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5" r:id="rId39"/>
    <p:sldId id="361" r:id="rId40"/>
    <p:sldId id="362" r:id="rId41"/>
    <p:sldId id="285" r:id="rId42"/>
    <p:sldId id="363" r:id="rId43"/>
    <p:sldId id="286" r:id="rId44"/>
    <p:sldId id="301" r:id="rId45"/>
    <p:sldId id="287" r:id="rId46"/>
    <p:sldId id="289" r:id="rId47"/>
    <p:sldId id="305" r:id="rId48"/>
    <p:sldId id="306" r:id="rId49"/>
    <p:sldId id="307" r:id="rId50"/>
    <p:sldId id="308" r:id="rId51"/>
    <p:sldId id="309" r:id="rId52"/>
    <p:sldId id="310" r:id="rId53"/>
    <p:sldId id="311" r:id="rId54"/>
    <p:sldId id="364" r:id="rId55"/>
    <p:sldId id="365" r:id="rId56"/>
    <p:sldId id="366" r:id="rId57"/>
    <p:sldId id="367" r:id="rId58"/>
    <p:sldId id="368" r:id="rId59"/>
    <p:sldId id="369"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2" autoAdjust="0"/>
    <p:restoredTop sz="94186" autoAdjust="0"/>
  </p:normalViewPr>
  <p:slideViewPr>
    <p:cSldViewPr>
      <p:cViewPr varScale="1">
        <p:scale>
          <a:sx n="70" d="100"/>
          <a:sy n="70" d="100"/>
        </p:scale>
        <p:origin x="256" y="48"/>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extLst>
          </c:dLbls>
          <c:cat>
            <c:strRef>
              <c:f>graph!$D$20:$D$25</c:f>
              <c:strCache>
                <c:ptCount val="6"/>
                <c:pt idx="0">
                  <c:v>Development</c:v>
                </c:pt>
                <c:pt idx="1">
                  <c:v>Test</c:v>
                </c:pt>
                <c:pt idx="2">
                  <c:v>Planing</c:v>
                </c:pt>
                <c:pt idx="3">
                  <c:v>Analysis</c:v>
                </c:pt>
                <c:pt idx="4">
                  <c:v>Design</c:v>
                </c:pt>
                <c:pt idx="5">
                  <c:v>Prototype</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Experience</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527485032"/>
        <c:axId val="527484640"/>
      </c:barChart>
      <c:catAx>
        <c:axId val="527485032"/>
        <c:scaling>
          <c:orientation val="minMax"/>
        </c:scaling>
        <c:delete val="0"/>
        <c:axPos val="b"/>
        <c:numFmt formatCode="General" sourceLinked="0"/>
        <c:majorTickMark val="out"/>
        <c:minorTickMark val="none"/>
        <c:tickLblPos val="nextTo"/>
        <c:crossAx val="527484640"/>
        <c:crosses val="autoZero"/>
        <c:auto val="1"/>
        <c:lblAlgn val="ctr"/>
        <c:lblOffset val="100"/>
        <c:noMultiLvlLbl val="0"/>
      </c:catAx>
      <c:valAx>
        <c:axId val="527484640"/>
        <c:scaling>
          <c:orientation val="minMax"/>
        </c:scaling>
        <c:delete val="0"/>
        <c:axPos val="l"/>
        <c:majorGridlines/>
        <c:numFmt formatCode="General" sourceLinked="1"/>
        <c:majorTickMark val="out"/>
        <c:minorTickMark val="none"/>
        <c:tickLblPos val="nextTo"/>
        <c:crossAx val="527485032"/>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내용 개체 틀 7"/>
          <p:cNvSpPr>
            <a:spLocks noGrp="1"/>
          </p:cNvSpPr>
          <p:nvPr>
            <p:ph idx="1"/>
          </p:nvPr>
        </p:nvSpPr>
        <p:spPr/>
        <p:txBody>
          <a:bodyPr/>
          <a:lstStyle/>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t>
            </a:r>
            <a:r>
              <a:rPr lang="ko-KR" altLang="ko-KR" sz="1600">
                <a:latin typeface="Arial" panose="020B0604020202020204" pitchFamily="34" charset="0"/>
                <a:cs typeface="Arial" panose="020B0604020202020204" pitchFamily="34" charset="0"/>
              </a:rPr>
              <a:t>application </a:t>
            </a:r>
            <a:r>
              <a:rPr lang="ko-KR" altLang="ko-KR" sz="1600" smtClean="0">
                <a:latin typeface="Arial" panose="020B0604020202020204" pitchFamily="34" charset="0"/>
                <a:cs typeface="Arial" panose="020B0604020202020204" pitchFamily="34" charset="0"/>
              </a:rPr>
              <a:t>developers</a:t>
            </a:r>
            <a:endParaRPr lang="ko-KR" altLang="ko-KR" sz="160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Autofit/>
          </a:bodyPr>
          <a:lstStyle/>
          <a:p>
            <a:pPr lvl="0"/>
            <a:r>
              <a:rPr lang="en-US" altLang="ko-KR" sz="1600" b="1" dirty="0" smtClean="0">
                <a:latin typeface="Arial" panose="020B0604020202020204" pitchFamily="34" charset="0"/>
                <a:cs typeface="Arial" panose="020B0604020202020204" pitchFamily="34" charset="0"/>
              </a:rPr>
              <a:t>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Extensibility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The system should make it easy for application </a:t>
            </a:r>
            <a:r>
              <a:rPr lang="ko" altLang="ko-KR" sz="1600" dirty="0" smtClean="0">
                <a:solidFill>
                  <a:schemeClr val="dk1"/>
                </a:solidFill>
                <a:latin typeface="Arial" panose="020B0604020202020204" pitchFamily="34" charset="0"/>
                <a:cs typeface="Arial" panose="020B0604020202020204" pitchFamily="34" charset="0"/>
              </a:rPr>
              <a:t>developers</a:t>
            </a:r>
            <a:endParaRPr lang="ko" altLang="ko-KR" sz="1600" dirty="0">
              <a:solidFill>
                <a:schemeClr val="dk1"/>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a:solidFill>
                  <a:prstClr val="black"/>
                </a:solidFill>
                <a:latin typeface="Arial" panose="020B0604020202020204" pitchFamily="34" charset="0"/>
              </a:rPr>
              <a:t>for 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460735672"/>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1717098879"/>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dirty="0"/>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538123330"/>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491681897"/>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4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2631123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내용 개체 틀 18"/>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11" name="차트 10"/>
          <p:cNvGraphicFramePr>
            <a:graphicFrameLocks/>
          </p:cNvGraphicFramePr>
          <p:nvPr>
            <p:extLst>
              <p:ext uri="{D42A27DB-BD31-4B8C-83A1-F6EECF244321}">
                <p14:modId xmlns:p14="http://schemas.microsoft.com/office/powerpoint/2010/main" val="3819584325"/>
              </p:ext>
            </p:extLst>
          </p:nvPr>
        </p:nvGraphicFramePr>
        <p:xfrm>
          <a:off x="195908" y="3284984"/>
          <a:ext cx="5330180" cy="3312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표 5"/>
          <p:cNvGraphicFramePr>
            <a:graphicFrameLocks noGrp="1"/>
          </p:cNvGraphicFramePr>
          <p:nvPr>
            <p:extLst>
              <p:ext uri="{D42A27DB-BD31-4B8C-83A1-F6EECF244321}">
                <p14:modId xmlns:p14="http://schemas.microsoft.com/office/powerpoint/2010/main" val="787268603"/>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graphicFrame>
        <p:nvGraphicFramePr>
          <p:cNvPr id="13" name="차트 12"/>
          <p:cNvGraphicFramePr>
            <a:graphicFrameLocks/>
          </p:cNvGraphicFramePr>
          <p:nvPr>
            <p:extLst>
              <p:ext uri="{D42A27DB-BD31-4B8C-83A1-F6EECF244321}">
                <p14:modId xmlns:p14="http://schemas.microsoft.com/office/powerpoint/2010/main" val="2102568983"/>
              </p:ext>
            </p:extLst>
          </p:nvPr>
        </p:nvGraphicFramePr>
        <p:xfrm>
          <a:off x="5812532" y="3789040"/>
          <a:ext cx="5236468" cy="3068960"/>
        </p:xfrm>
        <a:graphic>
          <a:graphicData uri="http://schemas.openxmlformats.org/drawingml/2006/chart">
            <c:chart xmlns:c="http://schemas.openxmlformats.org/drawingml/2006/chart" xmlns:r="http://schemas.openxmlformats.org/officeDocument/2006/relationships" r:id="rId3"/>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spTree>
    <p:extLst>
      <p:ext uri="{BB962C8B-B14F-4D97-AF65-F5344CB8AC3E}">
        <p14:creationId xmlns:p14="http://schemas.microsoft.com/office/powerpoint/2010/main" val="46842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5" name="제목 4"/>
          <p:cNvSpPr>
            <a:spLocks noGrp="1"/>
          </p:cNvSpPr>
          <p:nvPr>
            <p:ph type="title"/>
          </p:nvPr>
        </p:nvSpPr>
        <p:spPr/>
        <p:txBody>
          <a:bodyPr/>
          <a:lstStyle/>
          <a:p>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8"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274638"/>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3232</TotalTime>
  <Words>5119</Words>
  <Application>Microsoft Office PowerPoint</Application>
  <PresentationFormat>사용자 지정</PresentationFormat>
  <Paragraphs>1191</Paragraphs>
  <Slides>59</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59</vt:i4>
      </vt:variant>
    </vt:vector>
  </HeadingPairs>
  <TitlesOfParts>
    <vt:vector size="67"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Test</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353</cp:revision>
  <dcterms:created xsi:type="dcterms:W3CDTF">2015-05-20T02:13:37Z</dcterms:created>
  <dcterms:modified xsi:type="dcterms:W3CDTF">2015-06-25T22:11:44Z</dcterms:modified>
</cp:coreProperties>
</file>