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76" r:id="rId28"/>
    <p:sldId id="371" r:id="rId29"/>
    <p:sldId id="372" r:id="rId30"/>
    <p:sldId id="373" r:id="rId31"/>
    <p:sldId id="374" r:id="rId32"/>
    <p:sldId id="375" r:id="rId33"/>
    <p:sldId id="351" r:id="rId34"/>
    <p:sldId id="352" r:id="rId35"/>
    <p:sldId id="353" r:id="rId36"/>
    <p:sldId id="354" r:id="rId37"/>
    <p:sldId id="355" r:id="rId38"/>
    <p:sldId id="356" r:id="rId39"/>
    <p:sldId id="357" r:id="rId40"/>
    <p:sldId id="358" r:id="rId41"/>
    <p:sldId id="359" r:id="rId42"/>
    <p:sldId id="300" r:id="rId43"/>
    <p:sldId id="283" r:id="rId44"/>
    <p:sldId id="295" r:id="rId45"/>
    <p:sldId id="361" r:id="rId46"/>
    <p:sldId id="287" r:id="rId47"/>
    <p:sldId id="289" r:id="rId48"/>
    <p:sldId id="305" r:id="rId49"/>
    <p:sldId id="306" r:id="rId50"/>
    <p:sldId id="307" r:id="rId51"/>
    <p:sldId id="308" r:id="rId52"/>
    <p:sldId id="309" r:id="rId53"/>
    <p:sldId id="310" r:id="rId54"/>
    <p:sldId id="311" r:id="rId55"/>
    <p:sldId id="364" r:id="rId56"/>
    <p:sldId id="365" r:id="rId57"/>
    <p:sldId id="366" r:id="rId58"/>
    <p:sldId id="367" r:id="rId59"/>
    <p:sldId id="368" r:id="rId60"/>
    <p:sldId id="369" r:id="rId61"/>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2" autoAdjust="0"/>
    <p:restoredTop sz="94186" autoAdjust="0"/>
  </p:normalViewPr>
  <p:slideViewPr>
    <p:cSldViewPr>
      <p:cViewPr varScale="1">
        <p:scale>
          <a:sx n="87" d="100"/>
          <a:sy n="87" d="100"/>
        </p:scale>
        <p:origin x="-1116" y="-90"/>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81496448"/>
        <c:axId val="181571968"/>
      </c:barChart>
      <c:catAx>
        <c:axId val="181496448"/>
        <c:scaling>
          <c:orientation val="minMax"/>
        </c:scaling>
        <c:delete val="0"/>
        <c:axPos val="b"/>
        <c:majorTickMark val="out"/>
        <c:minorTickMark val="none"/>
        <c:tickLblPos val="nextTo"/>
        <c:crossAx val="181571968"/>
        <c:crosses val="autoZero"/>
        <c:auto val="1"/>
        <c:lblAlgn val="ctr"/>
        <c:lblOffset val="100"/>
        <c:noMultiLvlLbl val="0"/>
      </c:catAx>
      <c:valAx>
        <c:axId val="181571968"/>
        <c:scaling>
          <c:orientation val="minMax"/>
        </c:scaling>
        <c:delete val="0"/>
        <c:axPos val="l"/>
        <c:majorGridlines/>
        <c:numFmt formatCode="General" sourceLinked="1"/>
        <c:majorTickMark val="out"/>
        <c:minorTickMark val="none"/>
        <c:tickLblPos val="nextTo"/>
        <c:crossAx val="181496448"/>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t>
            </a:r>
            <a:r>
              <a:rPr lang="ko-KR" altLang="ko-KR" sz="1600">
                <a:latin typeface="Arial" panose="020B0604020202020204" pitchFamily="34" charset="0"/>
                <a:cs typeface="Arial" panose="020B0604020202020204" pitchFamily="34" charset="0"/>
              </a:rPr>
              <a:t>application </a:t>
            </a:r>
            <a:r>
              <a:rPr lang="ko-KR" altLang="ko-KR" sz="1600" smtClean="0">
                <a:latin typeface="Arial" panose="020B0604020202020204" pitchFamily="34" charset="0"/>
                <a:cs typeface="Arial" panose="020B0604020202020204" pitchFamily="34" charset="0"/>
              </a:rPr>
              <a:t>developers</a:t>
            </a:r>
            <a:endParaRPr lang="ko-KR" altLang="ko-KR" sz="160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600" b="1" dirty="0" smtClean="0">
                <a:latin typeface="Arial" panose="020B0604020202020204" pitchFamily="34" charset="0"/>
                <a:cs typeface="Arial" panose="020B0604020202020204" pitchFamily="34" charset="0"/>
              </a:rPr>
              <a:t>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Extensibility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The system should make it easy for application </a:t>
            </a:r>
            <a:r>
              <a:rPr lang="ko" altLang="ko-KR" sz="1600" dirty="0" smtClean="0">
                <a:solidFill>
                  <a:schemeClr val="dk1"/>
                </a:solidFill>
                <a:latin typeface="Arial" panose="020B0604020202020204" pitchFamily="34" charset="0"/>
                <a:cs typeface="Arial" panose="020B0604020202020204" pitchFamily="34" charset="0"/>
              </a:rPr>
              <a:t>developers</a:t>
            </a:r>
            <a:endParaRPr lang="ko" altLang="ko-KR" sz="1600" dirty="0">
              <a:solidFill>
                <a:schemeClr val="dk1"/>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a:solidFill>
                  <a:prstClr val="black"/>
                </a:solidFill>
                <a:latin typeface="Arial" panose="020B0604020202020204" pitchFamily="34" charset="0"/>
              </a:rPr>
              <a:t>for 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3842400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66587764"/>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02236808"/>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786254961"/>
              </p:ext>
            </p:extLst>
          </p:nvPr>
        </p:nvGraphicFramePr>
        <p:xfrm>
          <a:off x="5812532" y="3717032"/>
          <a:ext cx="4896544" cy="2934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677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410178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460735672"/>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1717098879"/>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538123330"/>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491681897"/>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2671098978"/>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4187037905"/>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266691242"/>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3346</TotalTime>
  <Words>5229</Words>
  <Application>Microsoft Office PowerPoint</Application>
  <PresentationFormat>사용자 지정</PresentationFormat>
  <Paragraphs>1205</Paragraphs>
  <Slides>60</Slides>
  <Notes>25</Notes>
  <HiddenSlides>0</HiddenSlides>
  <MMClips>0</MMClips>
  <ScaleCrop>false</ScaleCrop>
  <HeadingPairs>
    <vt:vector size="4" baseType="variant">
      <vt:variant>
        <vt:lpstr>테마</vt:lpstr>
      </vt:variant>
      <vt:variant>
        <vt:i4>1</vt:i4>
      </vt:variant>
      <vt:variant>
        <vt:lpstr>슬라이드 제목</vt:lpstr>
      </vt:variant>
      <vt:variant>
        <vt:i4>60</vt:i4>
      </vt:variant>
    </vt:vector>
  </HeadingPairs>
  <TitlesOfParts>
    <vt:vector size="61" baseType="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Future plan</vt:lpstr>
      <vt:lpstr>Lessons &amp; Learned</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357</cp:revision>
  <dcterms:created xsi:type="dcterms:W3CDTF">2015-05-20T02:13:37Z</dcterms:created>
  <dcterms:modified xsi:type="dcterms:W3CDTF">2015-06-26T00:23:41Z</dcterms:modified>
</cp:coreProperties>
</file>