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76" r:id="rId28"/>
    <p:sldId id="371" r:id="rId29"/>
    <p:sldId id="372" r:id="rId30"/>
    <p:sldId id="373" r:id="rId31"/>
    <p:sldId id="375" r:id="rId32"/>
    <p:sldId id="374" r:id="rId33"/>
    <p:sldId id="287" r:id="rId34"/>
    <p:sldId id="289" r:id="rId35"/>
    <p:sldId id="305"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06" r:id="rId50"/>
    <p:sldId id="307" r:id="rId51"/>
    <p:sldId id="308" r:id="rId52"/>
    <p:sldId id="309" r:id="rId53"/>
    <p:sldId id="310" r:id="rId54"/>
    <p:sldId id="311" r:id="rId55"/>
    <p:sldId id="364" r:id="rId56"/>
    <p:sldId id="365" r:id="rId57"/>
    <p:sldId id="366" r:id="rId58"/>
    <p:sldId id="367" r:id="rId59"/>
    <p:sldId id="368" r:id="rId60"/>
    <p:sldId id="369" r:id="rId61"/>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2" autoAdjust="0"/>
    <p:restoredTop sz="79651" autoAdjust="0"/>
  </p:normalViewPr>
  <p:slideViewPr>
    <p:cSldViewPr>
      <p:cViewPr varScale="1">
        <p:scale>
          <a:sx n="68" d="100"/>
          <a:sy n="68" d="100"/>
        </p:scale>
        <p:origin x="-1806" y="-9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71482496"/>
        <c:axId val="171488384"/>
      </c:barChart>
      <c:catAx>
        <c:axId val="171482496"/>
        <c:scaling>
          <c:orientation val="minMax"/>
        </c:scaling>
        <c:delete val="0"/>
        <c:axPos val="b"/>
        <c:majorTickMark val="out"/>
        <c:minorTickMark val="none"/>
        <c:tickLblPos val="nextTo"/>
        <c:crossAx val="171488384"/>
        <c:crosses val="autoZero"/>
        <c:auto val="1"/>
        <c:lblAlgn val="ctr"/>
        <c:lblOffset val="100"/>
        <c:noMultiLvlLbl val="0"/>
      </c:catAx>
      <c:valAx>
        <c:axId val="171488384"/>
        <c:scaling>
          <c:orientation val="minMax"/>
        </c:scaling>
        <c:delete val="0"/>
        <c:axPos val="l"/>
        <c:majorGridlines/>
        <c:numFmt formatCode="General" sourceLinked="1"/>
        <c:majorTickMark val="out"/>
        <c:minorTickMark val="none"/>
        <c:tickLblPos val="nextTo"/>
        <c:crossAx val="171482496"/>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09120"/>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a:t>
            </a:r>
            <a:r>
              <a:rPr lang="en-US" altLang="ko-KR" sz="1600" dirty="0" smtClean="0">
                <a:latin typeface="Arial" panose="020B0604020202020204" pitchFamily="34" charset="0"/>
                <a:cs typeface="Arial" panose="020B0604020202020204" pitchFamily="34" charset="0"/>
              </a:rPr>
              <a:t>-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a:t>
            </a:r>
            <a:r>
              <a:rPr lang="en-US" altLang="ko" sz="1600" dirty="0" smtClean="0">
                <a:solidFill>
                  <a:schemeClr val="dk1"/>
                </a:solidFill>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65104"/>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a:t>
            </a:r>
            <a:r>
              <a:rPr lang="en-US" altLang="ko-KR" sz="1600" dirty="0" smtClean="0">
                <a:latin typeface="Arial" panose="020B0604020202020204" pitchFamily="34" charset="0"/>
                <a:cs typeface="Arial" panose="020B0604020202020204" pitchFamily="34" charset="0"/>
              </a:rPr>
              <a:t>: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26"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542999" y="1488628"/>
            <a:ext cx="3963000" cy="4176464"/>
          </a:xfrm>
          <a:prstGeom prst="rect">
            <a:avLst/>
          </a:prstGeom>
          <a:effectLst/>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Extensibility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22" y="4307712"/>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 name="그림 1"/>
          <p:cNvPicPr>
            <a:picLocks noChangeAspect="1"/>
          </p:cNvPicPr>
          <p:nvPr/>
        </p:nvPicPr>
        <p:blipFill>
          <a:blip r:embed="rId3"/>
          <a:stretch>
            <a:fillRect/>
          </a:stretch>
        </p:blipFill>
        <p:spPr>
          <a:xfrm>
            <a:off x="761654" y="728902"/>
            <a:ext cx="9525693" cy="5868450"/>
          </a:xfrm>
          <a:prstGeom prst="rect">
            <a:avLst/>
          </a:prstGeom>
          <a:effectLst/>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483940" y="5579643"/>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Architectural Decision</a:t>
            </a:r>
            <a:endParaRPr lang="ko-KR" altLang="en-US" dirty="0"/>
          </a:p>
        </p:txBody>
      </p:sp>
    </p:spTree>
    <p:extLst>
      <p:ext uri="{BB962C8B-B14F-4D97-AF65-F5344CB8AC3E}">
        <p14:creationId xmlns:p14="http://schemas.microsoft.com/office/powerpoint/2010/main" val="309107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3842400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66587764"/>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2402236808"/>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p:cNvGraphicFramePr>
            <a:graphicFrameLocks/>
          </p:cNvGraphicFramePr>
          <p:nvPr>
            <p:extLst>
              <p:ext uri="{D42A27DB-BD31-4B8C-83A1-F6EECF244321}">
                <p14:modId xmlns:p14="http://schemas.microsoft.com/office/powerpoint/2010/main" val="786254961"/>
              </p:ext>
            </p:extLst>
          </p:nvPr>
        </p:nvGraphicFramePr>
        <p:xfrm>
          <a:off x="5812532" y="3717032"/>
          <a:ext cx="4896544" cy="2934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677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32</a:t>
            </a:fld>
            <a:r>
              <a:rPr lang="en-US" altLang="ko-KR" dirty="0"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410178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3411</TotalTime>
  <Words>5254</Words>
  <Application>Microsoft Office PowerPoint</Application>
  <PresentationFormat>사용자 지정</PresentationFormat>
  <Paragraphs>1205</Paragraphs>
  <Slides>60</Slides>
  <Notes>25</Notes>
  <HiddenSlides>0</HiddenSlides>
  <MMClips>0</MMClips>
  <ScaleCrop>false</ScaleCrop>
  <HeadingPairs>
    <vt:vector size="4" baseType="variant">
      <vt:variant>
        <vt:lpstr>테마</vt:lpstr>
      </vt:variant>
      <vt:variant>
        <vt:i4>1</vt:i4>
      </vt:variant>
      <vt:variant>
        <vt:lpstr>슬라이드 제목</vt:lpstr>
      </vt:variant>
      <vt:variant>
        <vt:i4>60</vt:i4>
      </vt:variant>
    </vt:vector>
  </HeadingPairs>
  <TitlesOfParts>
    <vt:vector size="61" baseType="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Architectural Decision</vt:lpstr>
      <vt:lpstr>Test</vt:lpstr>
      <vt:lpstr>Project plan &amp; Time log</vt:lpstr>
      <vt:lpstr>Project plan &amp; Time log</vt:lpstr>
      <vt:lpstr>Lessons &amp; Learned</vt:lpstr>
      <vt:lpstr>Future plan</vt:lpstr>
      <vt:lpstr>PowerPoint 프레젠테이션</vt:lpstr>
      <vt:lpstr>Appendix</vt:lpstr>
      <vt:lpstr>Appendix - Quality Attribute Scenario</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최영수</cp:lastModifiedBy>
  <cp:revision>362</cp:revision>
  <dcterms:created xsi:type="dcterms:W3CDTF">2015-05-20T02:13:37Z</dcterms:created>
  <dcterms:modified xsi:type="dcterms:W3CDTF">2015-06-26T01:30:59Z</dcterms:modified>
</cp:coreProperties>
</file>