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나눔스퀘어 ExtraBold" panose="020B0600000101010101" pitchFamily="50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E059F-13F8-440B-AFC3-AB1336E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AC179-FB73-4469-8D1E-ABCE2A7A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D3FAB-49E3-4D03-938B-471B8A8D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9BE2A-4477-4D3F-98DF-3356358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F256D-BFA8-4402-A5E3-EFA824BA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E435E-65E5-4541-B33D-2C069281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53058-CAF3-477B-A2E3-BC49F454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CEDB3-0D27-4676-8704-D3EC21A7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2E3B1-BDA4-4264-9651-7EB353B0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3488-F924-4B79-8393-45075FFB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5E965-BE73-4F5E-8A6F-6C6AADDC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5BA90-F7FE-4B48-A2C8-D13C808B7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8529B-6222-437D-ABF2-5EE4A98C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42031-F28C-480D-BCD1-0695BAF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0791F-C113-4BA7-8619-39D8757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5790-36AF-4B15-AE0A-21C0B15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C1C0B-766E-4B61-8F40-6396A2A75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078A9-4B8A-44F9-905A-F9EB34A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600EA-47B6-411F-B009-4056C70F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FE095-A10A-400F-90C4-A078196E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2F8C-1CAA-474F-AD9D-21756E5A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C6DAE-0165-4F1F-AE1B-1A0FFDD0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D664F-B8AE-47D0-8F25-1C1258D4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03B1E-3354-45E6-9DB4-77EB7565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3599D-1CD1-4BD2-A78C-039AC4D5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8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9CD8E-F9F3-4BAD-9A55-3581592F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FE38F-E508-432E-98B8-81245E0E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AEE8C-6F26-4555-BB95-49D7A4F8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F1501-2FD4-4948-BD70-2B8BD0A9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D4740-CCA5-4CCF-A608-412AE7BC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3DEF4-50F3-43BD-932D-B4BA4C2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8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E613-C8C9-4979-8D00-685AF650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18E3F-0C85-43FB-AAEC-0245CDC7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2C2F7-1345-4259-B1A7-0FD40783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037FAB-E59D-4D9B-96BB-127B2CBAA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CC103-83CE-4A0A-B1ED-2A10CF824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C52FCF-1ABA-4C24-BF9B-9D178D1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53FF1E-BB6B-4868-9C7B-9D0ADF8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3DF09-E022-4AF8-AFB3-940E5231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3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EB2B-8588-4BC0-B0F6-3B93176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C4506-CBF8-4328-8FE3-A9C8327F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F1335-6752-44FD-B342-96E27679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3769A-BB31-4453-848B-9AB80644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3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C8E77-D54C-44DA-B838-D7576CF5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4D05F-34BE-48DC-B57D-C03F4202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4B90C-62F0-46CD-989C-167EB690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D55F-1C6F-49FF-AF25-73BCD13A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578E5-D2C3-47B5-B7B7-79ECD0D0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212AD9-0E79-4D37-9AC0-EB24F36E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26299-DD73-48B3-998B-9D2694E1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DE0DD-CDC2-4EA5-BD09-E9D7AF6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75FAA-DBA7-4DA2-9C2C-52C6C3B7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6684D-B486-4DE2-8376-4334DEC3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9660A-F8CC-4119-BAEC-C710BC22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6DD50-E6CD-4C98-A826-CC26775F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13F01-BE4A-44F9-8183-B58C0987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BC8CD-31E0-49B5-92A7-47B0F7C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E94DE-B3DE-468B-AB34-AEBE4771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6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28A3B-8F6D-4143-9E07-56569504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1A1E3-6E8F-4051-8473-EFD6149A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F8D7-49B8-4B55-92EA-4D85D8D1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AC02-46F6-4EC1-BE45-26FD4D214D4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F0922-70BA-4FC0-A4AE-D7586CF88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0A06E-7DC7-40B4-879F-636BDD568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F297-E374-42AB-B25A-CA21E6058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0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CE202-359A-4962-887E-0525B4A37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HIDATO PUZZLE</a:t>
            </a:r>
            <a:b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A8DDF5-390A-4133-9E97-FDB09F200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조영선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최승호 우승민 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심재욱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박지선 최인정</a:t>
            </a:r>
          </a:p>
        </p:txBody>
      </p:sp>
    </p:spTree>
    <p:extLst>
      <p:ext uri="{BB962C8B-B14F-4D97-AF65-F5344CB8AC3E}">
        <p14:creationId xmlns:p14="http://schemas.microsoft.com/office/powerpoint/2010/main" val="35566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2303-F946-43E4-85BE-92611F31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변동사항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F16088-E61D-4552-90ED-DEB0A5F9486D}"/>
              </a:ext>
            </a:extLst>
          </p:cNvPr>
          <p:cNvSpPr/>
          <p:nvPr/>
        </p:nvSpPr>
        <p:spPr>
          <a:xfrm>
            <a:off x="904973" y="2196445"/>
            <a:ext cx="4581427" cy="36953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SOLVER</a:t>
            </a:r>
            <a:r>
              <a:rPr lang="ko-KR" altLang="en-US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GENERATOR </a:t>
            </a:r>
            <a:r>
              <a:rPr lang="ko-KR" altLang="en-US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개발팀 분리</a:t>
            </a:r>
            <a:endParaRPr lang="en-US" altLang="ko-KR" sz="20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파트 개발 동시 진행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중간점검 목표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파트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PROTOTYPE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02157-6687-4C14-824B-D794DB12C729}"/>
              </a:ext>
            </a:extLst>
          </p:cNvPr>
          <p:cNvSpPr/>
          <p:nvPr/>
        </p:nvSpPr>
        <p:spPr>
          <a:xfrm>
            <a:off x="6600334" y="2196445"/>
            <a:ext cx="4581427" cy="369530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SOLVER &amp; GENERATOR </a:t>
            </a:r>
            <a:r>
              <a:rPr lang="ko-KR" altLang="en-US" sz="2000" b="1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통합</a:t>
            </a:r>
            <a:endParaRPr lang="en-US" altLang="ko-KR" sz="2000" b="1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SOLVER -&gt; GENERATOR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순차 개발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중간점검 목표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SOLVER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완료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172F57A-75C7-4986-99FB-FE11EC0858D8}"/>
              </a:ext>
            </a:extLst>
          </p:cNvPr>
          <p:cNvSpPr/>
          <p:nvPr/>
        </p:nvSpPr>
        <p:spPr>
          <a:xfrm>
            <a:off x="5839326" y="3803467"/>
            <a:ext cx="433137" cy="481264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DF43-83BB-484F-85EC-7C53FDAC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진행상황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73F4E6-56D6-4551-9707-C9EB3B386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65004"/>
              </p:ext>
            </p:extLst>
          </p:nvPr>
        </p:nvGraphicFramePr>
        <p:xfrm>
          <a:off x="1298742" y="2518610"/>
          <a:ext cx="9594516" cy="282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21">
                  <a:extLst>
                    <a:ext uri="{9D8B030D-6E8A-4147-A177-3AD203B41FA5}">
                      <a16:colId xmlns:a16="http://schemas.microsoft.com/office/drawing/2014/main" val="72501093"/>
                    </a:ext>
                  </a:extLst>
                </a:gridCol>
                <a:gridCol w="6144795">
                  <a:extLst>
                    <a:ext uri="{9D8B030D-6E8A-4147-A177-3AD203B41FA5}">
                      <a16:colId xmlns:a16="http://schemas.microsoft.com/office/drawing/2014/main" val="2239992998"/>
                    </a:ext>
                  </a:extLst>
                </a:gridCol>
              </a:tblGrid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진행사항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335579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(11.02 ~ 11.06)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SOLVER TASK 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분석 및 구조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07748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(11.08 ~ 11.13)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SOLVER 1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차 개발 및 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283756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(11.14 ~ 11.20)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SOLVER TEST </a:t>
                      </a:r>
                    </a:p>
                    <a:p>
                      <a:pPr algn="ctr" latinLnBrk="1"/>
                      <a:endParaRPr lang="en-US" altLang="ko-KR" sz="5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중간 점검 및 보고서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CD18-C322-42B8-875A-4E5B5113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-SOLVER </a:t>
            </a:r>
            <a:r>
              <a:rPr lang="ko-KR" altLang="en-US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4C39A-0F9A-432B-B720-692D5AA8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FEC909DE-A30B-483E-918D-0D4950961B71}"/>
              </a:ext>
            </a:extLst>
          </p:cNvPr>
          <p:cNvSpPr/>
          <p:nvPr/>
        </p:nvSpPr>
        <p:spPr>
          <a:xfrm>
            <a:off x="2284097" y="1972381"/>
            <a:ext cx="2661828" cy="1860884"/>
          </a:xfrm>
          <a:prstGeom prst="flowChartAlternateProcess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</a:t>
            </a:r>
          </a:p>
          <a:p>
            <a:pPr algn="ctr"/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2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실행</a:t>
            </a:r>
            <a:endParaRPr lang="en-US" altLang="ko-KR" sz="2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-input</a:t>
            </a:r>
            <a:r>
              <a:rPr lang="ko-KR" altLang="en-US" sz="2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전달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CCD63F2F-1CEA-4958-BDB8-2AB260D4BB85}"/>
              </a:ext>
            </a:extLst>
          </p:cNvPr>
          <p:cNvSpPr/>
          <p:nvPr/>
        </p:nvSpPr>
        <p:spPr>
          <a:xfrm>
            <a:off x="6230649" y="4336775"/>
            <a:ext cx="2661828" cy="1860884"/>
          </a:xfrm>
          <a:prstGeom prst="flowChartAlternate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Point</a:t>
            </a:r>
          </a:p>
          <a:p>
            <a:pPr algn="ctr"/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이동할 </a:t>
            </a: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x, y 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좌표 값 보관 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602DC9FA-C823-4B2C-AFF0-66F5B983E9A6}"/>
              </a:ext>
            </a:extLst>
          </p:cNvPr>
          <p:cNvSpPr/>
          <p:nvPr/>
        </p:nvSpPr>
        <p:spPr>
          <a:xfrm>
            <a:off x="8998044" y="4357470"/>
            <a:ext cx="2661828" cy="1860884"/>
          </a:xfrm>
          <a:prstGeom prst="flowChartAlternateProcess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Element</a:t>
            </a:r>
          </a:p>
          <a:p>
            <a:pPr algn="ctr"/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 칸의 숫자 </a:t>
            </a: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 가능 방향</a:t>
            </a: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보관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749ACF20-0C07-4971-8141-7921D5554EB5}"/>
              </a:ext>
            </a:extLst>
          </p:cNvPr>
          <p:cNvSpPr/>
          <p:nvPr/>
        </p:nvSpPr>
        <p:spPr>
          <a:xfrm>
            <a:off x="8819653" y="1931493"/>
            <a:ext cx="2661828" cy="1860884"/>
          </a:xfrm>
          <a:prstGeom prst="flowChartAlternateProcess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HidatoSolver</a:t>
            </a:r>
            <a:endParaRPr lang="en-US" altLang="ko-KR" sz="24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puzzle 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65F2431-AB54-4994-93A2-FD8043F28D22}"/>
              </a:ext>
            </a:extLst>
          </p:cNvPr>
          <p:cNvSpPr/>
          <p:nvPr/>
        </p:nvSpPr>
        <p:spPr>
          <a:xfrm>
            <a:off x="5552179" y="1972381"/>
            <a:ext cx="2661828" cy="1860884"/>
          </a:xfrm>
          <a:prstGeom prst="flowChartAlternateProcess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PuzzleManager</a:t>
            </a:r>
            <a:endParaRPr lang="en-US" altLang="ko-KR" sz="24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Solver</a:t>
            </a:r>
            <a:r>
              <a:rPr lang="ko-KR" altLang="en-US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호출</a:t>
            </a:r>
            <a:endParaRPr lang="en-US" altLang="ko-KR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display</a:t>
            </a:r>
            <a:endParaRPr lang="ko-KR" altLang="en-US" sz="2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F1DC20-D4DB-4DA1-8A97-0B31BBCCE768}"/>
              </a:ext>
            </a:extLst>
          </p:cNvPr>
          <p:cNvSpPr/>
          <p:nvPr/>
        </p:nvSpPr>
        <p:spPr>
          <a:xfrm>
            <a:off x="6033150" y="4195072"/>
            <a:ext cx="5766909" cy="21263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98FB503-B7AB-4EA8-B740-BA55FF18065E}"/>
              </a:ext>
            </a:extLst>
          </p:cNvPr>
          <p:cNvSpPr/>
          <p:nvPr/>
        </p:nvSpPr>
        <p:spPr>
          <a:xfrm>
            <a:off x="1174630" y="2916940"/>
            <a:ext cx="773038" cy="4761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F9586-4DD7-4DE8-836F-0AAF9B7AE520}"/>
              </a:ext>
            </a:extLst>
          </p:cNvPr>
          <p:cNvSpPr txBox="1"/>
          <p:nvPr/>
        </p:nvSpPr>
        <p:spPr>
          <a:xfrm>
            <a:off x="1093756" y="2203140"/>
            <a:ext cx="93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INPUT</a:t>
            </a:r>
          </a:p>
          <a:p>
            <a:pPr algn="ctr"/>
            <a:r>
              <a:rPr lang="en-US" altLang="ko-KR" b="1" dirty="0"/>
              <a:t>(.txt)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A3B0856-C8B9-41B4-86C5-D394C4700C9B}"/>
              </a:ext>
            </a:extLst>
          </p:cNvPr>
          <p:cNvSpPr/>
          <p:nvPr/>
        </p:nvSpPr>
        <p:spPr>
          <a:xfrm>
            <a:off x="5140209" y="2744980"/>
            <a:ext cx="284289" cy="3439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8567BCB-132E-4846-8713-832F0DED4F97}"/>
              </a:ext>
            </a:extLst>
          </p:cNvPr>
          <p:cNvSpPr/>
          <p:nvPr/>
        </p:nvSpPr>
        <p:spPr>
          <a:xfrm>
            <a:off x="8374685" y="2354345"/>
            <a:ext cx="284289" cy="3439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957753B-E474-4CB7-B243-2E4AB2436F29}"/>
              </a:ext>
            </a:extLst>
          </p:cNvPr>
          <p:cNvSpPr/>
          <p:nvPr/>
        </p:nvSpPr>
        <p:spPr>
          <a:xfrm rot="10800000">
            <a:off x="8341688" y="2983030"/>
            <a:ext cx="284289" cy="343919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09EC8A-1FF9-44A1-AE2C-4BCC8269D762}"/>
              </a:ext>
            </a:extLst>
          </p:cNvPr>
          <p:cNvSpPr/>
          <p:nvPr/>
        </p:nvSpPr>
        <p:spPr>
          <a:xfrm rot="16200000">
            <a:off x="10008422" y="3809762"/>
            <a:ext cx="284289" cy="34391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2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CD18-C322-42B8-875A-4E5B5113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-PuzzleManager.cpp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0560BC-696F-408C-A388-2C141B1C6A2F}"/>
              </a:ext>
            </a:extLst>
          </p:cNvPr>
          <p:cNvSpPr/>
          <p:nvPr/>
        </p:nvSpPr>
        <p:spPr>
          <a:xfrm>
            <a:off x="659732" y="1909008"/>
            <a:ext cx="3577389" cy="3935611"/>
          </a:xfrm>
          <a:prstGeom prst="roundRect">
            <a:avLst/>
          </a:prstGeom>
          <a:solidFill>
            <a:schemeClr val="bg1"/>
          </a:solidFill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inputPuzz</a:t>
            </a:r>
            <a:endParaRPr lang="en-US" altLang="ko-KR" sz="2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.txt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형식의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↓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차원 배열 형태의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히다토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퍼즐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높이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너비 추출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F2FEB5-D3B7-42E9-A8A5-63B6C0CB850D}"/>
              </a:ext>
            </a:extLst>
          </p:cNvPr>
          <p:cNvSpPr/>
          <p:nvPr/>
        </p:nvSpPr>
        <p:spPr>
          <a:xfrm>
            <a:off x="4377492" y="1909010"/>
            <a:ext cx="3577389" cy="393561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printWall</a:t>
            </a:r>
            <a:endParaRPr lang="en-US" altLang="ko-KR" sz="2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히다토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퍼즐 크기에 맞춰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주변 윤곽선 출력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4CB15DF-6216-4D1C-8E54-20FDEBD27193}"/>
              </a:ext>
            </a:extLst>
          </p:cNvPr>
          <p:cNvSpPr/>
          <p:nvPr/>
        </p:nvSpPr>
        <p:spPr>
          <a:xfrm>
            <a:off x="8095252" y="1909010"/>
            <a:ext cx="3577389" cy="393561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displayPuzzle</a:t>
            </a:r>
            <a:endParaRPr lang="en-US" altLang="ko-KR" sz="2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히다토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퍼즐정보를 받아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화면에 출력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83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CD18-C322-42B8-875A-4E5B5113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-HidatoSolver.cpp</a:t>
            </a:r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0560BC-696F-408C-A388-2C141B1C6A2F}"/>
              </a:ext>
            </a:extLst>
          </p:cNvPr>
          <p:cNvSpPr/>
          <p:nvPr/>
        </p:nvSpPr>
        <p:spPr>
          <a:xfrm>
            <a:off x="659732" y="1673318"/>
            <a:ext cx="3577389" cy="2351928"/>
          </a:xfrm>
          <a:prstGeom prst="roundRect">
            <a:avLst/>
          </a:prstGeom>
          <a:solidFill>
            <a:schemeClr val="bg1"/>
          </a:solidFill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퍼즐에 주어진 숫자 정보 파악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 구조 변환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F2FEB5-D3B7-42E9-A8A5-63B6C0CB850D}"/>
              </a:ext>
            </a:extLst>
          </p:cNvPr>
          <p:cNvSpPr/>
          <p:nvPr/>
        </p:nvSpPr>
        <p:spPr>
          <a:xfrm>
            <a:off x="4377492" y="1673320"/>
            <a:ext cx="3577389" cy="235192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findStart</a:t>
            </a:r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퍼즐이 시작되는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지점의 좌표 반환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8E428D-1DDD-40F6-8B20-2EF8B4E55ED8}"/>
              </a:ext>
            </a:extLst>
          </p:cNvPr>
          <p:cNvSpPr/>
          <p:nvPr/>
        </p:nvSpPr>
        <p:spPr>
          <a:xfrm>
            <a:off x="651875" y="4108255"/>
            <a:ext cx="3577389" cy="2443705"/>
          </a:xfrm>
          <a:prstGeom prst="roundRect">
            <a:avLst/>
          </a:prstGeom>
          <a:solidFill>
            <a:schemeClr val="bg1"/>
          </a:solidFill>
          <a:ln w="28575"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getNeighbors</a:t>
            </a:r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위치 기준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 가능한 방향 정보 반환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032DFF-2B03-456B-94B3-7EE40D7C7242}"/>
              </a:ext>
            </a:extLst>
          </p:cNvPr>
          <p:cNvSpPr/>
          <p:nvPr/>
        </p:nvSpPr>
        <p:spPr>
          <a:xfrm>
            <a:off x="4369635" y="4108257"/>
            <a:ext cx="3577389" cy="244370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 가능한 방향 정보를 활용하여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recursive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하게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path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탐색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89C354-1611-4ED0-97F1-8C6BB4AA1B1F}"/>
              </a:ext>
            </a:extLst>
          </p:cNvPr>
          <p:cNvSpPr/>
          <p:nvPr/>
        </p:nvSpPr>
        <p:spPr>
          <a:xfrm>
            <a:off x="8087395" y="4108257"/>
            <a:ext cx="3577389" cy="244370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checkSolution</a:t>
            </a:r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search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함수로 찾아낸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 정보를 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puzz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반영 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43D3A3A-128C-4167-BF34-907DEA54D788}"/>
              </a:ext>
            </a:extLst>
          </p:cNvPr>
          <p:cNvSpPr/>
          <p:nvPr/>
        </p:nvSpPr>
        <p:spPr>
          <a:xfrm>
            <a:off x="8095252" y="1673318"/>
            <a:ext cx="3577389" cy="23494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퍼즐의 시작점을 기준으로 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search 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호출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DF43-83BB-484F-85EC-7C53FDAC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진행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73F4E6-56D6-4551-9707-C9EB3B386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979"/>
              </p:ext>
            </p:extLst>
          </p:nvPr>
        </p:nvGraphicFramePr>
        <p:xfrm>
          <a:off x="1298742" y="2518610"/>
          <a:ext cx="9594516" cy="291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090">
                  <a:extLst>
                    <a:ext uri="{9D8B030D-6E8A-4147-A177-3AD203B41FA5}">
                      <a16:colId xmlns:a16="http://schemas.microsoft.com/office/drawing/2014/main" val="72501093"/>
                    </a:ext>
                  </a:extLst>
                </a:gridCol>
                <a:gridCol w="6385426">
                  <a:extLst>
                    <a:ext uri="{9D8B030D-6E8A-4147-A177-3AD203B41FA5}">
                      <a16:colId xmlns:a16="http://schemas.microsoft.com/office/drawing/2014/main" val="2239992998"/>
                    </a:ext>
                  </a:extLst>
                </a:gridCol>
              </a:tblGrid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진행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335579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(11.21 ~ 11.27)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GENERATOR TASK 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분석 및 구조 설계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SOLVER 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효율성 향상을 위한 알고리즘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807748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(11.28 ~ 12.03)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GENERATOR 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 개발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283756"/>
                  </a:ext>
                </a:extLst>
              </a:tr>
              <a:tr h="682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(12.04 ~ 12.13)</a:t>
                      </a:r>
                      <a:endParaRPr lang="ko-KR" altLang="en-US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GENERATOR TEST </a:t>
                      </a:r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알고리즘 최적화</a:t>
                      </a:r>
                      <a:endParaRPr lang="en-US" altLang="ko-KR" sz="20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5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프로젝트 마무리 및 최종 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69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271</Words>
  <Application>Microsoft Office PowerPoint</Application>
  <PresentationFormat>와이드스크린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나눔스퀘어라운드 ExtraBold</vt:lpstr>
      <vt:lpstr>맑은 고딕</vt:lpstr>
      <vt:lpstr>Arial</vt:lpstr>
      <vt:lpstr>나눔스퀘어 ExtraBold</vt:lpstr>
      <vt:lpstr>Office 테마</vt:lpstr>
      <vt:lpstr>HIDATO PUZZLE 중간보고서</vt:lpstr>
      <vt:lpstr>변동사항</vt:lpstr>
      <vt:lpstr>프로젝트 진행상황</vt:lpstr>
      <vt:lpstr>프로젝트 내용 -SOLVER 구성</vt:lpstr>
      <vt:lpstr>프로젝트 내용 -PuzzleManager.cpp</vt:lpstr>
      <vt:lpstr>프로젝트 내용 -HidatoSolver.cpp</vt:lpstr>
      <vt:lpstr>프로젝트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injeong</dc:creator>
  <cp:lastModifiedBy>choi injeong</cp:lastModifiedBy>
  <cp:revision>20</cp:revision>
  <dcterms:created xsi:type="dcterms:W3CDTF">2018-11-19T12:32:47Z</dcterms:created>
  <dcterms:modified xsi:type="dcterms:W3CDTF">2018-11-19T16:19:06Z</dcterms:modified>
</cp:coreProperties>
</file>