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84" r:id="rId5"/>
    <p:sldId id="258" r:id="rId6"/>
    <p:sldId id="259" r:id="rId7"/>
    <p:sldId id="275" r:id="rId8"/>
    <p:sldId id="289" r:id="rId9"/>
    <p:sldId id="261" r:id="rId10"/>
    <p:sldId id="269" r:id="rId11"/>
    <p:sldId id="262" r:id="rId12"/>
    <p:sldId id="263" r:id="rId13"/>
    <p:sldId id="276" r:id="rId14"/>
    <p:sldId id="264" r:id="rId15"/>
    <p:sldId id="278" r:id="rId16"/>
    <p:sldId id="265" r:id="rId17"/>
    <p:sldId id="279" r:id="rId18"/>
    <p:sldId id="270" r:id="rId19"/>
    <p:sldId id="266" r:id="rId20"/>
    <p:sldId id="280" r:id="rId21"/>
    <p:sldId id="268" r:id="rId22"/>
    <p:sldId id="271" r:id="rId23"/>
    <p:sldId id="272" r:id="rId24"/>
    <p:sldId id="273" r:id="rId25"/>
    <p:sldId id="27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>
      <p:cViewPr varScale="1">
        <p:scale>
          <a:sx n="64" d="100"/>
          <a:sy n="6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47E52-CEDA-462F-83CD-7B02DB4AB369}" type="doc">
      <dgm:prSet loTypeId="urn:microsoft.com/office/officeart/2005/8/layout/h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23AEED18-2917-4E23-A8F7-71D54290FE59}">
      <dgm:prSet phldrT="[텍스트]"/>
      <dgm:spPr/>
      <dgm:t>
        <a:bodyPr/>
        <a:lstStyle/>
        <a:p>
          <a:pPr latinLnBrk="1"/>
          <a:r>
            <a:rPr lang="ko-KR" altLang="en-US" dirty="0" smtClean="0"/>
            <a:t>한창진</a:t>
          </a:r>
          <a:endParaRPr lang="ko-KR" altLang="en-US" dirty="0"/>
        </a:p>
      </dgm:t>
    </dgm:pt>
    <dgm:pt modelId="{260C7F06-84A4-443D-91C6-A6E2591AE7E6}" type="parTrans" cxnId="{948835EB-0B0D-43BE-A958-E976A4A43294}">
      <dgm:prSet/>
      <dgm:spPr/>
      <dgm:t>
        <a:bodyPr/>
        <a:lstStyle/>
        <a:p>
          <a:pPr latinLnBrk="1"/>
          <a:endParaRPr lang="ko-KR" altLang="en-US"/>
        </a:p>
      </dgm:t>
    </dgm:pt>
    <dgm:pt modelId="{A406B0ED-111B-417B-A3D3-3773CD9A745B}" type="sibTrans" cxnId="{948835EB-0B0D-43BE-A958-E976A4A43294}">
      <dgm:prSet/>
      <dgm:spPr/>
      <dgm:t>
        <a:bodyPr/>
        <a:lstStyle/>
        <a:p>
          <a:pPr latinLnBrk="1"/>
          <a:endParaRPr lang="ko-KR" altLang="en-US"/>
        </a:p>
      </dgm:t>
    </dgm:pt>
    <dgm:pt modelId="{5A6586A1-E673-4723-98DC-B57853809113}">
      <dgm:prSet phldrT="[텍스트]"/>
      <dgm:spPr/>
      <dgm:t>
        <a:bodyPr/>
        <a:lstStyle/>
        <a:p>
          <a:pPr latinLnBrk="1"/>
          <a:r>
            <a:rPr lang="ko-KR" altLang="en-US" dirty="0" smtClean="0"/>
            <a:t>손영준</a:t>
          </a:r>
          <a:endParaRPr lang="ko-KR" altLang="en-US" dirty="0"/>
        </a:p>
      </dgm:t>
    </dgm:pt>
    <dgm:pt modelId="{9947FE9D-82E8-4F31-AC73-584A7CCADC9D}" type="parTrans" cxnId="{1B1C7959-8DAA-4A42-B256-73A4BD4D3025}">
      <dgm:prSet/>
      <dgm:spPr/>
      <dgm:t>
        <a:bodyPr/>
        <a:lstStyle/>
        <a:p>
          <a:pPr latinLnBrk="1"/>
          <a:endParaRPr lang="ko-KR" altLang="en-US"/>
        </a:p>
      </dgm:t>
    </dgm:pt>
    <dgm:pt modelId="{A5CE9D29-205A-4486-BF80-B120A9F58C0F}" type="sibTrans" cxnId="{1B1C7959-8DAA-4A42-B256-73A4BD4D3025}">
      <dgm:prSet/>
      <dgm:spPr/>
      <dgm:t>
        <a:bodyPr/>
        <a:lstStyle/>
        <a:p>
          <a:pPr latinLnBrk="1"/>
          <a:endParaRPr lang="ko-KR" altLang="en-US"/>
        </a:p>
      </dgm:t>
    </dgm:pt>
    <dgm:pt modelId="{2707EE47-AFDB-4FA8-8F76-B7DD2561F9AF}">
      <dgm:prSet phldrT="[텍스트]"/>
      <dgm:spPr/>
      <dgm:t>
        <a:bodyPr/>
        <a:lstStyle/>
        <a:p>
          <a:pPr latinLnBrk="1"/>
          <a:r>
            <a:rPr lang="ko-KR" altLang="en-US" dirty="0" smtClean="0"/>
            <a:t>권영욱</a:t>
          </a:r>
          <a:endParaRPr lang="ko-KR" altLang="en-US" dirty="0"/>
        </a:p>
      </dgm:t>
    </dgm:pt>
    <dgm:pt modelId="{830180DE-987E-40D1-9EA7-74624FBE290E}" type="parTrans" cxnId="{70C20BD9-C70B-4734-A79B-C406470BD219}">
      <dgm:prSet/>
      <dgm:spPr/>
      <dgm:t>
        <a:bodyPr/>
        <a:lstStyle/>
        <a:p>
          <a:pPr latinLnBrk="1"/>
          <a:endParaRPr lang="ko-KR" altLang="en-US"/>
        </a:p>
      </dgm:t>
    </dgm:pt>
    <dgm:pt modelId="{6DBF8389-772B-4614-8F5A-E0355B1A6DDD}" type="sibTrans" cxnId="{70C20BD9-C70B-4734-A79B-C406470BD219}">
      <dgm:prSet/>
      <dgm:spPr/>
      <dgm:t>
        <a:bodyPr/>
        <a:lstStyle/>
        <a:p>
          <a:pPr latinLnBrk="1"/>
          <a:endParaRPr lang="ko-KR" altLang="en-US"/>
        </a:p>
      </dgm:t>
    </dgm:pt>
    <dgm:pt modelId="{548C9F3B-4BB3-4D73-BBCA-9FAA31C6D17E}">
      <dgm:prSet phldrT="[텍스트]"/>
      <dgm:spPr/>
      <dgm:t>
        <a:bodyPr/>
        <a:lstStyle/>
        <a:p>
          <a:pPr latinLnBrk="1"/>
          <a:r>
            <a:rPr lang="ko-KR" altLang="en-US" dirty="0" smtClean="0"/>
            <a:t>한현화</a:t>
          </a:r>
          <a:endParaRPr lang="ko-KR" altLang="en-US" dirty="0"/>
        </a:p>
      </dgm:t>
    </dgm:pt>
    <dgm:pt modelId="{B1459716-7BC0-4A9A-817B-03AD666354B7}" type="parTrans" cxnId="{C5EDA07F-CF91-4CA6-8265-5B138FDDE15E}">
      <dgm:prSet/>
      <dgm:spPr/>
      <dgm:t>
        <a:bodyPr/>
        <a:lstStyle/>
        <a:p>
          <a:pPr latinLnBrk="1"/>
          <a:endParaRPr lang="ko-KR" altLang="en-US"/>
        </a:p>
      </dgm:t>
    </dgm:pt>
    <dgm:pt modelId="{CD88EED1-8AA0-409B-AB3E-CA3E1D30526A}" type="sibTrans" cxnId="{C5EDA07F-CF91-4CA6-8265-5B138FDDE15E}">
      <dgm:prSet/>
      <dgm:spPr/>
      <dgm:t>
        <a:bodyPr/>
        <a:lstStyle/>
        <a:p>
          <a:pPr latinLnBrk="1"/>
          <a:endParaRPr lang="ko-KR" altLang="en-US"/>
        </a:p>
      </dgm:t>
    </dgm:pt>
    <dgm:pt modelId="{9C77EAC0-A53A-4ECD-8CF2-36C648C57518}">
      <dgm:prSet/>
      <dgm:spPr/>
      <dgm:t>
        <a:bodyPr/>
        <a:lstStyle/>
        <a:p>
          <a:pPr latinLnBrk="1"/>
          <a:r>
            <a:rPr lang="en-US" altLang="ko-KR" dirty="0" smtClean="0"/>
            <a:t>Programmer</a:t>
          </a:r>
          <a:endParaRPr lang="ko-KR" altLang="en-US" dirty="0"/>
        </a:p>
      </dgm:t>
    </dgm:pt>
    <dgm:pt modelId="{C59AC91A-69BE-4EC6-AC34-C56F0BFA38B8}" type="parTrans" cxnId="{1C77E903-E358-4314-A9AD-697FC4820584}">
      <dgm:prSet/>
      <dgm:spPr/>
      <dgm:t>
        <a:bodyPr/>
        <a:lstStyle/>
        <a:p>
          <a:pPr latinLnBrk="1"/>
          <a:endParaRPr lang="ko-KR" altLang="en-US"/>
        </a:p>
      </dgm:t>
    </dgm:pt>
    <dgm:pt modelId="{889AE349-6C89-492C-B8DF-8BD6C2B1D600}" type="sibTrans" cxnId="{1C77E903-E358-4314-A9AD-697FC4820584}">
      <dgm:prSet/>
      <dgm:spPr/>
      <dgm:t>
        <a:bodyPr/>
        <a:lstStyle/>
        <a:p>
          <a:pPr latinLnBrk="1"/>
          <a:endParaRPr lang="ko-KR" altLang="en-US"/>
        </a:p>
      </dgm:t>
    </dgm:pt>
    <dgm:pt modelId="{E4EBA5A1-DBC6-40DF-AA9A-E8AD7B84136C}">
      <dgm:prSet/>
      <dgm:spPr/>
      <dgm:t>
        <a:bodyPr/>
        <a:lstStyle/>
        <a:p>
          <a:pPr latinLnBrk="1"/>
          <a:r>
            <a:rPr lang="en-US" altLang="ko-KR" dirty="0" smtClean="0"/>
            <a:t>Tester</a:t>
          </a:r>
          <a:endParaRPr lang="ko-KR" altLang="en-US" dirty="0"/>
        </a:p>
      </dgm:t>
    </dgm:pt>
    <dgm:pt modelId="{B6CE3477-8899-4B2C-A155-C366F359C5FB}" type="parTrans" cxnId="{FEEA0837-FE17-4B09-BC72-A2B8688D293D}">
      <dgm:prSet/>
      <dgm:spPr/>
      <dgm:t>
        <a:bodyPr/>
        <a:lstStyle/>
        <a:p>
          <a:pPr latinLnBrk="1"/>
          <a:endParaRPr lang="ko-KR" altLang="en-US"/>
        </a:p>
      </dgm:t>
    </dgm:pt>
    <dgm:pt modelId="{745E3411-AE9D-466E-9281-2F0E0AA05B92}" type="sibTrans" cxnId="{FEEA0837-FE17-4B09-BC72-A2B8688D293D}">
      <dgm:prSet/>
      <dgm:spPr/>
      <dgm:t>
        <a:bodyPr/>
        <a:lstStyle/>
        <a:p>
          <a:pPr latinLnBrk="1"/>
          <a:endParaRPr lang="ko-KR" altLang="en-US"/>
        </a:p>
      </dgm:t>
    </dgm:pt>
    <dgm:pt modelId="{3FAEE294-6610-480F-A740-268B0CBB0979}">
      <dgm:prSet/>
      <dgm:spPr/>
      <dgm:t>
        <a:bodyPr/>
        <a:lstStyle/>
        <a:p>
          <a:pPr latinLnBrk="1"/>
          <a:r>
            <a:rPr lang="en-US" altLang="ko-KR" dirty="0" smtClean="0"/>
            <a:t>Document writer</a:t>
          </a:r>
          <a:endParaRPr lang="ko-KR" altLang="en-US" dirty="0"/>
        </a:p>
      </dgm:t>
    </dgm:pt>
    <dgm:pt modelId="{5F419138-A1DE-4D08-AF56-34431A33EED6}" type="parTrans" cxnId="{BE75136F-CF3B-4F05-96DC-D6E023993BCB}">
      <dgm:prSet/>
      <dgm:spPr/>
      <dgm:t>
        <a:bodyPr/>
        <a:lstStyle/>
        <a:p>
          <a:pPr latinLnBrk="1"/>
          <a:endParaRPr lang="ko-KR" altLang="en-US"/>
        </a:p>
      </dgm:t>
    </dgm:pt>
    <dgm:pt modelId="{59AF38AC-4C1A-4F05-832D-46D6E518914C}" type="sibTrans" cxnId="{BE75136F-CF3B-4F05-96DC-D6E023993BCB}">
      <dgm:prSet/>
      <dgm:spPr/>
      <dgm:t>
        <a:bodyPr/>
        <a:lstStyle/>
        <a:p>
          <a:pPr latinLnBrk="1"/>
          <a:endParaRPr lang="ko-KR" altLang="en-US"/>
        </a:p>
      </dgm:t>
    </dgm:pt>
    <dgm:pt modelId="{28A361C7-1F92-4F9F-8948-9E95ACC20C8A}">
      <dgm:prSet/>
      <dgm:spPr/>
      <dgm:t>
        <a:bodyPr/>
        <a:lstStyle/>
        <a:p>
          <a:pPr latinLnBrk="1"/>
          <a:r>
            <a:rPr lang="en-US" altLang="ko-KR" dirty="0" smtClean="0"/>
            <a:t>Designer</a:t>
          </a:r>
          <a:endParaRPr lang="ko-KR" altLang="en-US" dirty="0"/>
        </a:p>
      </dgm:t>
    </dgm:pt>
    <dgm:pt modelId="{CC638E8F-D314-4C91-850D-C66805F1176B}" type="parTrans" cxnId="{D896238F-6857-4AC3-8C72-FAD405F72A33}">
      <dgm:prSet/>
      <dgm:spPr/>
      <dgm:t>
        <a:bodyPr/>
        <a:lstStyle/>
        <a:p>
          <a:pPr latinLnBrk="1"/>
          <a:endParaRPr lang="ko-KR" altLang="en-US"/>
        </a:p>
      </dgm:t>
    </dgm:pt>
    <dgm:pt modelId="{0539BFD1-9A51-4BDB-8F78-34F8D56A0368}" type="sibTrans" cxnId="{D896238F-6857-4AC3-8C72-FAD405F72A33}">
      <dgm:prSet/>
      <dgm:spPr/>
      <dgm:t>
        <a:bodyPr/>
        <a:lstStyle/>
        <a:p>
          <a:pPr latinLnBrk="1"/>
          <a:endParaRPr lang="ko-KR" altLang="en-US"/>
        </a:p>
      </dgm:t>
    </dgm:pt>
    <dgm:pt modelId="{95762E39-67D1-4A35-8BA9-C60A8BFA8837}">
      <dgm:prSet/>
      <dgm:spPr/>
      <dgm:t>
        <a:bodyPr/>
        <a:lstStyle/>
        <a:p>
          <a:pPr latinLnBrk="1"/>
          <a:r>
            <a:rPr lang="en-US" altLang="ko-KR" dirty="0" smtClean="0"/>
            <a:t>Tester</a:t>
          </a:r>
          <a:endParaRPr lang="ko-KR" altLang="en-US" dirty="0"/>
        </a:p>
      </dgm:t>
    </dgm:pt>
    <dgm:pt modelId="{2130C259-3C68-4B74-BDC0-46E4EA7012F7}" type="parTrans" cxnId="{658B8B27-51EC-462E-8EA2-6218AEC3BF57}">
      <dgm:prSet/>
      <dgm:spPr/>
      <dgm:t>
        <a:bodyPr/>
        <a:lstStyle/>
        <a:p>
          <a:pPr latinLnBrk="1"/>
          <a:endParaRPr lang="ko-KR" altLang="en-US"/>
        </a:p>
      </dgm:t>
    </dgm:pt>
    <dgm:pt modelId="{400A8709-E78D-4D55-88B7-09E0A16AFE0A}" type="sibTrans" cxnId="{658B8B27-51EC-462E-8EA2-6218AEC3BF57}">
      <dgm:prSet/>
      <dgm:spPr/>
      <dgm:t>
        <a:bodyPr/>
        <a:lstStyle/>
        <a:p>
          <a:pPr latinLnBrk="1"/>
          <a:endParaRPr lang="ko-KR" altLang="en-US"/>
        </a:p>
      </dgm:t>
    </dgm:pt>
    <dgm:pt modelId="{5CAACE4B-5BC4-4FDA-9FBA-8DC3384E84CD}">
      <dgm:prSet/>
      <dgm:spPr/>
      <dgm:t>
        <a:bodyPr/>
        <a:lstStyle/>
        <a:p>
          <a:pPr latinLnBrk="1"/>
          <a:r>
            <a:rPr lang="en-US" altLang="ko-KR" dirty="0" smtClean="0"/>
            <a:t>Document writer</a:t>
          </a:r>
          <a:endParaRPr lang="ko-KR" altLang="en-US" dirty="0"/>
        </a:p>
      </dgm:t>
    </dgm:pt>
    <dgm:pt modelId="{46BD70A3-C1F4-4C1D-A2C0-DEB8BDF2648C}" type="parTrans" cxnId="{A94930AD-0A01-4B2F-8E6A-C99D5837CA32}">
      <dgm:prSet/>
      <dgm:spPr/>
      <dgm:t>
        <a:bodyPr/>
        <a:lstStyle/>
        <a:p>
          <a:pPr latinLnBrk="1"/>
          <a:endParaRPr lang="ko-KR" altLang="en-US"/>
        </a:p>
      </dgm:t>
    </dgm:pt>
    <dgm:pt modelId="{72C8E10E-961F-45DE-97C3-0AC0B30E03B4}" type="sibTrans" cxnId="{A94930AD-0A01-4B2F-8E6A-C99D5837CA32}">
      <dgm:prSet/>
      <dgm:spPr/>
      <dgm:t>
        <a:bodyPr/>
        <a:lstStyle/>
        <a:p>
          <a:pPr latinLnBrk="1"/>
          <a:endParaRPr lang="ko-KR" altLang="en-US"/>
        </a:p>
      </dgm:t>
    </dgm:pt>
    <dgm:pt modelId="{673293C9-4803-4476-B5DD-77BA96735D3F}">
      <dgm:prSet/>
      <dgm:spPr/>
      <dgm:t>
        <a:bodyPr/>
        <a:lstStyle/>
        <a:p>
          <a:pPr latinLnBrk="1"/>
          <a:r>
            <a:rPr lang="en-US" altLang="ko-KR" dirty="0" smtClean="0"/>
            <a:t>Designer</a:t>
          </a:r>
          <a:endParaRPr lang="ko-KR" altLang="en-US" dirty="0"/>
        </a:p>
      </dgm:t>
    </dgm:pt>
    <dgm:pt modelId="{2DD03273-104E-47F4-8B5A-42D4727A3E40}" type="parTrans" cxnId="{A78AD825-4E1C-40C9-A5CD-19187C9CAC9D}">
      <dgm:prSet/>
      <dgm:spPr/>
      <dgm:t>
        <a:bodyPr/>
        <a:lstStyle/>
        <a:p>
          <a:pPr latinLnBrk="1"/>
          <a:endParaRPr lang="ko-KR" altLang="en-US"/>
        </a:p>
      </dgm:t>
    </dgm:pt>
    <dgm:pt modelId="{079EDC74-3A8A-4398-B748-4FD96613A271}" type="sibTrans" cxnId="{A78AD825-4E1C-40C9-A5CD-19187C9CAC9D}">
      <dgm:prSet/>
      <dgm:spPr/>
      <dgm:t>
        <a:bodyPr/>
        <a:lstStyle/>
        <a:p>
          <a:pPr latinLnBrk="1"/>
          <a:endParaRPr lang="ko-KR" altLang="en-US"/>
        </a:p>
      </dgm:t>
    </dgm:pt>
    <dgm:pt modelId="{33E72520-4B2C-4FFF-AB96-89ED1268810F}">
      <dgm:prSet/>
      <dgm:spPr/>
      <dgm:t>
        <a:bodyPr/>
        <a:lstStyle/>
        <a:p>
          <a:pPr latinLnBrk="1"/>
          <a:r>
            <a:rPr lang="en-US" altLang="ko-KR" dirty="0" smtClean="0"/>
            <a:t>Tester</a:t>
          </a:r>
          <a:endParaRPr lang="ko-KR" altLang="en-US" dirty="0"/>
        </a:p>
      </dgm:t>
    </dgm:pt>
    <dgm:pt modelId="{FBF6D8AD-1584-4FC4-A6D5-21E59974AC0F}" type="parTrans" cxnId="{A29B0325-752C-4235-AF3C-1D514414375E}">
      <dgm:prSet/>
      <dgm:spPr/>
      <dgm:t>
        <a:bodyPr/>
        <a:lstStyle/>
        <a:p>
          <a:pPr latinLnBrk="1"/>
          <a:endParaRPr lang="ko-KR" altLang="en-US"/>
        </a:p>
      </dgm:t>
    </dgm:pt>
    <dgm:pt modelId="{B9BBF6D7-44AC-4C00-AEE4-8274EF24730C}" type="sibTrans" cxnId="{A29B0325-752C-4235-AF3C-1D514414375E}">
      <dgm:prSet/>
      <dgm:spPr/>
      <dgm:t>
        <a:bodyPr/>
        <a:lstStyle/>
        <a:p>
          <a:pPr latinLnBrk="1"/>
          <a:endParaRPr lang="ko-KR" altLang="en-US"/>
        </a:p>
      </dgm:t>
    </dgm:pt>
    <dgm:pt modelId="{2206C541-0AA5-4C18-81B6-56BFB20A8DC2}">
      <dgm:prSet/>
      <dgm:spPr/>
      <dgm:t>
        <a:bodyPr/>
        <a:lstStyle/>
        <a:p>
          <a:pPr latinLnBrk="1"/>
          <a:r>
            <a:rPr lang="en-US" altLang="ko-KR" dirty="0" smtClean="0"/>
            <a:t>Programmer</a:t>
          </a:r>
          <a:endParaRPr lang="ko-KR" altLang="en-US" dirty="0"/>
        </a:p>
      </dgm:t>
    </dgm:pt>
    <dgm:pt modelId="{8253E1AF-5621-4A95-8E56-9366C251144F}" type="parTrans" cxnId="{A40624E5-4463-4D87-82A1-AC5BA86FE122}">
      <dgm:prSet/>
      <dgm:spPr/>
      <dgm:t>
        <a:bodyPr/>
        <a:lstStyle/>
        <a:p>
          <a:pPr latinLnBrk="1"/>
          <a:endParaRPr lang="ko-KR" altLang="en-US"/>
        </a:p>
      </dgm:t>
    </dgm:pt>
    <dgm:pt modelId="{FF53F629-D9A5-4750-8516-976960A95F69}" type="sibTrans" cxnId="{A40624E5-4463-4D87-82A1-AC5BA86FE122}">
      <dgm:prSet/>
      <dgm:spPr/>
      <dgm:t>
        <a:bodyPr/>
        <a:lstStyle/>
        <a:p>
          <a:pPr latinLnBrk="1"/>
          <a:endParaRPr lang="ko-KR" altLang="en-US"/>
        </a:p>
      </dgm:t>
    </dgm:pt>
    <dgm:pt modelId="{F48B30D6-1072-4C19-B719-24C73BB41CD6}">
      <dgm:prSet/>
      <dgm:spPr/>
      <dgm:t>
        <a:bodyPr/>
        <a:lstStyle/>
        <a:p>
          <a:pPr latinLnBrk="1"/>
          <a:r>
            <a:rPr lang="en-US" altLang="ko-KR" dirty="0" smtClean="0"/>
            <a:t>Document writer</a:t>
          </a:r>
          <a:endParaRPr lang="ko-KR" altLang="en-US" dirty="0"/>
        </a:p>
      </dgm:t>
    </dgm:pt>
    <dgm:pt modelId="{A494E0FA-3B1B-41BF-8721-BEA5AB687130}" type="parTrans" cxnId="{17C3016A-8902-4FAA-B789-CE1710BA99FF}">
      <dgm:prSet/>
      <dgm:spPr/>
      <dgm:t>
        <a:bodyPr/>
        <a:lstStyle/>
        <a:p>
          <a:pPr latinLnBrk="1"/>
          <a:endParaRPr lang="ko-KR" altLang="en-US"/>
        </a:p>
      </dgm:t>
    </dgm:pt>
    <dgm:pt modelId="{5FFDFEA7-4CE1-4719-BA16-199E5A04CDB0}" type="sibTrans" cxnId="{17C3016A-8902-4FAA-B789-CE1710BA99FF}">
      <dgm:prSet/>
      <dgm:spPr/>
      <dgm:t>
        <a:bodyPr/>
        <a:lstStyle/>
        <a:p>
          <a:pPr latinLnBrk="1"/>
          <a:endParaRPr lang="ko-KR" altLang="en-US"/>
        </a:p>
      </dgm:t>
    </dgm:pt>
    <dgm:pt modelId="{61AC6739-9FEA-4EEE-AD0A-B4899962ABB5}">
      <dgm:prSet/>
      <dgm:spPr/>
      <dgm:t>
        <a:bodyPr/>
        <a:lstStyle/>
        <a:p>
          <a:pPr latinLnBrk="1"/>
          <a:r>
            <a:rPr lang="en-US" altLang="ko-KR" dirty="0" smtClean="0"/>
            <a:t>Programmer</a:t>
          </a:r>
          <a:endParaRPr lang="ko-KR" altLang="en-US" dirty="0"/>
        </a:p>
      </dgm:t>
    </dgm:pt>
    <dgm:pt modelId="{9F5C3953-9BD7-48E7-B6EE-846A30224C36}" type="parTrans" cxnId="{EB83C8F0-D8F1-4760-88E5-CC9F350F8FA2}">
      <dgm:prSet/>
      <dgm:spPr/>
      <dgm:t>
        <a:bodyPr/>
        <a:lstStyle/>
        <a:p>
          <a:pPr latinLnBrk="1"/>
          <a:endParaRPr lang="ko-KR" altLang="en-US"/>
        </a:p>
      </dgm:t>
    </dgm:pt>
    <dgm:pt modelId="{9AA99CAE-2C02-449B-89DF-1C775B4D2FD8}" type="sibTrans" cxnId="{EB83C8F0-D8F1-4760-88E5-CC9F350F8FA2}">
      <dgm:prSet/>
      <dgm:spPr/>
      <dgm:t>
        <a:bodyPr/>
        <a:lstStyle/>
        <a:p>
          <a:pPr latinLnBrk="1"/>
          <a:endParaRPr lang="ko-KR" altLang="en-US"/>
        </a:p>
      </dgm:t>
    </dgm:pt>
    <dgm:pt modelId="{7F70A6F0-4742-4E47-B3ED-DB67C5C73663}">
      <dgm:prSet/>
      <dgm:spPr/>
      <dgm:t>
        <a:bodyPr/>
        <a:lstStyle/>
        <a:p>
          <a:pPr latinLnBrk="1"/>
          <a:r>
            <a:rPr lang="en-US" altLang="ko-KR" dirty="0" smtClean="0"/>
            <a:t>Tester</a:t>
          </a:r>
          <a:endParaRPr lang="ko-KR" altLang="en-US" dirty="0"/>
        </a:p>
      </dgm:t>
    </dgm:pt>
    <dgm:pt modelId="{1DA65300-93AC-427E-834E-16B33475E86D}" type="parTrans" cxnId="{4EA922BD-FBC6-40CB-833C-E8E745DF7480}">
      <dgm:prSet/>
      <dgm:spPr/>
      <dgm:t>
        <a:bodyPr/>
        <a:lstStyle/>
        <a:p>
          <a:pPr latinLnBrk="1"/>
          <a:endParaRPr lang="ko-KR" altLang="en-US"/>
        </a:p>
      </dgm:t>
    </dgm:pt>
    <dgm:pt modelId="{B31A4DF8-6A3A-406F-AC7A-9906951E86E7}" type="sibTrans" cxnId="{4EA922BD-FBC6-40CB-833C-E8E745DF7480}">
      <dgm:prSet/>
      <dgm:spPr/>
      <dgm:t>
        <a:bodyPr/>
        <a:lstStyle/>
        <a:p>
          <a:pPr latinLnBrk="1"/>
          <a:endParaRPr lang="ko-KR" altLang="en-US"/>
        </a:p>
      </dgm:t>
    </dgm:pt>
    <dgm:pt modelId="{8DAD0B67-6668-450B-8D42-6BD234D5ECB8}">
      <dgm:prSet/>
      <dgm:spPr/>
      <dgm:t>
        <a:bodyPr/>
        <a:lstStyle/>
        <a:p>
          <a:pPr latinLnBrk="1"/>
          <a:r>
            <a:rPr lang="en-US" altLang="ko-KR" dirty="0" smtClean="0"/>
            <a:t>Document writer</a:t>
          </a:r>
          <a:endParaRPr lang="ko-KR" altLang="en-US" dirty="0"/>
        </a:p>
      </dgm:t>
    </dgm:pt>
    <dgm:pt modelId="{EF7D5ED9-7F03-480C-8178-C29DA678E0B0}" type="parTrans" cxnId="{9388E148-5849-4C16-BEA1-9A62D0533FB7}">
      <dgm:prSet/>
      <dgm:spPr/>
      <dgm:t>
        <a:bodyPr/>
        <a:lstStyle/>
        <a:p>
          <a:pPr latinLnBrk="1"/>
          <a:endParaRPr lang="ko-KR" altLang="en-US"/>
        </a:p>
      </dgm:t>
    </dgm:pt>
    <dgm:pt modelId="{BE533209-9ECD-4EAB-ADD5-086222D39729}" type="sibTrans" cxnId="{9388E148-5849-4C16-BEA1-9A62D0533FB7}">
      <dgm:prSet/>
      <dgm:spPr/>
      <dgm:t>
        <a:bodyPr/>
        <a:lstStyle/>
        <a:p>
          <a:pPr latinLnBrk="1"/>
          <a:endParaRPr lang="ko-KR" altLang="en-US"/>
        </a:p>
      </dgm:t>
    </dgm:pt>
    <dgm:pt modelId="{805FC2DE-4317-4862-BB53-9FCCB4851599}" type="pres">
      <dgm:prSet presAssocID="{5A047E52-CEDA-462F-83CD-7B02DB4AB3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7A2E0C-9B19-4933-B98A-7A426C2746AB}" type="pres">
      <dgm:prSet presAssocID="{23AEED18-2917-4E23-A8F7-71D54290FE59}" presName="composite" presStyleCnt="0"/>
      <dgm:spPr/>
    </dgm:pt>
    <dgm:pt modelId="{D5570D1C-0307-49FD-9706-136D32EDFFEA}" type="pres">
      <dgm:prSet presAssocID="{23AEED18-2917-4E23-A8F7-71D54290FE5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8B443-B880-4FCD-B612-3767379ED4C3}" type="pres">
      <dgm:prSet presAssocID="{23AEED18-2917-4E23-A8F7-71D54290FE5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795410-0AF2-4BEE-B402-FC7112D75725}" type="pres">
      <dgm:prSet presAssocID="{A406B0ED-111B-417B-A3D3-3773CD9A745B}" presName="space" presStyleCnt="0"/>
      <dgm:spPr/>
    </dgm:pt>
    <dgm:pt modelId="{0388CA3C-1B47-47F6-91F4-FC7256AB1F69}" type="pres">
      <dgm:prSet presAssocID="{548C9F3B-4BB3-4D73-BBCA-9FAA31C6D17E}" presName="composite" presStyleCnt="0"/>
      <dgm:spPr/>
    </dgm:pt>
    <dgm:pt modelId="{6D38E181-F055-47AE-A744-1DED97113DB0}" type="pres">
      <dgm:prSet presAssocID="{548C9F3B-4BB3-4D73-BBCA-9FAA31C6D17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7B1B91-63C9-4C40-A5A2-0BF62FD29F2B}" type="pres">
      <dgm:prSet presAssocID="{548C9F3B-4BB3-4D73-BBCA-9FAA31C6D17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AECE95-0C5C-46D0-A97E-472B7C4AAEC6}" type="pres">
      <dgm:prSet presAssocID="{CD88EED1-8AA0-409B-AB3E-CA3E1D30526A}" presName="space" presStyleCnt="0"/>
      <dgm:spPr/>
    </dgm:pt>
    <dgm:pt modelId="{E2995E2A-13C8-4331-A13E-0498BD1AF009}" type="pres">
      <dgm:prSet presAssocID="{5A6586A1-E673-4723-98DC-B57853809113}" presName="composite" presStyleCnt="0"/>
      <dgm:spPr/>
    </dgm:pt>
    <dgm:pt modelId="{1621D821-3E23-4CFF-A52F-C43C103F8E25}" type="pres">
      <dgm:prSet presAssocID="{5A6586A1-E673-4723-98DC-B5785380911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3D2E41-CA3B-4F94-A809-06CB592C522A}" type="pres">
      <dgm:prSet presAssocID="{5A6586A1-E673-4723-98DC-B5785380911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ECBD3E-5FB8-433C-B14D-0D3B056F3B3F}" type="pres">
      <dgm:prSet presAssocID="{A5CE9D29-205A-4486-BF80-B120A9F58C0F}" presName="space" presStyleCnt="0"/>
      <dgm:spPr/>
    </dgm:pt>
    <dgm:pt modelId="{6E0AF860-00C2-45C9-9478-E8DA85BB8710}" type="pres">
      <dgm:prSet presAssocID="{2707EE47-AFDB-4FA8-8F76-B7DD2561F9AF}" presName="composite" presStyleCnt="0"/>
      <dgm:spPr/>
    </dgm:pt>
    <dgm:pt modelId="{8F772AED-8784-4C5E-AAC7-A2A4393E91D1}" type="pres">
      <dgm:prSet presAssocID="{2707EE47-AFDB-4FA8-8F76-B7DD2561F9A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77DD78-2F3F-4B1C-AD39-1AAF095A512E}" type="pres">
      <dgm:prSet presAssocID="{2707EE47-AFDB-4FA8-8F76-B7DD2561F9A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0837-FE17-4B09-BC72-A2B8688D293D}" srcId="{23AEED18-2917-4E23-A8F7-71D54290FE59}" destId="{E4EBA5A1-DBC6-40DF-AA9A-E8AD7B84136C}" srcOrd="1" destOrd="0" parTransId="{B6CE3477-8899-4B2C-A155-C366F359C5FB}" sibTransId="{745E3411-AE9D-466E-9281-2F0E0AA05B92}"/>
    <dgm:cxn modelId="{D896238F-6857-4AC3-8C72-FAD405F72A33}" srcId="{548C9F3B-4BB3-4D73-BBCA-9FAA31C6D17E}" destId="{28A361C7-1F92-4F9F-8948-9E95ACC20C8A}" srcOrd="0" destOrd="0" parTransId="{CC638E8F-D314-4C91-850D-C66805F1176B}" sibTransId="{0539BFD1-9A51-4BDB-8F78-34F8D56A0368}"/>
    <dgm:cxn modelId="{EB83C8F0-D8F1-4760-88E5-CC9F350F8FA2}" srcId="{2707EE47-AFDB-4FA8-8F76-B7DD2561F9AF}" destId="{61AC6739-9FEA-4EEE-AD0A-B4899962ABB5}" srcOrd="0" destOrd="0" parTransId="{9F5C3953-9BD7-48E7-B6EE-846A30224C36}" sibTransId="{9AA99CAE-2C02-449B-89DF-1C775B4D2FD8}"/>
    <dgm:cxn modelId="{1C77E903-E358-4314-A9AD-697FC4820584}" srcId="{23AEED18-2917-4E23-A8F7-71D54290FE59}" destId="{9C77EAC0-A53A-4ECD-8CF2-36C648C57518}" srcOrd="0" destOrd="0" parTransId="{C59AC91A-69BE-4EC6-AC34-C56F0BFA38B8}" sibTransId="{889AE349-6C89-492C-B8DF-8BD6C2B1D600}"/>
    <dgm:cxn modelId="{948835EB-0B0D-43BE-A958-E976A4A43294}" srcId="{5A047E52-CEDA-462F-83CD-7B02DB4AB369}" destId="{23AEED18-2917-4E23-A8F7-71D54290FE59}" srcOrd="0" destOrd="0" parTransId="{260C7F06-84A4-443D-91C6-A6E2591AE7E6}" sibTransId="{A406B0ED-111B-417B-A3D3-3773CD9A745B}"/>
    <dgm:cxn modelId="{8E93FF65-592C-4C97-A446-11BAD4D628FD}" type="presOf" srcId="{23AEED18-2917-4E23-A8F7-71D54290FE59}" destId="{D5570D1C-0307-49FD-9706-136D32EDFFEA}" srcOrd="0" destOrd="0" presId="urn:microsoft.com/office/officeart/2005/8/layout/hList1"/>
    <dgm:cxn modelId="{4EA922BD-FBC6-40CB-833C-E8E745DF7480}" srcId="{2707EE47-AFDB-4FA8-8F76-B7DD2561F9AF}" destId="{7F70A6F0-4742-4E47-B3ED-DB67C5C73663}" srcOrd="1" destOrd="0" parTransId="{1DA65300-93AC-427E-834E-16B33475E86D}" sibTransId="{B31A4DF8-6A3A-406F-AC7A-9906951E86E7}"/>
    <dgm:cxn modelId="{658B8B27-51EC-462E-8EA2-6218AEC3BF57}" srcId="{548C9F3B-4BB3-4D73-BBCA-9FAA31C6D17E}" destId="{95762E39-67D1-4A35-8BA9-C60A8BFA8837}" srcOrd="1" destOrd="0" parTransId="{2130C259-3C68-4B74-BDC0-46E4EA7012F7}" sibTransId="{400A8709-E78D-4D55-88B7-09E0A16AFE0A}"/>
    <dgm:cxn modelId="{9388E148-5849-4C16-BEA1-9A62D0533FB7}" srcId="{2707EE47-AFDB-4FA8-8F76-B7DD2561F9AF}" destId="{8DAD0B67-6668-450B-8D42-6BD234D5ECB8}" srcOrd="2" destOrd="0" parTransId="{EF7D5ED9-7F03-480C-8178-C29DA678E0B0}" sibTransId="{BE533209-9ECD-4EAB-ADD5-086222D39729}"/>
    <dgm:cxn modelId="{17C3016A-8902-4FAA-B789-CE1710BA99FF}" srcId="{5A6586A1-E673-4723-98DC-B57853809113}" destId="{F48B30D6-1072-4C19-B719-24C73BB41CD6}" srcOrd="3" destOrd="0" parTransId="{A494E0FA-3B1B-41BF-8721-BEA5AB687130}" sibTransId="{5FFDFEA7-4CE1-4719-BA16-199E5A04CDB0}"/>
    <dgm:cxn modelId="{A29B0325-752C-4235-AF3C-1D514414375E}" srcId="{5A6586A1-E673-4723-98DC-B57853809113}" destId="{33E72520-4B2C-4FFF-AB96-89ED1268810F}" srcOrd="1" destOrd="0" parTransId="{FBF6D8AD-1584-4FC4-A6D5-21E59974AC0F}" sibTransId="{B9BBF6D7-44AC-4C00-AEE4-8274EF24730C}"/>
    <dgm:cxn modelId="{6722C0EF-F4F3-4AA4-B4A7-16209598911A}" type="presOf" srcId="{9C77EAC0-A53A-4ECD-8CF2-36C648C57518}" destId="{D188B443-B880-4FCD-B612-3767379ED4C3}" srcOrd="0" destOrd="0" presId="urn:microsoft.com/office/officeart/2005/8/layout/hList1"/>
    <dgm:cxn modelId="{BE75136F-CF3B-4F05-96DC-D6E023993BCB}" srcId="{23AEED18-2917-4E23-A8F7-71D54290FE59}" destId="{3FAEE294-6610-480F-A740-268B0CBB0979}" srcOrd="2" destOrd="0" parTransId="{5F419138-A1DE-4D08-AF56-34431A33EED6}" sibTransId="{59AF38AC-4C1A-4F05-832D-46D6E518914C}"/>
    <dgm:cxn modelId="{A40624E5-4463-4D87-82A1-AC5BA86FE122}" srcId="{5A6586A1-E673-4723-98DC-B57853809113}" destId="{2206C541-0AA5-4C18-81B6-56BFB20A8DC2}" srcOrd="2" destOrd="0" parTransId="{8253E1AF-5621-4A95-8E56-9366C251144F}" sibTransId="{FF53F629-D9A5-4750-8516-976960A95F69}"/>
    <dgm:cxn modelId="{FA906964-4115-4315-8601-B36EDA0264F9}" type="presOf" srcId="{95762E39-67D1-4A35-8BA9-C60A8BFA8837}" destId="{A57B1B91-63C9-4C40-A5A2-0BF62FD29F2B}" srcOrd="0" destOrd="1" presId="urn:microsoft.com/office/officeart/2005/8/layout/hList1"/>
    <dgm:cxn modelId="{70C20BD9-C70B-4734-A79B-C406470BD219}" srcId="{5A047E52-CEDA-462F-83CD-7B02DB4AB369}" destId="{2707EE47-AFDB-4FA8-8F76-B7DD2561F9AF}" srcOrd="3" destOrd="0" parTransId="{830180DE-987E-40D1-9EA7-74624FBE290E}" sibTransId="{6DBF8389-772B-4614-8F5A-E0355B1A6DDD}"/>
    <dgm:cxn modelId="{D534D9C7-0A10-4242-9ABC-E91F151ACBDE}" type="presOf" srcId="{E4EBA5A1-DBC6-40DF-AA9A-E8AD7B84136C}" destId="{D188B443-B880-4FCD-B612-3767379ED4C3}" srcOrd="0" destOrd="1" presId="urn:microsoft.com/office/officeart/2005/8/layout/hList1"/>
    <dgm:cxn modelId="{DBF14643-2A3F-4711-A497-E58FD7914231}" type="presOf" srcId="{548C9F3B-4BB3-4D73-BBCA-9FAA31C6D17E}" destId="{6D38E181-F055-47AE-A744-1DED97113DB0}" srcOrd="0" destOrd="0" presId="urn:microsoft.com/office/officeart/2005/8/layout/hList1"/>
    <dgm:cxn modelId="{CF90B1E0-EAEA-46FE-B9F9-39E681DCBFB7}" type="presOf" srcId="{F48B30D6-1072-4C19-B719-24C73BB41CD6}" destId="{503D2E41-CA3B-4F94-A809-06CB592C522A}" srcOrd="0" destOrd="3" presId="urn:microsoft.com/office/officeart/2005/8/layout/hList1"/>
    <dgm:cxn modelId="{A78AD825-4E1C-40C9-A5CD-19187C9CAC9D}" srcId="{5A6586A1-E673-4723-98DC-B57853809113}" destId="{673293C9-4803-4476-B5DD-77BA96735D3F}" srcOrd="0" destOrd="0" parTransId="{2DD03273-104E-47F4-8B5A-42D4727A3E40}" sibTransId="{079EDC74-3A8A-4398-B748-4FD96613A271}"/>
    <dgm:cxn modelId="{C5EDA07F-CF91-4CA6-8265-5B138FDDE15E}" srcId="{5A047E52-CEDA-462F-83CD-7B02DB4AB369}" destId="{548C9F3B-4BB3-4D73-BBCA-9FAA31C6D17E}" srcOrd="1" destOrd="0" parTransId="{B1459716-7BC0-4A9A-817B-03AD666354B7}" sibTransId="{CD88EED1-8AA0-409B-AB3E-CA3E1D30526A}"/>
    <dgm:cxn modelId="{FEDC4C3B-417C-428C-85BB-2B4D6282DB57}" type="presOf" srcId="{5A047E52-CEDA-462F-83CD-7B02DB4AB369}" destId="{805FC2DE-4317-4862-BB53-9FCCB4851599}" srcOrd="0" destOrd="0" presId="urn:microsoft.com/office/officeart/2005/8/layout/hList1"/>
    <dgm:cxn modelId="{D8DF03D2-E09A-4477-858B-AB5E8FA64C4A}" type="presOf" srcId="{5A6586A1-E673-4723-98DC-B57853809113}" destId="{1621D821-3E23-4CFF-A52F-C43C103F8E25}" srcOrd="0" destOrd="0" presId="urn:microsoft.com/office/officeart/2005/8/layout/hList1"/>
    <dgm:cxn modelId="{A94930AD-0A01-4B2F-8E6A-C99D5837CA32}" srcId="{548C9F3B-4BB3-4D73-BBCA-9FAA31C6D17E}" destId="{5CAACE4B-5BC4-4FDA-9FBA-8DC3384E84CD}" srcOrd="2" destOrd="0" parTransId="{46BD70A3-C1F4-4C1D-A2C0-DEB8BDF2648C}" sibTransId="{72C8E10E-961F-45DE-97C3-0AC0B30E03B4}"/>
    <dgm:cxn modelId="{1C8E02B6-722E-4562-8C54-B0083C781D17}" type="presOf" srcId="{8DAD0B67-6668-450B-8D42-6BD234D5ECB8}" destId="{4277DD78-2F3F-4B1C-AD39-1AAF095A512E}" srcOrd="0" destOrd="2" presId="urn:microsoft.com/office/officeart/2005/8/layout/hList1"/>
    <dgm:cxn modelId="{7843EEC1-FFCA-4C57-99B5-B84504F97CC5}" type="presOf" srcId="{7F70A6F0-4742-4E47-B3ED-DB67C5C73663}" destId="{4277DD78-2F3F-4B1C-AD39-1AAF095A512E}" srcOrd="0" destOrd="1" presId="urn:microsoft.com/office/officeart/2005/8/layout/hList1"/>
    <dgm:cxn modelId="{6BB5C51A-E3CE-441D-931B-67EBAF06184E}" type="presOf" srcId="{3FAEE294-6610-480F-A740-268B0CBB0979}" destId="{D188B443-B880-4FCD-B612-3767379ED4C3}" srcOrd="0" destOrd="2" presId="urn:microsoft.com/office/officeart/2005/8/layout/hList1"/>
    <dgm:cxn modelId="{18313EB3-F9B4-4B3F-9C7E-4F1A23A64013}" type="presOf" srcId="{673293C9-4803-4476-B5DD-77BA96735D3F}" destId="{503D2E41-CA3B-4F94-A809-06CB592C522A}" srcOrd="0" destOrd="0" presId="urn:microsoft.com/office/officeart/2005/8/layout/hList1"/>
    <dgm:cxn modelId="{1B1C7959-8DAA-4A42-B256-73A4BD4D3025}" srcId="{5A047E52-CEDA-462F-83CD-7B02DB4AB369}" destId="{5A6586A1-E673-4723-98DC-B57853809113}" srcOrd="2" destOrd="0" parTransId="{9947FE9D-82E8-4F31-AC73-584A7CCADC9D}" sibTransId="{A5CE9D29-205A-4486-BF80-B120A9F58C0F}"/>
    <dgm:cxn modelId="{5B6FBDED-74DE-4DC2-95F4-1A56F86A4359}" type="presOf" srcId="{33E72520-4B2C-4FFF-AB96-89ED1268810F}" destId="{503D2E41-CA3B-4F94-A809-06CB592C522A}" srcOrd="0" destOrd="1" presId="urn:microsoft.com/office/officeart/2005/8/layout/hList1"/>
    <dgm:cxn modelId="{DBB20FA9-9E08-42EA-B151-C4769D5CC6FE}" type="presOf" srcId="{2206C541-0AA5-4C18-81B6-56BFB20A8DC2}" destId="{503D2E41-CA3B-4F94-A809-06CB592C522A}" srcOrd="0" destOrd="2" presId="urn:microsoft.com/office/officeart/2005/8/layout/hList1"/>
    <dgm:cxn modelId="{2EC6DCC1-E499-4650-A575-7571CA88FBDF}" type="presOf" srcId="{5CAACE4B-5BC4-4FDA-9FBA-8DC3384E84CD}" destId="{A57B1B91-63C9-4C40-A5A2-0BF62FD29F2B}" srcOrd="0" destOrd="2" presId="urn:microsoft.com/office/officeart/2005/8/layout/hList1"/>
    <dgm:cxn modelId="{4AB530C2-DCC5-4BD5-A8D8-8709B60AB2FD}" type="presOf" srcId="{2707EE47-AFDB-4FA8-8F76-B7DD2561F9AF}" destId="{8F772AED-8784-4C5E-AAC7-A2A4393E91D1}" srcOrd="0" destOrd="0" presId="urn:microsoft.com/office/officeart/2005/8/layout/hList1"/>
    <dgm:cxn modelId="{A0AC9FBE-6AC1-447C-B078-40741DD04DCD}" type="presOf" srcId="{61AC6739-9FEA-4EEE-AD0A-B4899962ABB5}" destId="{4277DD78-2F3F-4B1C-AD39-1AAF095A512E}" srcOrd="0" destOrd="0" presId="urn:microsoft.com/office/officeart/2005/8/layout/hList1"/>
    <dgm:cxn modelId="{B531F720-9CF7-4849-964D-34435550BED6}" type="presOf" srcId="{28A361C7-1F92-4F9F-8948-9E95ACC20C8A}" destId="{A57B1B91-63C9-4C40-A5A2-0BF62FD29F2B}" srcOrd="0" destOrd="0" presId="urn:microsoft.com/office/officeart/2005/8/layout/hList1"/>
    <dgm:cxn modelId="{940D1C8B-3074-403F-BD58-E829565CB53D}" type="presParOf" srcId="{805FC2DE-4317-4862-BB53-9FCCB4851599}" destId="{F77A2E0C-9B19-4933-B98A-7A426C2746AB}" srcOrd="0" destOrd="0" presId="urn:microsoft.com/office/officeart/2005/8/layout/hList1"/>
    <dgm:cxn modelId="{69225B7C-4631-4CE4-84C6-4C5894C7C1BB}" type="presParOf" srcId="{F77A2E0C-9B19-4933-B98A-7A426C2746AB}" destId="{D5570D1C-0307-49FD-9706-136D32EDFFEA}" srcOrd="0" destOrd="0" presId="urn:microsoft.com/office/officeart/2005/8/layout/hList1"/>
    <dgm:cxn modelId="{E4471429-572C-417B-A9F8-8C25AE59C1C5}" type="presParOf" srcId="{F77A2E0C-9B19-4933-B98A-7A426C2746AB}" destId="{D188B443-B880-4FCD-B612-3767379ED4C3}" srcOrd="1" destOrd="0" presId="urn:microsoft.com/office/officeart/2005/8/layout/hList1"/>
    <dgm:cxn modelId="{45124147-3E3B-4800-9DD2-1EF627EFB593}" type="presParOf" srcId="{805FC2DE-4317-4862-BB53-9FCCB4851599}" destId="{55795410-0AF2-4BEE-B402-FC7112D75725}" srcOrd="1" destOrd="0" presId="urn:microsoft.com/office/officeart/2005/8/layout/hList1"/>
    <dgm:cxn modelId="{0E7E2C5D-A397-46F4-B80A-29D35E4C78C2}" type="presParOf" srcId="{805FC2DE-4317-4862-BB53-9FCCB4851599}" destId="{0388CA3C-1B47-47F6-91F4-FC7256AB1F69}" srcOrd="2" destOrd="0" presId="urn:microsoft.com/office/officeart/2005/8/layout/hList1"/>
    <dgm:cxn modelId="{FCF634BF-E409-4C13-9F61-4CB25801590A}" type="presParOf" srcId="{0388CA3C-1B47-47F6-91F4-FC7256AB1F69}" destId="{6D38E181-F055-47AE-A744-1DED97113DB0}" srcOrd="0" destOrd="0" presId="urn:microsoft.com/office/officeart/2005/8/layout/hList1"/>
    <dgm:cxn modelId="{7EB9D061-55AF-4289-82FE-3472CB93AF22}" type="presParOf" srcId="{0388CA3C-1B47-47F6-91F4-FC7256AB1F69}" destId="{A57B1B91-63C9-4C40-A5A2-0BF62FD29F2B}" srcOrd="1" destOrd="0" presId="urn:microsoft.com/office/officeart/2005/8/layout/hList1"/>
    <dgm:cxn modelId="{F25DDFD7-8A71-4191-A499-FF441A1210AA}" type="presParOf" srcId="{805FC2DE-4317-4862-BB53-9FCCB4851599}" destId="{33AECE95-0C5C-46D0-A97E-472B7C4AAEC6}" srcOrd="3" destOrd="0" presId="urn:microsoft.com/office/officeart/2005/8/layout/hList1"/>
    <dgm:cxn modelId="{D183E345-01FE-4B81-A048-0C670F8EB1CA}" type="presParOf" srcId="{805FC2DE-4317-4862-BB53-9FCCB4851599}" destId="{E2995E2A-13C8-4331-A13E-0498BD1AF009}" srcOrd="4" destOrd="0" presId="urn:microsoft.com/office/officeart/2005/8/layout/hList1"/>
    <dgm:cxn modelId="{4C22343D-2115-45E0-B00A-A9B1CF256A5B}" type="presParOf" srcId="{E2995E2A-13C8-4331-A13E-0498BD1AF009}" destId="{1621D821-3E23-4CFF-A52F-C43C103F8E25}" srcOrd="0" destOrd="0" presId="urn:microsoft.com/office/officeart/2005/8/layout/hList1"/>
    <dgm:cxn modelId="{CD5148AF-23D6-4A3C-8000-C5177DFEA386}" type="presParOf" srcId="{E2995E2A-13C8-4331-A13E-0498BD1AF009}" destId="{503D2E41-CA3B-4F94-A809-06CB592C522A}" srcOrd="1" destOrd="0" presId="urn:microsoft.com/office/officeart/2005/8/layout/hList1"/>
    <dgm:cxn modelId="{5B9BE37A-7DB2-4F64-B7D9-F6F99CF869D9}" type="presParOf" srcId="{805FC2DE-4317-4862-BB53-9FCCB4851599}" destId="{FBECBD3E-5FB8-433C-B14D-0D3B056F3B3F}" srcOrd="5" destOrd="0" presId="urn:microsoft.com/office/officeart/2005/8/layout/hList1"/>
    <dgm:cxn modelId="{4E50AB43-A815-4A3B-8495-7409609F25F8}" type="presParOf" srcId="{805FC2DE-4317-4862-BB53-9FCCB4851599}" destId="{6E0AF860-00C2-45C9-9478-E8DA85BB8710}" srcOrd="6" destOrd="0" presId="urn:microsoft.com/office/officeart/2005/8/layout/hList1"/>
    <dgm:cxn modelId="{DCDA1F53-7A50-4085-A69A-F85B5F604B06}" type="presParOf" srcId="{6E0AF860-00C2-45C9-9478-E8DA85BB8710}" destId="{8F772AED-8784-4C5E-AAC7-A2A4393E91D1}" srcOrd="0" destOrd="0" presId="urn:microsoft.com/office/officeart/2005/8/layout/hList1"/>
    <dgm:cxn modelId="{71C08FB4-ED5E-4AF2-AADF-8283405A449B}" type="presParOf" srcId="{6E0AF860-00C2-45C9-9478-E8DA85BB8710}" destId="{4277DD78-2F3F-4B1C-AD39-1AAF095A5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00011-D5BE-415D-958B-7BE5804009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F6F5E2C-BD75-4F19-923C-2DDB68BA4276}">
      <dgm:prSet phldrT="[텍스트]"/>
      <dgm:spPr/>
      <dgm:t>
        <a:bodyPr/>
        <a:lstStyle/>
        <a:p>
          <a:pPr latinLnBrk="1"/>
          <a:r>
            <a:rPr lang="en-US" altLang="ko-KR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Sprite</a:t>
          </a:r>
          <a:endParaRPr lang="ko-KR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DFD1E6-0F90-4E8F-B52A-DC1B4F3B1747}" type="parTrans" cxnId="{C00B1428-F41A-4FB9-ACAE-58B483AB5755}">
      <dgm:prSet/>
      <dgm:spPr/>
      <dgm:t>
        <a:bodyPr/>
        <a:lstStyle/>
        <a:p>
          <a:pPr latinLnBrk="1"/>
          <a:endParaRPr lang="ko-KR" altLang="en-US"/>
        </a:p>
      </dgm:t>
    </dgm:pt>
    <dgm:pt modelId="{3E3C1D2F-AF02-41A0-AECD-08F12B71B63E}" type="sibTrans" cxnId="{C00B1428-F41A-4FB9-ACAE-58B483AB5755}">
      <dgm:prSet/>
      <dgm:spPr/>
      <dgm:t>
        <a:bodyPr/>
        <a:lstStyle/>
        <a:p>
          <a:pPr latinLnBrk="1"/>
          <a:endParaRPr lang="ko-KR" altLang="en-US"/>
        </a:p>
      </dgm:t>
    </dgm:pt>
    <dgm:pt modelId="{8EAE3D05-77B2-4018-BFD3-78EC4AE2CEE4}">
      <dgm:prSet phldrT="[텍스트]"/>
      <dgm:spPr/>
      <dgm:t>
        <a:bodyPr/>
        <a:lstStyle/>
        <a:p>
          <a:pPr latinLnBrk="1"/>
          <a:r>
            <a:rPr lang="en-US" altLang="ko-KR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Platform</a:t>
          </a:r>
          <a:endParaRPr lang="ko-KR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1110880-056A-41CC-8671-7B709BF0D3BA}" type="parTrans" cxnId="{F1AAD2AE-A463-4824-9B18-54E8ABDE6DF4}">
      <dgm:prSet/>
      <dgm:spPr/>
      <dgm:t>
        <a:bodyPr/>
        <a:lstStyle/>
        <a:p>
          <a:pPr latinLnBrk="1"/>
          <a:endParaRPr lang="ko-KR" altLang="en-US"/>
        </a:p>
      </dgm:t>
    </dgm:pt>
    <dgm:pt modelId="{681AD389-20DB-4B38-AD47-67010DF8B11A}" type="sibTrans" cxnId="{F1AAD2AE-A463-4824-9B18-54E8ABDE6DF4}">
      <dgm:prSet/>
      <dgm:spPr/>
      <dgm:t>
        <a:bodyPr/>
        <a:lstStyle/>
        <a:p>
          <a:pPr latinLnBrk="1"/>
          <a:endParaRPr lang="ko-KR" altLang="en-US"/>
        </a:p>
      </dgm:t>
    </dgm:pt>
    <dgm:pt modelId="{7AEA6FC3-EF60-456D-BC18-DF4224917224}">
      <dgm:prSet phldrT="[텍스트]"/>
      <dgm:spPr/>
      <dgm:t>
        <a:bodyPr/>
        <a:lstStyle/>
        <a:p>
          <a:pPr latinLnBrk="1"/>
          <a:r>
            <a:rPr lang="en-US" altLang="ko-KR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Shifting Platform</a:t>
          </a:r>
          <a:endParaRPr lang="ko-KR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CD86243-0EBA-41FA-8A2E-E5B303261739}" type="parTrans" cxnId="{BDC96FDF-E5C8-4190-9EC7-F144C4FD93FD}">
      <dgm:prSet/>
      <dgm:spPr/>
      <dgm:t>
        <a:bodyPr/>
        <a:lstStyle/>
        <a:p>
          <a:pPr latinLnBrk="1"/>
          <a:endParaRPr lang="ko-KR" altLang="en-US"/>
        </a:p>
      </dgm:t>
    </dgm:pt>
    <dgm:pt modelId="{E8222877-3D52-40B0-B1DA-B53E0E37EA73}" type="sibTrans" cxnId="{BDC96FDF-E5C8-4190-9EC7-F144C4FD93FD}">
      <dgm:prSet/>
      <dgm:spPr/>
      <dgm:t>
        <a:bodyPr/>
        <a:lstStyle/>
        <a:p>
          <a:pPr latinLnBrk="1"/>
          <a:endParaRPr lang="ko-KR" altLang="en-US"/>
        </a:p>
      </dgm:t>
    </dgm:pt>
    <dgm:pt modelId="{2FA8B777-36A7-4885-BC4B-0D34AA9AA3C7}">
      <dgm:prSet phldrT="[텍스트]"/>
      <dgm:spPr/>
      <dgm:t>
        <a:bodyPr/>
        <a:lstStyle/>
        <a:p>
          <a:pPr latinLnBrk="1"/>
          <a:r>
            <a:rPr lang="en-US" altLang="ko-KR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Figure</a:t>
          </a:r>
          <a:endParaRPr lang="ko-KR" alt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F4D6DFE-7D54-4C12-BA09-866C0630A412}" type="parTrans" cxnId="{F756572D-04EE-43EB-91A2-0137D8D7A43B}">
      <dgm:prSet/>
      <dgm:spPr/>
      <dgm:t>
        <a:bodyPr/>
        <a:lstStyle/>
        <a:p>
          <a:pPr latinLnBrk="1"/>
          <a:endParaRPr lang="ko-KR" altLang="en-US"/>
        </a:p>
      </dgm:t>
    </dgm:pt>
    <dgm:pt modelId="{1F4414A2-1C21-465F-89B6-639049A8E1E9}" type="sibTrans" cxnId="{F756572D-04EE-43EB-91A2-0137D8D7A43B}">
      <dgm:prSet/>
      <dgm:spPr/>
      <dgm:t>
        <a:bodyPr/>
        <a:lstStyle/>
        <a:p>
          <a:pPr latinLnBrk="1"/>
          <a:endParaRPr lang="ko-KR" altLang="en-US"/>
        </a:p>
      </dgm:t>
    </dgm:pt>
    <dgm:pt modelId="{A386E760-4750-413F-9B4D-31EFED8B8ABA}" type="pres">
      <dgm:prSet presAssocID="{F5F00011-D5BE-415D-958B-7BE5804009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EBE470-3BCD-46EB-8EE5-CA6570DCAB8C}" type="pres">
      <dgm:prSet presAssocID="{AF6F5E2C-BD75-4F19-923C-2DDB68BA4276}" presName="hierRoot1" presStyleCnt="0">
        <dgm:presLayoutVars>
          <dgm:hierBranch val="init"/>
        </dgm:presLayoutVars>
      </dgm:prSet>
      <dgm:spPr/>
    </dgm:pt>
    <dgm:pt modelId="{30A7F379-93D7-4542-B038-802495469318}" type="pres">
      <dgm:prSet presAssocID="{AF6F5E2C-BD75-4F19-923C-2DDB68BA4276}" presName="rootComposite1" presStyleCnt="0"/>
      <dgm:spPr/>
    </dgm:pt>
    <dgm:pt modelId="{D52DA38A-1DAB-4B97-8D2D-ABA28CF12FE9}" type="pres">
      <dgm:prSet presAssocID="{AF6F5E2C-BD75-4F19-923C-2DDB68BA42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72BCC4-E15D-4D88-880E-FD9634CCEBCB}" type="pres">
      <dgm:prSet presAssocID="{AF6F5E2C-BD75-4F19-923C-2DDB68BA427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911D0E6-DF2D-43C7-9FE3-277A48EE5237}" type="pres">
      <dgm:prSet presAssocID="{AF6F5E2C-BD75-4F19-923C-2DDB68BA4276}" presName="hierChild2" presStyleCnt="0"/>
      <dgm:spPr/>
    </dgm:pt>
    <dgm:pt modelId="{37A5EC1B-A2F2-4683-92B9-D71915D5E3F8}" type="pres">
      <dgm:prSet presAssocID="{21110880-056A-41CC-8671-7B709BF0D3BA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DC328CC-A2EB-4C9D-B800-78A46727A100}" type="pres">
      <dgm:prSet presAssocID="{8EAE3D05-77B2-4018-BFD3-78EC4AE2CEE4}" presName="hierRoot2" presStyleCnt="0">
        <dgm:presLayoutVars>
          <dgm:hierBranch val="init"/>
        </dgm:presLayoutVars>
      </dgm:prSet>
      <dgm:spPr/>
    </dgm:pt>
    <dgm:pt modelId="{A2384957-8072-4A61-AE26-12BF3BB3D741}" type="pres">
      <dgm:prSet presAssocID="{8EAE3D05-77B2-4018-BFD3-78EC4AE2CEE4}" presName="rootComposite" presStyleCnt="0"/>
      <dgm:spPr/>
    </dgm:pt>
    <dgm:pt modelId="{A4868EB3-B04D-4B5E-9624-8E0040387DA8}" type="pres">
      <dgm:prSet presAssocID="{8EAE3D05-77B2-4018-BFD3-78EC4AE2CEE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024A2D-483B-4E72-9DC4-332CDCF89DD3}" type="pres">
      <dgm:prSet presAssocID="{8EAE3D05-77B2-4018-BFD3-78EC4AE2CEE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E7D68CF-2D9C-479A-923E-01937739717C}" type="pres">
      <dgm:prSet presAssocID="{8EAE3D05-77B2-4018-BFD3-78EC4AE2CEE4}" presName="hierChild4" presStyleCnt="0"/>
      <dgm:spPr/>
    </dgm:pt>
    <dgm:pt modelId="{F3724A69-769C-4603-A59F-7747482DD638}" type="pres">
      <dgm:prSet presAssocID="{8EAE3D05-77B2-4018-BFD3-78EC4AE2CEE4}" presName="hierChild5" presStyleCnt="0"/>
      <dgm:spPr/>
    </dgm:pt>
    <dgm:pt modelId="{4497CDF5-7384-4424-9703-AAEE1A1B73F8}" type="pres">
      <dgm:prSet presAssocID="{CCD86243-0EBA-41FA-8A2E-E5B303261739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ABD46D-66DF-41EE-B8E6-5EC02EFBDB40}" type="pres">
      <dgm:prSet presAssocID="{7AEA6FC3-EF60-456D-BC18-DF4224917224}" presName="hierRoot2" presStyleCnt="0">
        <dgm:presLayoutVars>
          <dgm:hierBranch val="init"/>
        </dgm:presLayoutVars>
      </dgm:prSet>
      <dgm:spPr/>
    </dgm:pt>
    <dgm:pt modelId="{AA4E0162-F1E6-411A-BF8B-67DFB4C90F4F}" type="pres">
      <dgm:prSet presAssocID="{7AEA6FC3-EF60-456D-BC18-DF4224917224}" presName="rootComposite" presStyleCnt="0"/>
      <dgm:spPr/>
    </dgm:pt>
    <dgm:pt modelId="{C06C193D-9BDF-4451-B71D-E95D5B02D47B}" type="pres">
      <dgm:prSet presAssocID="{7AEA6FC3-EF60-456D-BC18-DF42249172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620417-685C-49AF-82DE-C956040036DC}" type="pres">
      <dgm:prSet presAssocID="{7AEA6FC3-EF60-456D-BC18-DF4224917224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06804FB-EFDA-479E-ABAF-9F36BA4AF0C1}" type="pres">
      <dgm:prSet presAssocID="{7AEA6FC3-EF60-456D-BC18-DF4224917224}" presName="hierChild4" presStyleCnt="0"/>
      <dgm:spPr/>
    </dgm:pt>
    <dgm:pt modelId="{183953D3-7AAF-46BF-BB9D-AED1ED052C58}" type="pres">
      <dgm:prSet presAssocID="{7AEA6FC3-EF60-456D-BC18-DF4224917224}" presName="hierChild5" presStyleCnt="0"/>
      <dgm:spPr/>
    </dgm:pt>
    <dgm:pt modelId="{DE18765E-863D-44B1-ACC3-6AC85C4D4E1C}" type="pres">
      <dgm:prSet presAssocID="{DF4D6DFE-7D54-4C12-BA09-866C0630A412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A3235C0-1288-475C-825F-7E399F20C69F}" type="pres">
      <dgm:prSet presAssocID="{2FA8B777-36A7-4885-BC4B-0D34AA9AA3C7}" presName="hierRoot2" presStyleCnt="0">
        <dgm:presLayoutVars>
          <dgm:hierBranch val="init"/>
        </dgm:presLayoutVars>
      </dgm:prSet>
      <dgm:spPr/>
    </dgm:pt>
    <dgm:pt modelId="{BD3C9C56-8F77-44AA-81A8-3044B2BFC2B0}" type="pres">
      <dgm:prSet presAssocID="{2FA8B777-36A7-4885-BC4B-0D34AA9AA3C7}" presName="rootComposite" presStyleCnt="0"/>
      <dgm:spPr/>
    </dgm:pt>
    <dgm:pt modelId="{74733986-47A1-4B03-99C4-277170D69444}" type="pres">
      <dgm:prSet presAssocID="{2FA8B777-36A7-4885-BC4B-0D34AA9AA3C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08E2D2-7D39-4E5C-A6DE-1DA270C93F9F}" type="pres">
      <dgm:prSet presAssocID="{2FA8B777-36A7-4885-BC4B-0D34AA9AA3C7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7B4A743-093F-4800-9DAA-88D13228981E}" type="pres">
      <dgm:prSet presAssocID="{2FA8B777-36A7-4885-BC4B-0D34AA9AA3C7}" presName="hierChild4" presStyleCnt="0"/>
      <dgm:spPr/>
    </dgm:pt>
    <dgm:pt modelId="{10637866-2ECD-4ECF-B6F6-79BBA815F528}" type="pres">
      <dgm:prSet presAssocID="{2FA8B777-36A7-4885-BC4B-0D34AA9AA3C7}" presName="hierChild5" presStyleCnt="0"/>
      <dgm:spPr/>
    </dgm:pt>
    <dgm:pt modelId="{038B4BC3-F80B-4C82-9C5D-1BC50A4023AE}" type="pres">
      <dgm:prSet presAssocID="{AF6F5E2C-BD75-4F19-923C-2DDB68BA4276}" presName="hierChild3" presStyleCnt="0"/>
      <dgm:spPr/>
    </dgm:pt>
  </dgm:ptLst>
  <dgm:cxnLst>
    <dgm:cxn modelId="{A9505EDB-54D4-4D9C-BB68-B86328CC2F05}" type="presOf" srcId="{2FA8B777-36A7-4885-BC4B-0D34AA9AA3C7}" destId="{74733986-47A1-4B03-99C4-277170D69444}" srcOrd="0" destOrd="0" presId="urn:microsoft.com/office/officeart/2005/8/layout/orgChart1"/>
    <dgm:cxn modelId="{EC8F08C2-D805-4C71-A6CB-212C33DC4CA8}" type="presOf" srcId="{21110880-056A-41CC-8671-7B709BF0D3BA}" destId="{37A5EC1B-A2F2-4683-92B9-D71915D5E3F8}" srcOrd="0" destOrd="0" presId="urn:microsoft.com/office/officeart/2005/8/layout/orgChart1"/>
    <dgm:cxn modelId="{9EF507DC-F8D7-4010-A607-B448D5A16C0B}" type="presOf" srcId="{F5F00011-D5BE-415D-958B-7BE580400932}" destId="{A386E760-4750-413F-9B4D-31EFED8B8ABA}" srcOrd="0" destOrd="0" presId="urn:microsoft.com/office/officeart/2005/8/layout/orgChart1"/>
    <dgm:cxn modelId="{CA75ABA2-E62B-4214-A40E-177340AE99DF}" type="presOf" srcId="{DF4D6DFE-7D54-4C12-BA09-866C0630A412}" destId="{DE18765E-863D-44B1-ACC3-6AC85C4D4E1C}" srcOrd="0" destOrd="0" presId="urn:microsoft.com/office/officeart/2005/8/layout/orgChart1"/>
    <dgm:cxn modelId="{44184597-FA2D-4B60-8455-FDE33785D876}" type="presOf" srcId="{AF6F5E2C-BD75-4F19-923C-2DDB68BA4276}" destId="{AF72BCC4-E15D-4D88-880E-FD9634CCEBCB}" srcOrd="1" destOrd="0" presId="urn:microsoft.com/office/officeart/2005/8/layout/orgChart1"/>
    <dgm:cxn modelId="{2BBB3AB4-B533-4BEB-956F-7B26CCC5B4D4}" type="presOf" srcId="{8EAE3D05-77B2-4018-BFD3-78EC4AE2CEE4}" destId="{A4868EB3-B04D-4B5E-9624-8E0040387DA8}" srcOrd="0" destOrd="0" presId="urn:microsoft.com/office/officeart/2005/8/layout/orgChart1"/>
    <dgm:cxn modelId="{BDC96FDF-E5C8-4190-9EC7-F144C4FD93FD}" srcId="{AF6F5E2C-BD75-4F19-923C-2DDB68BA4276}" destId="{7AEA6FC3-EF60-456D-BC18-DF4224917224}" srcOrd="1" destOrd="0" parTransId="{CCD86243-0EBA-41FA-8A2E-E5B303261739}" sibTransId="{E8222877-3D52-40B0-B1DA-B53E0E37EA73}"/>
    <dgm:cxn modelId="{C00B1428-F41A-4FB9-ACAE-58B483AB5755}" srcId="{F5F00011-D5BE-415D-958B-7BE580400932}" destId="{AF6F5E2C-BD75-4F19-923C-2DDB68BA4276}" srcOrd="0" destOrd="0" parTransId="{80DFD1E6-0F90-4E8F-B52A-DC1B4F3B1747}" sibTransId="{3E3C1D2F-AF02-41A0-AECD-08F12B71B63E}"/>
    <dgm:cxn modelId="{30DBC235-695F-46CE-B563-D611B9EA168F}" type="presOf" srcId="{7AEA6FC3-EF60-456D-BC18-DF4224917224}" destId="{C06C193D-9BDF-4451-B71D-E95D5B02D47B}" srcOrd="0" destOrd="0" presId="urn:microsoft.com/office/officeart/2005/8/layout/orgChart1"/>
    <dgm:cxn modelId="{9FB131F8-394E-40C0-8615-5DAD0216F608}" type="presOf" srcId="{8EAE3D05-77B2-4018-BFD3-78EC4AE2CEE4}" destId="{13024A2D-483B-4E72-9DC4-332CDCF89DD3}" srcOrd="1" destOrd="0" presId="urn:microsoft.com/office/officeart/2005/8/layout/orgChart1"/>
    <dgm:cxn modelId="{3B13C5E1-35A8-4DF6-9F55-7E3212223D69}" type="presOf" srcId="{AF6F5E2C-BD75-4F19-923C-2DDB68BA4276}" destId="{D52DA38A-1DAB-4B97-8D2D-ABA28CF12FE9}" srcOrd="0" destOrd="0" presId="urn:microsoft.com/office/officeart/2005/8/layout/orgChart1"/>
    <dgm:cxn modelId="{DD93ED54-9787-4C92-A522-2A3AB2321CB8}" type="presOf" srcId="{CCD86243-0EBA-41FA-8A2E-E5B303261739}" destId="{4497CDF5-7384-4424-9703-AAEE1A1B73F8}" srcOrd="0" destOrd="0" presId="urn:microsoft.com/office/officeart/2005/8/layout/orgChart1"/>
    <dgm:cxn modelId="{F756572D-04EE-43EB-91A2-0137D8D7A43B}" srcId="{AF6F5E2C-BD75-4F19-923C-2DDB68BA4276}" destId="{2FA8B777-36A7-4885-BC4B-0D34AA9AA3C7}" srcOrd="2" destOrd="0" parTransId="{DF4D6DFE-7D54-4C12-BA09-866C0630A412}" sibTransId="{1F4414A2-1C21-465F-89B6-639049A8E1E9}"/>
    <dgm:cxn modelId="{36E90F9D-689C-4680-83CC-E3AFC8DB37C8}" type="presOf" srcId="{2FA8B777-36A7-4885-BC4B-0D34AA9AA3C7}" destId="{CB08E2D2-7D39-4E5C-A6DE-1DA270C93F9F}" srcOrd="1" destOrd="0" presId="urn:microsoft.com/office/officeart/2005/8/layout/orgChart1"/>
    <dgm:cxn modelId="{F1AAD2AE-A463-4824-9B18-54E8ABDE6DF4}" srcId="{AF6F5E2C-BD75-4F19-923C-2DDB68BA4276}" destId="{8EAE3D05-77B2-4018-BFD3-78EC4AE2CEE4}" srcOrd="0" destOrd="0" parTransId="{21110880-056A-41CC-8671-7B709BF0D3BA}" sibTransId="{681AD389-20DB-4B38-AD47-67010DF8B11A}"/>
    <dgm:cxn modelId="{BC635883-316A-4C1D-A548-C6093E2C57EE}" type="presOf" srcId="{7AEA6FC3-EF60-456D-BC18-DF4224917224}" destId="{F8620417-685C-49AF-82DE-C956040036DC}" srcOrd="1" destOrd="0" presId="urn:microsoft.com/office/officeart/2005/8/layout/orgChart1"/>
    <dgm:cxn modelId="{A2E4228E-0436-4C3E-9AFD-9F29F8975CF5}" type="presParOf" srcId="{A386E760-4750-413F-9B4D-31EFED8B8ABA}" destId="{5DEBE470-3BCD-46EB-8EE5-CA6570DCAB8C}" srcOrd="0" destOrd="0" presId="urn:microsoft.com/office/officeart/2005/8/layout/orgChart1"/>
    <dgm:cxn modelId="{92BAA3F5-2E0D-4819-B490-12527A43851D}" type="presParOf" srcId="{5DEBE470-3BCD-46EB-8EE5-CA6570DCAB8C}" destId="{30A7F379-93D7-4542-B038-802495469318}" srcOrd="0" destOrd="0" presId="urn:microsoft.com/office/officeart/2005/8/layout/orgChart1"/>
    <dgm:cxn modelId="{78021BF6-6054-44E7-B8CC-90D7141E47C0}" type="presParOf" srcId="{30A7F379-93D7-4542-B038-802495469318}" destId="{D52DA38A-1DAB-4B97-8D2D-ABA28CF12FE9}" srcOrd="0" destOrd="0" presId="urn:microsoft.com/office/officeart/2005/8/layout/orgChart1"/>
    <dgm:cxn modelId="{41724EEF-CDEC-4ADD-AB19-D74C436344C6}" type="presParOf" srcId="{30A7F379-93D7-4542-B038-802495469318}" destId="{AF72BCC4-E15D-4D88-880E-FD9634CCEBCB}" srcOrd="1" destOrd="0" presId="urn:microsoft.com/office/officeart/2005/8/layout/orgChart1"/>
    <dgm:cxn modelId="{ACA18679-2886-4E3A-B01D-DF16A61645F5}" type="presParOf" srcId="{5DEBE470-3BCD-46EB-8EE5-CA6570DCAB8C}" destId="{7911D0E6-DF2D-43C7-9FE3-277A48EE5237}" srcOrd="1" destOrd="0" presId="urn:microsoft.com/office/officeart/2005/8/layout/orgChart1"/>
    <dgm:cxn modelId="{3457AA66-F7AE-4F4F-B61F-040E22C32B43}" type="presParOf" srcId="{7911D0E6-DF2D-43C7-9FE3-277A48EE5237}" destId="{37A5EC1B-A2F2-4683-92B9-D71915D5E3F8}" srcOrd="0" destOrd="0" presId="urn:microsoft.com/office/officeart/2005/8/layout/orgChart1"/>
    <dgm:cxn modelId="{782C9DA0-887A-441B-BC80-25FC1A5DBE2A}" type="presParOf" srcId="{7911D0E6-DF2D-43C7-9FE3-277A48EE5237}" destId="{4DC328CC-A2EB-4C9D-B800-78A46727A100}" srcOrd="1" destOrd="0" presId="urn:microsoft.com/office/officeart/2005/8/layout/orgChart1"/>
    <dgm:cxn modelId="{C0749E81-AF82-4C94-9BE9-5BE55DEEC111}" type="presParOf" srcId="{4DC328CC-A2EB-4C9D-B800-78A46727A100}" destId="{A2384957-8072-4A61-AE26-12BF3BB3D741}" srcOrd="0" destOrd="0" presId="urn:microsoft.com/office/officeart/2005/8/layout/orgChart1"/>
    <dgm:cxn modelId="{1B0181D6-C839-4271-A47A-C3EFD7ABCC21}" type="presParOf" srcId="{A2384957-8072-4A61-AE26-12BF3BB3D741}" destId="{A4868EB3-B04D-4B5E-9624-8E0040387DA8}" srcOrd="0" destOrd="0" presId="urn:microsoft.com/office/officeart/2005/8/layout/orgChart1"/>
    <dgm:cxn modelId="{267197DC-5294-411D-A4D1-C00D76761997}" type="presParOf" srcId="{A2384957-8072-4A61-AE26-12BF3BB3D741}" destId="{13024A2D-483B-4E72-9DC4-332CDCF89DD3}" srcOrd="1" destOrd="0" presId="urn:microsoft.com/office/officeart/2005/8/layout/orgChart1"/>
    <dgm:cxn modelId="{58B4224D-94C4-4F3D-B446-C2C4E04BD5BE}" type="presParOf" srcId="{4DC328CC-A2EB-4C9D-B800-78A46727A100}" destId="{AE7D68CF-2D9C-479A-923E-01937739717C}" srcOrd="1" destOrd="0" presId="urn:microsoft.com/office/officeart/2005/8/layout/orgChart1"/>
    <dgm:cxn modelId="{B008A720-54A6-4B8D-BA8B-326F03DE7891}" type="presParOf" srcId="{4DC328CC-A2EB-4C9D-B800-78A46727A100}" destId="{F3724A69-769C-4603-A59F-7747482DD638}" srcOrd="2" destOrd="0" presId="urn:microsoft.com/office/officeart/2005/8/layout/orgChart1"/>
    <dgm:cxn modelId="{B59FEE8E-0B27-40C0-B4FC-1C9E7A75B4BD}" type="presParOf" srcId="{7911D0E6-DF2D-43C7-9FE3-277A48EE5237}" destId="{4497CDF5-7384-4424-9703-AAEE1A1B73F8}" srcOrd="2" destOrd="0" presId="urn:microsoft.com/office/officeart/2005/8/layout/orgChart1"/>
    <dgm:cxn modelId="{D28C25D2-42E0-41B0-9F94-FB4AD34E84A8}" type="presParOf" srcId="{7911D0E6-DF2D-43C7-9FE3-277A48EE5237}" destId="{89ABD46D-66DF-41EE-B8E6-5EC02EFBDB40}" srcOrd="3" destOrd="0" presId="urn:microsoft.com/office/officeart/2005/8/layout/orgChart1"/>
    <dgm:cxn modelId="{04D75235-E777-44AA-9146-8EFF2017AA95}" type="presParOf" srcId="{89ABD46D-66DF-41EE-B8E6-5EC02EFBDB40}" destId="{AA4E0162-F1E6-411A-BF8B-67DFB4C90F4F}" srcOrd="0" destOrd="0" presId="urn:microsoft.com/office/officeart/2005/8/layout/orgChart1"/>
    <dgm:cxn modelId="{11E317C2-4284-4FEF-AB1C-9B4D3363E91F}" type="presParOf" srcId="{AA4E0162-F1E6-411A-BF8B-67DFB4C90F4F}" destId="{C06C193D-9BDF-4451-B71D-E95D5B02D47B}" srcOrd="0" destOrd="0" presId="urn:microsoft.com/office/officeart/2005/8/layout/orgChart1"/>
    <dgm:cxn modelId="{29234185-9444-4517-B6B3-ECBF767373F0}" type="presParOf" srcId="{AA4E0162-F1E6-411A-BF8B-67DFB4C90F4F}" destId="{F8620417-685C-49AF-82DE-C956040036DC}" srcOrd="1" destOrd="0" presId="urn:microsoft.com/office/officeart/2005/8/layout/orgChart1"/>
    <dgm:cxn modelId="{20204BC1-EE62-4351-9B50-2D75F881D8AB}" type="presParOf" srcId="{89ABD46D-66DF-41EE-B8E6-5EC02EFBDB40}" destId="{C06804FB-EFDA-479E-ABAF-9F36BA4AF0C1}" srcOrd="1" destOrd="0" presId="urn:microsoft.com/office/officeart/2005/8/layout/orgChart1"/>
    <dgm:cxn modelId="{B46F24F9-8727-469F-88D8-50AC6A81E48F}" type="presParOf" srcId="{89ABD46D-66DF-41EE-B8E6-5EC02EFBDB40}" destId="{183953D3-7AAF-46BF-BB9D-AED1ED052C58}" srcOrd="2" destOrd="0" presId="urn:microsoft.com/office/officeart/2005/8/layout/orgChart1"/>
    <dgm:cxn modelId="{4A0BE084-8C5A-410F-B810-8F40B8B2088E}" type="presParOf" srcId="{7911D0E6-DF2D-43C7-9FE3-277A48EE5237}" destId="{DE18765E-863D-44B1-ACC3-6AC85C4D4E1C}" srcOrd="4" destOrd="0" presId="urn:microsoft.com/office/officeart/2005/8/layout/orgChart1"/>
    <dgm:cxn modelId="{9BE5034D-6BCC-4B08-A32F-8F4D533C6ACA}" type="presParOf" srcId="{7911D0E6-DF2D-43C7-9FE3-277A48EE5237}" destId="{5A3235C0-1288-475C-825F-7E399F20C69F}" srcOrd="5" destOrd="0" presId="urn:microsoft.com/office/officeart/2005/8/layout/orgChart1"/>
    <dgm:cxn modelId="{E41B79A8-08BC-4615-8DC0-438B5F42DFA9}" type="presParOf" srcId="{5A3235C0-1288-475C-825F-7E399F20C69F}" destId="{BD3C9C56-8F77-44AA-81A8-3044B2BFC2B0}" srcOrd="0" destOrd="0" presId="urn:microsoft.com/office/officeart/2005/8/layout/orgChart1"/>
    <dgm:cxn modelId="{0D7B9F7E-7281-4084-972B-37A77F27295B}" type="presParOf" srcId="{BD3C9C56-8F77-44AA-81A8-3044B2BFC2B0}" destId="{74733986-47A1-4B03-99C4-277170D69444}" srcOrd="0" destOrd="0" presId="urn:microsoft.com/office/officeart/2005/8/layout/orgChart1"/>
    <dgm:cxn modelId="{57B0EA97-E9E1-4CDD-9730-C6DA1F1F51EA}" type="presParOf" srcId="{BD3C9C56-8F77-44AA-81A8-3044B2BFC2B0}" destId="{CB08E2D2-7D39-4E5C-A6DE-1DA270C93F9F}" srcOrd="1" destOrd="0" presId="urn:microsoft.com/office/officeart/2005/8/layout/orgChart1"/>
    <dgm:cxn modelId="{F9EB24A6-764D-4B2C-B191-3C6012B3369E}" type="presParOf" srcId="{5A3235C0-1288-475C-825F-7E399F20C69F}" destId="{A7B4A743-093F-4800-9DAA-88D13228981E}" srcOrd="1" destOrd="0" presId="urn:microsoft.com/office/officeart/2005/8/layout/orgChart1"/>
    <dgm:cxn modelId="{9BA75361-847E-4DE5-AF1C-FF078C095240}" type="presParOf" srcId="{5A3235C0-1288-475C-825F-7E399F20C69F}" destId="{10637866-2ECD-4ECF-B6F6-79BBA815F528}" srcOrd="2" destOrd="0" presId="urn:microsoft.com/office/officeart/2005/8/layout/orgChart1"/>
    <dgm:cxn modelId="{B68F6D8F-1C07-4843-959F-F1EA0BEB9640}" type="presParOf" srcId="{5DEBE470-3BCD-46EB-8EE5-CA6570DCAB8C}" destId="{038B4BC3-F80B-4C82-9C5D-1BC50A4023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0D1C-0307-49FD-9706-136D32EDFFEA}">
      <dsp:nvSpPr>
        <dsp:cNvPr id="0" name=""/>
        <dsp:cNvSpPr/>
      </dsp:nvSpPr>
      <dsp:spPr>
        <a:xfrm>
          <a:off x="2661" y="1259569"/>
          <a:ext cx="1600302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한창진</a:t>
          </a:r>
          <a:endParaRPr lang="ko-KR" altLang="en-US" sz="1700" kern="1200" dirty="0"/>
        </a:p>
      </dsp:txBody>
      <dsp:txXfrm>
        <a:off x="2661" y="1259569"/>
        <a:ext cx="1600302" cy="489600"/>
      </dsp:txXfrm>
    </dsp:sp>
    <dsp:sp modelId="{D188B443-B880-4FCD-B612-3767379ED4C3}">
      <dsp:nvSpPr>
        <dsp:cNvPr id="0" name=""/>
        <dsp:cNvSpPr/>
      </dsp:nvSpPr>
      <dsp:spPr>
        <a:xfrm>
          <a:off x="2661" y="1749169"/>
          <a:ext cx="1600302" cy="21042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Programmer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Tester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Document writer</a:t>
          </a:r>
          <a:endParaRPr lang="ko-KR" altLang="en-US" sz="1700" kern="1200" dirty="0"/>
        </a:p>
      </dsp:txBody>
      <dsp:txXfrm>
        <a:off x="2661" y="1749169"/>
        <a:ext cx="1600302" cy="2104299"/>
      </dsp:txXfrm>
    </dsp:sp>
    <dsp:sp modelId="{6D38E181-F055-47AE-A744-1DED97113DB0}">
      <dsp:nvSpPr>
        <dsp:cNvPr id="0" name=""/>
        <dsp:cNvSpPr/>
      </dsp:nvSpPr>
      <dsp:spPr>
        <a:xfrm>
          <a:off x="1827006" y="1259569"/>
          <a:ext cx="1600302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한현화</a:t>
          </a:r>
          <a:endParaRPr lang="ko-KR" altLang="en-US" sz="1700" kern="1200" dirty="0"/>
        </a:p>
      </dsp:txBody>
      <dsp:txXfrm>
        <a:off x="1827006" y="1259569"/>
        <a:ext cx="1600302" cy="489600"/>
      </dsp:txXfrm>
    </dsp:sp>
    <dsp:sp modelId="{A57B1B91-63C9-4C40-A5A2-0BF62FD29F2B}">
      <dsp:nvSpPr>
        <dsp:cNvPr id="0" name=""/>
        <dsp:cNvSpPr/>
      </dsp:nvSpPr>
      <dsp:spPr>
        <a:xfrm>
          <a:off x="1827006" y="1749169"/>
          <a:ext cx="1600302" cy="21042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Designer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Tester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Document writer</a:t>
          </a:r>
          <a:endParaRPr lang="ko-KR" altLang="en-US" sz="1700" kern="1200" dirty="0"/>
        </a:p>
      </dsp:txBody>
      <dsp:txXfrm>
        <a:off x="1827006" y="1749169"/>
        <a:ext cx="1600302" cy="2104299"/>
      </dsp:txXfrm>
    </dsp:sp>
    <dsp:sp modelId="{1621D821-3E23-4CFF-A52F-C43C103F8E25}">
      <dsp:nvSpPr>
        <dsp:cNvPr id="0" name=""/>
        <dsp:cNvSpPr/>
      </dsp:nvSpPr>
      <dsp:spPr>
        <a:xfrm>
          <a:off x="3651352" y="1259569"/>
          <a:ext cx="1600302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손영준</a:t>
          </a:r>
          <a:endParaRPr lang="ko-KR" altLang="en-US" sz="1700" kern="1200" dirty="0"/>
        </a:p>
      </dsp:txBody>
      <dsp:txXfrm>
        <a:off x="3651352" y="1259569"/>
        <a:ext cx="1600302" cy="489600"/>
      </dsp:txXfrm>
    </dsp:sp>
    <dsp:sp modelId="{503D2E41-CA3B-4F94-A809-06CB592C522A}">
      <dsp:nvSpPr>
        <dsp:cNvPr id="0" name=""/>
        <dsp:cNvSpPr/>
      </dsp:nvSpPr>
      <dsp:spPr>
        <a:xfrm>
          <a:off x="3651352" y="1749169"/>
          <a:ext cx="1600302" cy="21042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Designer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Tester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Programmer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Document writer</a:t>
          </a:r>
          <a:endParaRPr lang="ko-KR" altLang="en-US" sz="1700" kern="1200" dirty="0"/>
        </a:p>
      </dsp:txBody>
      <dsp:txXfrm>
        <a:off x="3651352" y="1749169"/>
        <a:ext cx="1600302" cy="2104299"/>
      </dsp:txXfrm>
    </dsp:sp>
    <dsp:sp modelId="{8F772AED-8784-4C5E-AAC7-A2A4393E91D1}">
      <dsp:nvSpPr>
        <dsp:cNvPr id="0" name=""/>
        <dsp:cNvSpPr/>
      </dsp:nvSpPr>
      <dsp:spPr>
        <a:xfrm>
          <a:off x="5475697" y="1259569"/>
          <a:ext cx="1600302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권영욱</a:t>
          </a:r>
          <a:endParaRPr lang="ko-KR" altLang="en-US" sz="1700" kern="1200" dirty="0"/>
        </a:p>
      </dsp:txBody>
      <dsp:txXfrm>
        <a:off x="5475697" y="1259569"/>
        <a:ext cx="1600302" cy="489600"/>
      </dsp:txXfrm>
    </dsp:sp>
    <dsp:sp modelId="{4277DD78-2F3F-4B1C-AD39-1AAF095A512E}">
      <dsp:nvSpPr>
        <dsp:cNvPr id="0" name=""/>
        <dsp:cNvSpPr/>
      </dsp:nvSpPr>
      <dsp:spPr>
        <a:xfrm>
          <a:off x="5475697" y="1749169"/>
          <a:ext cx="1600302" cy="21042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Programmer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Tester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Document writer</a:t>
          </a:r>
          <a:endParaRPr lang="ko-KR" altLang="en-US" sz="1700" kern="1200" dirty="0"/>
        </a:p>
      </dsp:txBody>
      <dsp:txXfrm>
        <a:off x="5475697" y="1749169"/>
        <a:ext cx="1600302" cy="2104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8765E-863D-44B1-ACC3-6AC85C4D4E1C}">
      <dsp:nvSpPr>
        <dsp:cNvPr id="0" name=""/>
        <dsp:cNvSpPr/>
      </dsp:nvSpPr>
      <dsp:spPr>
        <a:xfrm>
          <a:off x="2543529" y="2652151"/>
          <a:ext cx="1799566" cy="31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60"/>
              </a:lnTo>
              <a:lnTo>
                <a:pt x="1799566" y="156160"/>
              </a:lnTo>
              <a:lnTo>
                <a:pt x="1799566" y="312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7CDF5-7384-4424-9703-AAEE1A1B73F8}">
      <dsp:nvSpPr>
        <dsp:cNvPr id="0" name=""/>
        <dsp:cNvSpPr/>
      </dsp:nvSpPr>
      <dsp:spPr>
        <a:xfrm>
          <a:off x="2497810" y="2652151"/>
          <a:ext cx="91440" cy="312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5EC1B-A2F2-4683-92B9-D71915D5E3F8}">
      <dsp:nvSpPr>
        <dsp:cNvPr id="0" name=""/>
        <dsp:cNvSpPr/>
      </dsp:nvSpPr>
      <dsp:spPr>
        <a:xfrm>
          <a:off x="743963" y="2652151"/>
          <a:ext cx="1799566" cy="312321"/>
        </a:xfrm>
        <a:custGeom>
          <a:avLst/>
          <a:gdLst/>
          <a:ahLst/>
          <a:cxnLst/>
          <a:rect l="0" t="0" r="0" b="0"/>
          <a:pathLst>
            <a:path>
              <a:moveTo>
                <a:pt x="1799566" y="0"/>
              </a:moveTo>
              <a:lnTo>
                <a:pt x="1799566" y="156160"/>
              </a:lnTo>
              <a:lnTo>
                <a:pt x="0" y="156160"/>
              </a:lnTo>
              <a:lnTo>
                <a:pt x="0" y="312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DA38A-1DAB-4B97-8D2D-ABA28CF12FE9}">
      <dsp:nvSpPr>
        <dsp:cNvPr id="0" name=""/>
        <dsp:cNvSpPr/>
      </dsp:nvSpPr>
      <dsp:spPr>
        <a:xfrm>
          <a:off x="1799907" y="1908528"/>
          <a:ext cx="1487244" cy="74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Sprite</a:t>
          </a:r>
          <a:endParaRPr lang="ko-KR" altLang="en-US" sz="1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799907" y="1908528"/>
        <a:ext cx="1487244" cy="743622"/>
      </dsp:txXfrm>
    </dsp:sp>
    <dsp:sp modelId="{A4868EB3-B04D-4B5E-9624-8E0040387DA8}">
      <dsp:nvSpPr>
        <dsp:cNvPr id="0" name=""/>
        <dsp:cNvSpPr/>
      </dsp:nvSpPr>
      <dsp:spPr>
        <a:xfrm>
          <a:off x="341" y="2964472"/>
          <a:ext cx="1487244" cy="74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Platform</a:t>
          </a:r>
          <a:endParaRPr lang="ko-KR" altLang="en-US" sz="1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41" y="2964472"/>
        <a:ext cx="1487244" cy="743622"/>
      </dsp:txXfrm>
    </dsp:sp>
    <dsp:sp modelId="{C06C193D-9BDF-4451-B71D-E95D5B02D47B}">
      <dsp:nvSpPr>
        <dsp:cNvPr id="0" name=""/>
        <dsp:cNvSpPr/>
      </dsp:nvSpPr>
      <dsp:spPr>
        <a:xfrm>
          <a:off x="1799907" y="2964472"/>
          <a:ext cx="1487244" cy="74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Shifting Platform</a:t>
          </a:r>
          <a:endParaRPr lang="ko-KR" altLang="en-US" sz="1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799907" y="2964472"/>
        <a:ext cx="1487244" cy="743622"/>
      </dsp:txXfrm>
    </dsp:sp>
    <dsp:sp modelId="{74733986-47A1-4B03-99C4-277170D69444}">
      <dsp:nvSpPr>
        <dsp:cNvPr id="0" name=""/>
        <dsp:cNvSpPr/>
      </dsp:nvSpPr>
      <dsp:spPr>
        <a:xfrm>
          <a:off x="3599473" y="2964472"/>
          <a:ext cx="1487244" cy="743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Figure</a:t>
          </a:r>
          <a:endParaRPr lang="ko-KR" altLang="en-US" sz="1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599473" y="2964472"/>
        <a:ext cx="1487244" cy="74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002A-C688-42E8-9A1C-123653307FA4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2CFF-FD5E-45F0-B7F2-7249B987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8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D2CFF-FD5E-45F0-B7F2-7249B98785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08" y="16778"/>
            <a:ext cx="810039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328" y="1600201"/>
            <a:ext cx="70774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619672" y="2276872"/>
            <a:ext cx="7077472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gy.com/games/doodle-jump?gclid=CjwKEAjw7J3KBRCxv93Q3KSukXQSJADzFzVS1tBYj_4STZ3sOjhBkdSYxbPjMkx74X6368Dh-xqfYxoCyW_w_wcB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3356992"/>
            <a:ext cx="3888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1.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한창진 한현화 손영준 권영욱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27784" y="2833772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Rabbit Jump!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16993" y="4236325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user\Desktop\FinalProject_ver0.1.1\rabbit.gif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33" y="1861937"/>
            <a:ext cx="8763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v.0.1.0</a:t>
            </a:r>
            <a:endParaRPr lang="ko-KR" altLang="en-US" dirty="0"/>
          </a:p>
        </p:txBody>
      </p:sp>
      <p:pic>
        <p:nvPicPr>
          <p:cNvPr id="3074" name="Picture 2" descr="C:\Users\user\Desktop\Final_v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9"/>
          <a:stretch/>
        </p:blipFill>
        <p:spPr bwMode="auto">
          <a:xfrm>
            <a:off x="2416874" y="1484784"/>
            <a:ext cx="4252054" cy="4248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설명선 2 6"/>
          <p:cNvSpPr/>
          <p:nvPr/>
        </p:nvSpPr>
        <p:spPr>
          <a:xfrm>
            <a:off x="7092280" y="2876000"/>
            <a:ext cx="1620180" cy="425299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Interface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설명선 2 9"/>
          <p:cNvSpPr/>
          <p:nvPr/>
        </p:nvSpPr>
        <p:spPr>
          <a:xfrm flipH="1">
            <a:off x="395536" y="1954277"/>
            <a:ext cx="1620180" cy="425299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Platform</a:t>
            </a:r>
            <a:endParaRPr lang="ko-KR" altLang="en-US" b="1" dirty="0"/>
          </a:p>
        </p:txBody>
      </p:sp>
      <p:sp>
        <p:nvSpPr>
          <p:cNvPr id="11" name="설명선 2 10"/>
          <p:cNvSpPr/>
          <p:nvPr/>
        </p:nvSpPr>
        <p:spPr>
          <a:xfrm>
            <a:off x="6012160" y="4965104"/>
            <a:ext cx="1620180" cy="425299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sp>
        <p:nvSpPr>
          <p:cNvPr id="12" name="설명선 2 11"/>
          <p:cNvSpPr/>
          <p:nvPr/>
        </p:nvSpPr>
        <p:spPr>
          <a:xfrm flipH="1">
            <a:off x="1219481" y="2882740"/>
            <a:ext cx="1620180" cy="723455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Game over message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9328" y="1196752"/>
            <a:ext cx="7077472" cy="460648"/>
          </a:xfrm>
        </p:spPr>
        <p:txBody>
          <a:bodyPr/>
          <a:lstStyle/>
          <a:p>
            <a:r>
              <a:rPr lang="en-US" altLang="ko-KR" sz="2400" dirty="0" smtClean="0"/>
              <a:t>What we made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619672" y="1844824"/>
            <a:ext cx="7077472" cy="11521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Player moves with  keyboard </a:t>
            </a:r>
            <a:r>
              <a:rPr lang="en-US" altLang="ko-KR" sz="1600" i="1" dirty="0"/>
              <a:t>(</a:t>
            </a:r>
            <a:r>
              <a:rPr lang="en-US" altLang="ko-KR" sz="1600" i="1" dirty="0" err="1"/>
              <a:t>keymove</a:t>
            </a:r>
            <a:r>
              <a:rPr lang="en-US" altLang="ko-KR" sz="1600" i="1" dirty="0"/>
              <a:t> method</a:t>
            </a:r>
            <a:r>
              <a:rPr lang="en-US" altLang="ko-KR" sz="1600" i="1" dirty="0" smtClean="0"/>
              <a:t>)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Player can step on the </a:t>
            </a:r>
            <a:r>
              <a:rPr lang="en-US" altLang="ko-KR" sz="1600" dirty="0"/>
              <a:t>platform (move method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Score is higher depending on player’s </a:t>
            </a:r>
            <a:r>
              <a:rPr lang="en-US" altLang="ko-KR" sz="1600" dirty="0"/>
              <a:t>height (animation method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If player touches bottom, 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98984" y="3284984"/>
            <a:ext cx="70774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Where could we go from here?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598984" y="3933056"/>
            <a:ext cx="7077472" cy="136815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Correct error ( platform did not appear at some area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Make special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Restart when game is 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Design interface</a:t>
            </a:r>
          </a:p>
        </p:txBody>
      </p:sp>
    </p:spTree>
    <p:extLst>
      <p:ext uri="{BB962C8B-B14F-4D97-AF65-F5344CB8AC3E}">
        <p14:creationId xmlns:p14="http://schemas.microsoft.com/office/powerpoint/2010/main" val="34911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1196752"/>
            <a:ext cx="7488832" cy="53285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1967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&lt;Present Program Structure&gt;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5660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Import : </a:t>
            </a:r>
            <a:r>
              <a:rPr lang="en-US" altLang="ko-KR" dirty="0" err="1" smtClean="0">
                <a:solidFill>
                  <a:schemeClr val="bg1"/>
                </a:solidFill>
              </a:rPr>
              <a:t>tkinter</a:t>
            </a:r>
            <a:r>
              <a:rPr lang="en-US" altLang="ko-KR" dirty="0" smtClean="0">
                <a:solidFill>
                  <a:schemeClr val="bg1"/>
                </a:solidFill>
              </a:rPr>
              <a:t>, random, time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18677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Class(inheritance, </a:t>
            </a:r>
            <a:r>
              <a:rPr lang="en-US" altLang="ko-KR" i="1" dirty="0" smtClean="0">
                <a:solidFill>
                  <a:schemeClr val="bg1"/>
                </a:solidFill>
              </a:rPr>
              <a:t>method</a:t>
            </a:r>
            <a:r>
              <a:rPr lang="en-US" altLang="ko-KR" dirty="0" smtClean="0">
                <a:solidFill>
                  <a:schemeClr val="bg1"/>
                </a:solidFill>
              </a:rPr>
              <a:t>):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Game(</a:t>
            </a:r>
            <a:r>
              <a:rPr lang="en-US" altLang="ko-KR" i="1" dirty="0" err="1" smtClean="0">
                <a:solidFill>
                  <a:schemeClr val="bg1"/>
                </a:solidFill>
              </a:rPr>
              <a:t>mainloop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Coords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Sprite(</a:t>
            </a:r>
            <a:r>
              <a:rPr lang="en-US" altLang="ko-KR" i="1" dirty="0" smtClean="0">
                <a:solidFill>
                  <a:schemeClr val="bg1"/>
                </a:solidFill>
              </a:rPr>
              <a:t>move,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dirty="0" smtClean="0">
                <a:solidFill>
                  <a:schemeClr val="bg1"/>
                </a:solidFill>
              </a:rPr>
              <a:t>) : ABC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Platform(Sprite)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Figure(Sprite,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keymove</a:t>
            </a:r>
            <a:r>
              <a:rPr lang="en-US" altLang="ko-KR" i="1" dirty="0" smtClean="0">
                <a:solidFill>
                  <a:schemeClr val="bg1"/>
                </a:solidFill>
              </a:rPr>
              <a:t>, animate,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i="1" dirty="0" smtClean="0">
                <a:solidFill>
                  <a:schemeClr val="bg1"/>
                </a:solidFill>
              </a:rPr>
              <a:t>, move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86993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Function: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within_x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within_y</a:t>
            </a:r>
            <a:r>
              <a:rPr lang="en-US" altLang="ko-KR" dirty="0" smtClean="0">
                <a:solidFill>
                  <a:schemeClr val="bg1"/>
                </a:solidFill>
              </a:rPr>
              <a:t>, collided bottom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56523" y="4437112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56523" y="4787328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56523" y="5137544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4827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Initial platform setting, program execution code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259632" y="2001922"/>
            <a:ext cx="7560840" cy="14270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New </a:t>
            </a:r>
            <a:r>
              <a:rPr lang="en-US" altLang="ko-KR" sz="1600" dirty="0"/>
              <a:t>interface </a:t>
            </a:r>
            <a:r>
              <a:rPr lang="en-US" altLang="ko-KR" sz="1600" i="1" dirty="0"/>
              <a:t>(Game class</a:t>
            </a:r>
            <a:r>
              <a:rPr lang="en-US" altLang="ko-KR" sz="1600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New platform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maximum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Restart with pressing enter when game is over </a:t>
            </a:r>
            <a:r>
              <a:rPr lang="en-US" altLang="ko-KR" sz="1600" i="1" dirty="0"/>
              <a:t>(chance, restart method</a:t>
            </a:r>
            <a:r>
              <a:rPr lang="en-US" altLang="ko-KR" sz="1600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Correct Error – platform is made at all area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1344052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What we made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3680" y="4237345"/>
            <a:ext cx="6556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 restart but restart message did not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Start message did not disappear when we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start the game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with arrow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we press enter continuously when restart, start message appear continuously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3739133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Error occur! </a:t>
            </a:r>
          </a:p>
        </p:txBody>
      </p:sp>
    </p:spTree>
    <p:extLst>
      <p:ext uri="{BB962C8B-B14F-4D97-AF65-F5344CB8AC3E}">
        <p14:creationId xmlns:p14="http://schemas.microsoft.com/office/powerpoint/2010/main" val="25188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1196752"/>
            <a:ext cx="7488832" cy="53285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1967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&lt;Present Program Structure&gt;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5660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Import : </a:t>
            </a:r>
            <a:r>
              <a:rPr lang="en-US" altLang="ko-KR" dirty="0" err="1" smtClean="0">
                <a:solidFill>
                  <a:schemeClr val="bg1"/>
                </a:solidFill>
              </a:rPr>
              <a:t>tkinter</a:t>
            </a:r>
            <a:r>
              <a:rPr lang="en-US" altLang="ko-KR" dirty="0" smtClean="0">
                <a:solidFill>
                  <a:schemeClr val="bg1"/>
                </a:solidFill>
              </a:rPr>
              <a:t>, random, time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18677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Class(inheritance, </a:t>
            </a:r>
            <a:r>
              <a:rPr lang="en-US" altLang="ko-KR" i="1" dirty="0" smtClean="0">
                <a:solidFill>
                  <a:schemeClr val="bg1"/>
                </a:solidFill>
              </a:rPr>
              <a:t>method</a:t>
            </a:r>
            <a:r>
              <a:rPr lang="en-US" altLang="ko-KR" dirty="0" smtClean="0">
                <a:solidFill>
                  <a:schemeClr val="bg1"/>
                </a:solidFill>
              </a:rPr>
              <a:t>):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Game(</a:t>
            </a:r>
            <a:r>
              <a:rPr lang="en-US" altLang="ko-KR" i="1" dirty="0" err="1" smtClean="0">
                <a:solidFill>
                  <a:schemeClr val="bg1"/>
                </a:solidFill>
              </a:rPr>
              <a:t>mainloop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Coords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Sprite(</a:t>
            </a:r>
            <a:r>
              <a:rPr lang="en-US" altLang="ko-KR" i="1" dirty="0" smtClean="0">
                <a:solidFill>
                  <a:schemeClr val="bg1"/>
                </a:solidFill>
              </a:rPr>
              <a:t>move,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dirty="0" smtClean="0">
                <a:solidFill>
                  <a:schemeClr val="bg1"/>
                </a:solidFill>
              </a:rPr>
              <a:t>) : ABC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Platform(Sprite)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Figure(Sprite,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keymove</a:t>
            </a:r>
            <a:r>
              <a:rPr lang="en-US" altLang="ko-KR" i="1" dirty="0" smtClean="0">
                <a:solidFill>
                  <a:schemeClr val="bg1"/>
                </a:solidFill>
              </a:rPr>
              <a:t>, animate,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i="1" dirty="0" smtClean="0">
                <a:solidFill>
                  <a:schemeClr val="bg1"/>
                </a:solidFill>
              </a:rPr>
              <a:t>, move, </a:t>
            </a:r>
            <a:r>
              <a:rPr lang="en-US" altLang="ko-KR" i="1" dirty="0" smtClean="0">
                <a:solidFill>
                  <a:srgbClr val="FFFF00"/>
                </a:solidFill>
              </a:rPr>
              <a:t>restart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86993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Function: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within_x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within_y</a:t>
            </a:r>
            <a:r>
              <a:rPr lang="en-US" altLang="ko-KR" dirty="0" smtClean="0">
                <a:solidFill>
                  <a:schemeClr val="bg1"/>
                </a:solidFill>
              </a:rPr>
              <a:t>, collided bottom, </a:t>
            </a:r>
            <a:r>
              <a:rPr lang="en-US" altLang="ko-KR" dirty="0" err="1" smtClean="0">
                <a:solidFill>
                  <a:srgbClr val="FFFF00"/>
                </a:solidFill>
              </a:rPr>
              <a:t>initial_setting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56523" y="4437112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56523" y="4787328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56523" y="5137544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4827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program execution code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v.0.1.2</a:t>
            </a:r>
            <a:endParaRPr lang="ko-KR" altLang="en-US" dirty="0"/>
          </a:p>
        </p:txBody>
      </p:sp>
      <p:sp>
        <p:nvSpPr>
          <p:cNvPr id="7" name="설명선 2 6"/>
          <p:cNvSpPr/>
          <p:nvPr/>
        </p:nvSpPr>
        <p:spPr>
          <a:xfrm flipH="1">
            <a:off x="4807157" y="5949280"/>
            <a:ext cx="1966706" cy="5769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3817"/>
              <a:gd name="adj6" fmla="val -357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New Interface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 flipH="1">
            <a:off x="4219209" y="1453644"/>
            <a:ext cx="1620180" cy="473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41466"/>
              <a:gd name="adj5" fmla="val 99958"/>
              <a:gd name="adj6" fmla="val -739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Max score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56682"/>
            <a:ext cx="3744416" cy="3759777"/>
          </a:xfrm>
          <a:prstGeom prst="rect">
            <a:avLst/>
          </a:prstGeom>
        </p:spPr>
      </p:pic>
      <p:sp>
        <p:nvSpPr>
          <p:cNvPr id="13" name="설명선 2 12"/>
          <p:cNvSpPr/>
          <p:nvPr/>
        </p:nvSpPr>
        <p:spPr>
          <a:xfrm flipH="1">
            <a:off x="1763688" y="4929521"/>
            <a:ext cx="1980220" cy="4330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6312"/>
              <a:gd name="adj5" fmla="val -99109"/>
              <a:gd name="adj6" fmla="val -77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New </a:t>
            </a:r>
            <a:r>
              <a:rPr lang="en-US" altLang="ko-KR" b="1" dirty="0"/>
              <a:t>p</a:t>
            </a:r>
            <a:r>
              <a:rPr lang="en-US" altLang="ko-KR" b="1" dirty="0" smtClean="0"/>
              <a:t>latform</a:t>
            </a:r>
            <a:endParaRPr lang="ko-KR" altLang="en-US" b="1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249411" y="2474481"/>
            <a:ext cx="4147722" cy="86409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Start/restart message disappear normally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Start message appear once.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1105" y="1970425"/>
            <a:ext cx="2465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Correct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Errors 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v.0.1.2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1196752"/>
            <a:ext cx="7488832" cy="53285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1967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&lt;Present Program Structure&gt;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5660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Import : </a:t>
            </a:r>
            <a:r>
              <a:rPr lang="en-US" altLang="ko-KR" dirty="0" err="1" smtClean="0">
                <a:solidFill>
                  <a:schemeClr val="bg1"/>
                </a:solidFill>
              </a:rPr>
              <a:t>tkinter</a:t>
            </a:r>
            <a:r>
              <a:rPr lang="en-US" altLang="ko-KR" dirty="0" smtClean="0">
                <a:solidFill>
                  <a:schemeClr val="bg1"/>
                </a:solidFill>
              </a:rPr>
              <a:t>, random, time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1867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Class(inheritance, </a:t>
            </a:r>
            <a:r>
              <a:rPr lang="en-US" altLang="ko-KR" i="1" dirty="0" smtClean="0">
                <a:solidFill>
                  <a:schemeClr val="bg1"/>
                </a:solidFill>
              </a:rPr>
              <a:t>method</a:t>
            </a:r>
            <a:r>
              <a:rPr lang="en-US" altLang="ko-KR" dirty="0" smtClean="0">
                <a:solidFill>
                  <a:schemeClr val="bg1"/>
                </a:solidFill>
              </a:rPr>
              <a:t>):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Game(</a:t>
            </a:r>
            <a:r>
              <a:rPr lang="en-US" altLang="ko-KR" i="1" dirty="0" err="1" smtClean="0">
                <a:solidFill>
                  <a:schemeClr val="bg1"/>
                </a:solidFill>
              </a:rPr>
              <a:t>mainloop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Coords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Sprite(</a:t>
            </a:r>
            <a:r>
              <a:rPr lang="en-US" altLang="ko-KR" i="1" dirty="0" smtClean="0">
                <a:solidFill>
                  <a:schemeClr val="bg1"/>
                </a:solidFill>
              </a:rPr>
              <a:t>move,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dirty="0" smtClean="0">
                <a:solidFill>
                  <a:schemeClr val="bg1"/>
                </a:solidFill>
              </a:rPr>
              <a:t>) : ABC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Platform(Sprite)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Figure(Sprite,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keymove</a:t>
            </a:r>
            <a:r>
              <a:rPr lang="en-US" altLang="ko-KR" i="1" dirty="0" smtClean="0">
                <a:solidFill>
                  <a:schemeClr val="bg1"/>
                </a:solidFill>
              </a:rPr>
              <a:t>, animate,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i="1" dirty="0" smtClean="0">
                <a:solidFill>
                  <a:schemeClr val="bg1"/>
                </a:solidFill>
              </a:rPr>
              <a:t>, move, restart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i="1" dirty="0" smtClean="0">
                <a:solidFill>
                  <a:srgbClr val="FFFF00"/>
                </a:solidFill>
              </a:rPr>
              <a:t>chance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86993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Function: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within_x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within_y</a:t>
            </a:r>
            <a:r>
              <a:rPr lang="en-US" altLang="ko-KR" dirty="0" smtClean="0">
                <a:solidFill>
                  <a:schemeClr val="bg1"/>
                </a:solidFill>
              </a:rPr>
              <a:t>, collided bottom, </a:t>
            </a:r>
            <a:r>
              <a:rPr lang="en-US" altLang="ko-KR" dirty="0" err="1" smtClean="0">
                <a:solidFill>
                  <a:schemeClr val="bg1"/>
                </a:solidFill>
              </a:rPr>
              <a:t>initial_setting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56523" y="4437112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56523" y="4787328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56523" y="5137544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48276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program execution code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780928"/>
            <a:ext cx="6084168" cy="1069514"/>
          </a:xfrm>
        </p:spPr>
        <p:txBody>
          <a:bodyPr/>
          <a:lstStyle/>
          <a:p>
            <a:pPr algn="ctr"/>
            <a:r>
              <a:rPr lang="en-US" altLang="ko-KR" sz="4800" dirty="0" smtClean="0"/>
              <a:t>Rabbit Jump</a:t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>v.0.2.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248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3042" y="4409250"/>
            <a:ext cx="7077472" cy="316696"/>
          </a:xfrm>
        </p:spPr>
        <p:txBody>
          <a:bodyPr/>
          <a:lstStyle/>
          <a:p>
            <a:r>
              <a:rPr lang="en-US" altLang="ko-KR" sz="2400" dirty="0" smtClean="0"/>
              <a:t>What we made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806896" y="4797152"/>
            <a:ext cx="8013576" cy="418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shifting platforms. They move constantly from side to side.</a:t>
            </a:r>
          </a:p>
          <a:p>
            <a:r>
              <a:rPr lang="en-US" altLang="ko-KR" sz="1600" i="1" dirty="0"/>
              <a:t>(</a:t>
            </a:r>
            <a:r>
              <a:rPr lang="en-US" altLang="ko-KR" sz="1600" i="1" dirty="0" err="1"/>
              <a:t>Shiftingplatform</a:t>
            </a:r>
            <a:r>
              <a:rPr lang="en-US" altLang="ko-KR" sz="1600" i="1" dirty="0"/>
              <a:t> class)</a:t>
            </a:r>
            <a:r>
              <a:rPr lang="en-US" altLang="ko-KR" sz="1600" dirty="0"/>
              <a:t>  </a:t>
            </a: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99492" y="5575599"/>
            <a:ext cx="7077472" cy="3016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Where could we go from here?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799492" y="5913650"/>
            <a:ext cx="7077472" cy="39567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Add other functional platforms ( Super-jump &amp; Fragile)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1159232"/>
            <a:ext cx="5209020" cy="3237505"/>
            <a:chOff x="467544" y="1556792"/>
            <a:chExt cx="6570984" cy="43834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92" y="1556792"/>
              <a:ext cx="4338736" cy="4383419"/>
            </a:xfrm>
            <a:prstGeom prst="rect">
              <a:avLst/>
            </a:prstGeom>
          </p:spPr>
        </p:pic>
        <p:sp>
          <p:nvSpPr>
            <p:cNvPr id="9" name="설명선 2 8"/>
            <p:cNvSpPr/>
            <p:nvPr/>
          </p:nvSpPr>
          <p:spPr>
            <a:xfrm flipH="1">
              <a:off x="467544" y="2420888"/>
              <a:ext cx="1980220" cy="64807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6365"/>
                <a:gd name="adj6" fmla="val -8732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Shifting platform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1196752"/>
            <a:ext cx="7488832" cy="53285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1967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&lt;Present Program Structure&gt;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5660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Import : </a:t>
            </a:r>
            <a:r>
              <a:rPr lang="en-US" altLang="ko-KR" dirty="0" err="1" smtClean="0">
                <a:solidFill>
                  <a:schemeClr val="bg1"/>
                </a:solidFill>
              </a:rPr>
              <a:t>tkinter</a:t>
            </a:r>
            <a:r>
              <a:rPr lang="en-US" altLang="ko-KR" dirty="0" smtClean="0">
                <a:solidFill>
                  <a:schemeClr val="bg1"/>
                </a:solidFill>
              </a:rPr>
              <a:t>, random, time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1867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Class(inheritance, </a:t>
            </a:r>
            <a:r>
              <a:rPr lang="en-US" altLang="ko-KR" i="1" dirty="0" smtClean="0">
                <a:solidFill>
                  <a:schemeClr val="bg1"/>
                </a:solidFill>
              </a:rPr>
              <a:t>method</a:t>
            </a:r>
            <a:r>
              <a:rPr lang="en-US" altLang="ko-KR" dirty="0" smtClean="0">
                <a:solidFill>
                  <a:schemeClr val="bg1"/>
                </a:solidFill>
              </a:rPr>
              <a:t>):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Game(</a:t>
            </a:r>
            <a:r>
              <a:rPr lang="en-US" altLang="ko-KR" i="1" dirty="0" err="1" smtClean="0">
                <a:solidFill>
                  <a:schemeClr val="bg1"/>
                </a:solidFill>
              </a:rPr>
              <a:t>mainloop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Coords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Sprite(</a:t>
            </a:r>
            <a:r>
              <a:rPr lang="en-US" altLang="ko-KR" i="1" dirty="0" smtClean="0">
                <a:solidFill>
                  <a:schemeClr val="bg1"/>
                </a:solidFill>
              </a:rPr>
              <a:t>move,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dirty="0" smtClean="0">
                <a:solidFill>
                  <a:schemeClr val="bg1"/>
                </a:solidFill>
              </a:rPr>
              <a:t>) : ABC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Platform(Sprite)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Figure(Sprite,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keymove</a:t>
            </a:r>
            <a:r>
              <a:rPr lang="en-US" altLang="ko-KR" i="1" dirty="0" smtClean="0">
                <a:solidFill>
                  <a:schemeClr val="bg1"/>
                </a:solidFill>
              </a:rPr>
              <a:t>, animate, </a:t>
            </a:r>
            <a:r>
              <a:rPr lang="en-US" altLang="ko-KR" i="1" dirty="0" err="1" smtClean="0">
                <a:solidFill>
                  <a:schemeClr val="bg1"/>
                </a:solidFill>
              </a:rPr>
              <a:t>coords</a:t>
            </a:r>
            <a:r>
              <a:rPr lang="en-US" altLang="ko-KR" i="1" dirty="0" smtClean="0">
                <a:solidFill>
                  <a:schemeClr val="bg1"/>
                </a:solidFill>
              </a:rPr>
              <a:t>, move, restart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i="1" dirty="0" smtClean="0">
                <a:solidFill>
                  <a:schemeClr val="bg1"/>
                </a:solidFill>
              </a:rPr>
              <a:t>chance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FF00"/>
                </a:solidFill>
              </a:rPr>
              <a:t>ShiftingPlatform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en-US" altLang="ko-KR" dirty="0" err="1" smtClean="0">
                <a:solidFill>
                  <a:srgbClr val="FFFF00"/>
                </a:solidFill>
              </a:rPr>
              <a:t>Platfrom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en-US" altLang="ko-KR" i="1" dirty="0" err="1" smtClean="0">
                <a:solidFill>
                  <a:srgbClr val="FFFF00"/>
                </a:solidFill>
              </a:rPr>
              <a:t>coords</a:t>
            </a:r>
            <a:r>
              <a:rPr lang="en-US" altLang="ko-KR" i="1" dirty="0" smtClean="0">
                <a:solidFill>
                  <a:srgbClr val="FFFF00"/>
                </a:solidFill>
              </a:rPr>
              <a:t>, move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26976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Function: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within_x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within_y</a:t>
            </a:r>
            <a:r>
              <a:rPr lang="en-US" altLang="ko-KR" dirty="0" smtClean="0">
                <a:solidFill>
                  <a:schemeClr val="bg1"/>
                </a:solidFill>
              </a:rPr>
              <a:t>, collided bottom, </a:t>
            </a:r>
            <a:r>
              <a:rPr lang="en-US" altLang="ko-KR" dirty="0" err="1" smtClean="0">
                <a:solidFill>
                  <a:schemeClr val="bg1"/>
                </a:solidFill>
              </a:rPr>
              <a:t>initial_setting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56523" y="4836943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56523" y="5187159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56523" y="5537375"/>
            <a:ext cx="143469" cy="157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88259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program execution code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Roles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837026939"/>
              </p:ext>
            </p:extLst>
          </p:nvPr>
        </p:nvGraphicFramePr>
        <p:xfrm>
          <a:off x="1187624" y="1052736"/>
          <a:ext cx="7078662" cy="511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v.0.2.1    </a:t>
            </a:r>
            <a:endParaRPr lang="ko-KR" altLang="en-US" sz="28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87824" y="404664"/>
            <a:ext cx="3456384" cy="299509"/>
          </a:xfrm>
        </p:spPr>
        <p:txBody>
          <a:bodyPr/>
          <a:lstStyle/>
          <a:p>
            <a:r>
              <a:rPr lang="en-US" altLang="ko-KR" b="1" dirty="0" smtClean="0"/>
              <a:t>What we made</a:t>
            </a:r>
          </a:p>
        </p:txBody>
      </p:sp>
      <p:sp>
        <p:nvSpPr>
          <p:cNvPr id="14" name="내용 개체 틀 3"/>
          <p:cNvSpPr>
            <a:spLocks noGrp="1"/>
          </p:cNvSpPr>
          <p:nvPr>
            <p:ph idx="10"/>
          </p:nvPr>
        </p:nvSpPr>
        <p:spPr>
          <a:xfrm>
            <a:off x="0" y="4869160"/>
            <a:ext cx="9144000" cy="1064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super-jump platforms. If the rabbit is on it, rabbit can jump twice as high. </a:t>
            </a:r>
            <a:r>
              <a:rPr lang="en-US" altLang="ko-KR" sz="1600" i="1" dirty="0"/>
              <a:t>(line253-254)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fragile platforms. If the rabbit is on it, it disappears. </a:t>
            </a:r>
            <a:r>
              <a:rPr lang="en-US" altLang="ko-KR" sz="1600" i="1" dirty="0"/>
              <a:t>(line 255-258)</a:t>
            </a:r>
            <a:endParaRPr lang="en-US" altLang="ko-KR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83568" y="1268760"/>
            <a:ext cx="5710320" cy="3240000"/>
            <a:chOff x="906789" y="890492"/>
            <a:chExt cx="5710320" cy="324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872" y="890492"/>
              <a:ext cx="3197237" cy="3240000"/>
            </a:xfrm>
            <a:prstGeom prst="rect">
              <a:avLst/>
            </a:prstGeom>
          </p:spPr>
        </p:pic>
        <p:sp>
          <p:nvSpPr>
            <p:cNvPr id="20" name="설명선 2 19"/>
            <p:cNvSpPr/>
            <p:nvPr/>
          </p:nvSpPr>
          <p:spPr>
            <a:xfrm flipH="1">
              <a:off x="906789" y="1725734"/>
              <a:ext cx="1569781" cy="4786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6365"/>
                <a:gd name="adj6" fmla="val -8732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Super-jump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 smtClean="0"/>
                <a:t>platform</a:t>
              </a:r>
              <a:endParaRPr lang="ko-KR" altLang="en-US" sz="1400" b="1" dirty="0"/>
            </a:p>
          </p:txBody>
        </p:sp>
        <p:sp>
          <p:nvSpPr>
            <p:cNvPr id="21" name="설명선 2 20"/>
            <p:cNvSpPr/>
            <p:nvPr/>
          </p:nvSpPr>
          <p:spPr>
            <a:xfrm flipH="1">
              <a:off x="906789" y="2620148"/>
              <a:ext cx="1569781" cy="4786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6365"/>
                <a:gd name="adj6" fmla="val -8732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Fragile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/>
                <a:t>platform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3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v.0.2.1    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987824" y="404664"/>
            <a:ext cx="4536504" cy="2851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Where could we go from here?</a:t>
            </a:r>
          </a:p>
        </p:txBody>
      </p:sp>
      <p:sp>
        <p:nvSpPr>
          <p:cNvPr id="16" name="내용 개체 틀 3"/>
          <p:cNvSpPr txBox="1">
            <a:spLocks/>
          </p:cNvSpPr>
          <p:nvPr/>
        </p:nvSpPr>
        <p:spPr>
          <a:xfrm>
            <a:off x="-36512" y="6093296"/>
            <a:ext cx="8280920" cy="39567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Additionally,  let   ‘max score board’   and   ‘score board’   place together.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3223419" cy="32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85" y="1124744"/>
            <a:ext cx="3226748" cy="3240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935694" y="2420888"/>
            <a:ext cx="792088" cy="385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 flipH="1">
            <a:off x="3010542" y="3140968"/>
            <a:ext cx="1569781" cy="478653"/>
          </a:xfrm>
          <a:prstGeom prst="borderCallout2">
            <a:avLst>
              <a:gd name="adj1" fmla="val -14474"/>
              <a:gd name="adj2" fmla="val 20792"/>
              <a:gd name="adj3" fmla="val -76768"/>
              <a:gd name="adj4" fmla="val 24488"/>
              <a:gd name="adj5" fmla="val -115818"/>
              <a:gd name="adj6" fmla="val 50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It must be zero!</a:t>
            </a:r>
            <a:endParaRPr lang="ko-KR" altLang="en-US" sz="1400" b="1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0142" y="4437112"/>
            <a:ext cx="4419773" cy="89149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previous score remains when you restart. Ensure that scores are reset as soon as the game over.</a:t>
            </a:r>
          </a:p>
        </p:txBody>
      </p:sp>
      <p:sp>
        <p:nvSpPr>
          <p:cNvPr id="19" name="타원 18"/>
          <p:cNvSpPr/>
          <p:nvPr/>
        </p:nvSpPr>
        <p:spPr>
          <a:xfrm>
            <a:off x="6703234" y="1052736"/>
            <a:ext cx="792088" cy="385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380312" y="2348880"/>
            <a:ext cx="792088" cy="385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3"/>
          <p:cNvSpPr txBox="1">
            <a:spLocks/>
          </p:cNvSpPr>
          <p:nvPr/>
        </p:nvSpPr>
        <p:spPr>
          <a:xfrm>
            <a:off x="4580323" y="4437112"/>
            <a:ext cx="4419773" cy="113868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If the current score is higher than the max score, the max score will be updated simultaneously during the game.</a:t>
            </a:r>
          </a:p>
        </p:txBody>
      </p:sp>
    </p:spTree>
    <p:extLst>
      <p:ext uri="{BB962C8B-B14F-4D97-AF65-F5344CB8AC3E}">
        <p14:creationId xmlns:p14="http://schemas.microsoft.com/office/powerpoint/2010/main" val="41149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v.0.2.2    </a:t>
            </a:r>
            <a:endParaRPr lang="ko-KR" altLang="en-US" sz="2800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131840" y="476672"/>
            <a:ext cx="3744416" cy="191264"/>
          </a:xfrm>
        </p:spPr>
        <p:txBody>
          <a:bodyPr/>
          <a:lstStyle/>
          <a:p>
            <a:r>
              <a:rPr lang="en-US" altLang="ko-KR" b="1" dirty="0" smtClean="0"/>
              <a:t>What we made</a:t>
            </a:r>
          </a:p>
        </p:txBody>
      </p:sp>
      <p:sp>
        <p:nvSpPr>
          <p:cNvPr id="14" name="내용 개체 틀 3"/>
          <p:cNvSpPr>
            <a:spLocks noGrp="1"/>
          </p:cNvSpPr>
          <p:nvPr>
            <p:ph idx="10"/>
          </p:nvPr>
        </p:nvSpPr>
        <p:spPr>
          <a:xfrm>
            <a:off x="107504" y="3861048"/>
            <a:ext cx="8928992" cy="280831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Adjust the function of ‘fragile platform’ – It does not disappear as soon as the rabbit reach it, but disappears after the rabbit jumps 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Change the color of super-jump and fragile. (purple- super jump / yellow – fragile)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‘Max score board’ into the right side of the interface </a:t>
            </a:r>
            <a:r>
              <a:rPr lang="en-US" altLang="ko-KR" sz="1600" i="1" dirty="0"/>
              <a:t>(line56-57)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If </a:t>
            </a:r>
            <a:r>
              <a:rPr lang="en-US" altLang="ko-KR" sz="1600" dirty="0"/>
              <a:t>the current score is higher than the max score, the </a:t>
            </a:r>
            <a:r>
              <a:rPr lang="en-US" altLang="ko-KR" sz="1600" dirty="0" smtClean="0"/>
              <a:t>current score and the max score are updated simultaneously. </a:t>
            </a:r>
            <a:r>
              <a:rPr lang="en-US" altLang="ko-KR" sz="1600" i="1" dirty="0"/>
              <a:t>(line312-316</a:t>
            </a:r>
            <a:r>
              <a:rPr lang="en-US" altLang="ko-KR" sz="1600" i="1" dirty="0" smtClean="0"/>
              <a:t>)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restarting the score is reset to zero</a:t>
            </a:r>
            <a:r>
              <a:rPr lang="en-US" altLang="ko-KR" sz="1600" dirty="0"/>
              <a:t>. (restart method)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6" y="908720"/>
            <a:ext cx="3001730" cy="29894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5" y="908720"/>
            <a:ext cx="3013993" cy="300468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059832" y="1556792"/>
            <a:ext cx="1096772" cy="109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46639" y="1628800"/>
            <a:ext cx="1096772" cy="534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v.0.2.2    </a:t>
            </a:r>
            <a:endParaRPr lang="ko-KR" altLang="en-US" sz="2800" dirty="0"/>
          </a:p>
        </p:txBody>
      </p:sp>
      <p:sp>
        <p:nvSpPr>
          <p:cNvPr id="14" name="내용 개체 틀 3"/>
          <p:cNvSpPr>
            <a:spLocks noGrp="1"/>
          </p:cNvSpPr>
          <p:nvPr>
            <p:ph idx="10"/>
          </p:nvPr>
        </p:nvSpPr>
        <p:spPr>
          <a:xfrm>
            <a:off x="467544" y="3068960"/>
            <a:ext cx="8064896" cy="158417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the score reaches about 5000 points,  the game speed is slowed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player step on the super-jump platform, sometimes score is not higher.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11760" y="2492896"/>
            <a:ext cx="4536504" cy="460648"/>
          </a:xfrm>
        </p:spPr>
        <p:txBody>
          <a:bodyPr/>
          <a:lstStyle/>
          <a:p>
            <a:r>
              <a:rPr lang="en-US" altLang="ko-KR" sz="2400" dirty="0" smtClean="0"/>
              <a:t>Where could we go from here?</a:t>
            </a:r>
          </a:p>
        </p:txBody>
      </p:sp>
    </p:spTree>
    <p:extLst>
      <p:ext uri="{BB962C8B-B14F-4D97-AF65-F5344CB8AC3E}">
        <p14:creationId xmlns:p14="http://schemas.microsoft.com/office/powerpoint/2010/main" val="5690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v.0.2.3    </a:t>
            </a:r>
            <a:endParaRPr lang="ko-KR" altLang="en-US" sz="28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87824" y="501432"/>
            <a:ext cx="3744416" cy="191264"/>
          </a:xfrm>
        </p:spPr>
        <p:txBody>
          <a:bodyPr/>
          <a:lstStyle/>
          <a:p>
            <a:r>
              <a:rPr lang="en-US" altLang="ko-KR" b="1" dirty="0" smtClean="0"/>
              <a:t>What we made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idx="10"/>
          </p:nvPr>
        </p:nvSpPr>
        <p:spPr>
          <a:xfrm>
            <a:off x="1043608" y="5229200"/>
            <a:ext cx="6912768" cy="100811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By deleting previous platform data, the game speed was improved.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/>
              <a:t>(line 241-244</a:t>
            </a:r>
            <a:r>
              <a:rPr lang="en-US" altLang="ko-KR" sz="1600" i="1" dirty="0" smtClean="0"/>
              <a:t>)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Score is higher when player step on the super-jump platform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12776"/>
            <a:ext cx="354128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780928"/>
            <a:ext cx="6084168" cy="1069514"/>
          </a:xfrm>
        </p:spPr>
        <p:txBody>
          <a:bodyPr/>
          <a:lstStyle/>
          <a:p>
            <a:pPr algn="ctr"/>
            <a:r>
              <a:rPr lang="en-US" altLang="ko-KR" sz="4800" dirty="0" smtClean="0"/>
              <a:t>Rabbit Jump</a:t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>v.0.3.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364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v.0.3.0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331640" y="2924944"/>
            <a:ext cx="6840760" cy="14270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Correct some lines on the code to meet the PEP-8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comment(#)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esc key to escape </a:t>
            </a:r>
            <a:r>
              <a:rPr lang="en-US" altLang="ko-KR" sz="1600" i="1" dirty="0" smtClean="0"/>
              <a:t>(line 46, line191-192)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609328" y="2348880"/>
            <a:ext cx="7077472" cy="460648"/>
          </a:xfrm>
        </p:spPr>
        <p:txBody>
          <a:bodyPr/>
          <a:lstStyle/>
          <a:p>
            <a:r>
              <a:rPr lang="en-US" altLang="ko-KR" sz="2400" dirty="0" smtClean="0"/>
              <a:t>What we made</a:t>
            </a:r>
          </a:p>
        </p:txBody>
      </p:sp>
    </p:spTree>
    <p:extLst>
      <p:ext uri="{BB962C8B-B14F-4D97-AF65-F5344CB8AC3E}">
        <p14:creationId xmlns:p14="http://schemas.microsoft.com/office/powerpoint/2010/main" val="73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Structure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93052" y="427601"/>
            <a:ext cx="5231076" cy="5691829"/>
            <a:chOff x="467544" y="908720"/>
            <a:chExt cx="5849679" cy="5691829"/>
          </a:xfrm>
        </p:grpSpPr>
        <p:graphicFrame>
          <p:nvGraphicFramePr>
            <p:cNvPr id="25" name="다이어그램 24"/>
            <p:cNvGraphicFramePr/>
            <p:nvPr>
              <p:extLst>
                <p:ext uri="{D42A27DB-BD31-4B8C-83A1-F6EECF244321}">
                  <p14:modId xmlns:p14="http://schemas.microsoft.com/office/powerpoint/2010/main" val="2621345848"/>
                </p:ext>
              </p:extLst>
            </p:nvPr>
          </p:nvGraphicFramePr>
          <p:xfrm>
            <a:off x="467544" y="908720"/>
            <a:ext cx="5688632" cy="5616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4418808" y="284347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move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/>
                <a:t>coords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2276" y="484622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</a:t>
              </a:r>
              <a:r>
                <a:rPr lang="en-US" altLang="ko-KR" b="1" dirty="0" smtClean="0"/>
                <a:t>ove</a:t>
              </a:r>
              <a:r>
                <a:rPr lang="en-US" altLang="ko-KR" dirty="0" smtClean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/>
                <a:t>coords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7984" y="4846223"/>
              <a:ext cx="188923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k</a:t>
              </a:r>
              <a:r>
                <a:rPr lang="en-US" altLang="ko-KR" dirty="0" err="1" smtClean="0"/>
                <a:t>eymove</a:t>
              </a:r>
              <a:r>
                <a:rPr lang="en-US" altLang="ko-KR" dirty="0" smtClean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a</a:t>
              </a:r>
              <a:r>
                <a:rPr lang="en-US" altLang="ko-KR" dirty="0" smtClean="0"/>
                <a:t>nimate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move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c</a:t>
              </a:r>
              <a:r>
                <a:rPr lang="en-US" altLang="ko-KR" dirty="0" err="1" smtClean="0"/>
                <a:t>oords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chance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restart</a:t>
              </a:r>
              <a:endParaRPr lang="ko-KR" altLang="en-US" dirty="0"/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 flipH="1">
            <a:off x="3635896" y="1642514"/>
            <a:ext cx="3312368" cy="56235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92280" y="4913528"/>
            <a:ext cx="1656184" cy="11050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Coords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0804" y="1442459"/>
            <a:ext cx="79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call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50964" y="3959309"/>
            <a:ext cx="79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c</a:t>
            </a:r>
            <a:r>
              <a:rPr lang="en-US" altLang="ko-KR" sz="2000" dirty="0" smtClean="0">
                <a:solidFill>
                  <a:srgbClr val="FF0000"/>
                </a:solidFill>
              </a:rPr>
              <a:t>all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707465" y="4022009"/>
            <a:ext cx="1240799" cy="74000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020272" y="1245600"/>
            <a:ext cx="1773952" cy="1575398"/>
            <a:chOff x="7020272" y="1245600"/>
            <a:chExt cx="1773952" cy="1575398"/>
          </a:xfrm>
        </p:grpSpPr>
        <p:sp>
          <p:nvSpPr>
            <p:cNvPr id="39" name="직사각형 38"/>
            <p:cNvSpPr/>
            <p:nvPr/>
          </p:nvSpPr>
          <p:spPr>
            <a:xfrm>
              <a:off x="7092280" y="1245600"/>
              <a:ext cx="1656184" cy="110502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Game</a:t>
              </a:r>
              <a:endParaRPr lang="ko-KR" altLang="en-US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20272" y="2420888"/>
              <a:ext cx="1773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b="1" dirty="0" err="1" smtClean="0"/>
                <a:t>mainloop</a:t>
              </a:r>
              <a:endParaRPr lang="en-US" altLang="ko-KR" sz="2000" b="1" dirty="0" smtClean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39552" y="281228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nheritance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552" y="611946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move: </a:t>
            </a:r>
            <a:r>
              <a:rPr lang="en-US" altLang="ko-KR" dirty="0"/>
              <a:t>C</a:t>
            </a:r>
            <a:r>
              <a:rPr lang="en-US" altLang="ko-KR" dirty="0" smtClean="0"/>
              <a:t>all move in </a:t>
            </a:r>
            <a:r>
              <a:rPr lang="en-US" altLang="ko-KR" dirty="0" err="1" smtClean="0"/>
              <a:t>mainloop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Direction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655859" y="2376946"/>
            <a:ext cx="7848872" cy="2520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Pause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Character movement improvement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Stage or level of difficulty depending on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Game </a:t>
            </a:r>
            <a:r>
              <a:rPr lang="en-US" altLang="ko-KR" sz="2000" dirty="0" smtClean="0"/>
              <a:t>speed -still </a:t>
            </a:r>
            <a:r>
              <a:rPr lang="en-US" altLang="ko-KR" sz="2000" dirty="0"/>
              <a:t>slowed down as sprite list become longer.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43608" y="1124744"/>
            <a:ext cx="7077472" cy="460648"/>
          </a:xfrm>
        </p:spPr>
        <p:txBody>
          <a:bodyPr/>
          <a:lstStyle/>
          <a:p>
            <a:r>
              <a:rPr lang="en-US" altLang="ko-KR" sz="2400" dirty="0" smtClean="0"/>
              <a:t>Where could we go from here?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505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0"/>
            <a:ext cx="3024336" cy="1069514"/>
          </a:xfrm>
        </p:spPr>
        <p:txBody>
          <a:bodyPr/>
          <a:lstStyle/>
          <a:p>
            <a:r>
              <a:rPr lang="en-US" altLang="ko-KR" dirty="0" smtClean="0"/>
              <a:t>Initial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332656"/>
            <a:ext cx="1368152" cy="460648"/>
          </a:xfrm>
        </p:spPr>
        <p:txBody>
          <a:bodyPr/>
          <a:lstStyle/>
          <a:p>
            <a:r>
              <a:rPr lang="ko-KR" altLang="en-US" b="1" dirty="0" err="1" smtClean="0"/>
              <a:t>땅따먹기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" b="12727"/>
          <a:stretch/>
        </p:blipFill>
        <p:spPr>
          <a:xfrm>
            <a:off x="412571" y="1352794"/>
            <a:ext cx="3996444" cy="487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623731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First idea meeting (May 22)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996952"/>
            <a:ext cx="194421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98713" y="140674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Ideas</a:t>
            </a:r>
            <a:endParaRPr lang="ko-KR" altLang="en-US" sz="2000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681410" y="1776072"/>
            <a:ext cx="4121759" cy="121484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Changing Seat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Tetris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Getting Territory Game (</a:t>
            </a:r>
            <a:r>
              <a:rPr lang="ko-KR" altLang="en-US" sz="1600" dirty="0" err="1" smtClean="0"/>
              <a:t>땅따먹기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RPG Game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58753" y="2383494"/>
            <a:ext cx="3456384" cy="325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0"/>
            <a:ext cx="3024336" cy="1069514"/>
          </a:xfrm>
        </p:spPr>
        <p:txBody>
          <a:bodyPr/>
          <a:lstStyle/>
          <a:p>
            <a:r>
              <a:rPr lang="en-US" altLang="ko-KR" dirty="0" smtClean="0"/>
              <a:t>Initial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332656"/>
            <a:ext cx="1368152" cy="460648"/>
          </a:xfrm>
        </p:spPr>
        <p:txBody>
          <a:bodyPr/>
          <a:lstStyle/>
          <a:p>
            <a:r>
              <a:rPr lang="ko-KR" altLang="en-US" b="1" dirty="0" err="1" smtClean="0"/>
              <a:t>땅따먹기</a:t>
            </a:r>
            <a:endParaRPr lang="ko-KR" altLang="en-US" b="1" dirty="0"/>
          </a:p>
        </p:txBody>
      </p:sp>
      <p:pic>
        <p:nvPicPr>
          <p:cNvPr id="2050" name="Picture 2" descr="C:\Users\user\Desktop\ide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08" y="1340768"/>
            <a:ext cx="593288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02940" y="2896344"/>
            <a:ext cx="7077472" cy="460648"/>
          </a:xfrm>
        </p:spPr>
        <p:txBody>
          <a:bodyPr/>
          <a:lstStyle/>
          <a:p>
            <a:r>
              <a:rPr lang="en-US" altLang="ko-KR" sz="2400" dirty="0" smtClean="0"/>
              <a:t>What we made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idx="10"/>
          </p:nvPr>
        </p:nvSpPr>
        <p:spPr>
          <a:xfrm>
            <a:off x="1213284" y="3414700"/>
            <a:ext cx="7077472" cy="16704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Player move with  keyboard (Arrow Buttons)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Ghost move randomly at the game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player touch the ghost, life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press Enter key, player can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When life is zero, 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Time decrease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92596" y="5200600"/>
            <a:ext cx="70774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Why do we change the topic?</a:t>
            </a:r>
            <a:endParaRPr lang="ko-KR" altLang="en-US" sz="2400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971600" y="5661248"/>
            <a:ext cx="7077472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We cannot erase the game area in the shape that we think 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192596" y="1264568"/>
            <a:ext cx="70774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Idea Summary</a:t>
            </a:r>
            <a:endParaRPr lang="ko-KR" altLang="en-US" sz="2400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1192596" y="1772816"/>
            <a:ext cx="7077472" cy="79208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Player can erase the game area when he make closing interval. Player should avoid ghost. When player erase the game area, background image come out.</a:t>
            </a:r>
          </a:p>
          <a:p>
            <a:r>
              <a:rPr lang="en-US" altLang="ko-KR" sz="1600" dirty="0" smtClean="0"/>
              <a:t>When the fixed percent of background image come out, win!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043608" y="0"/>
            <a:ext cx="3024336" cy="1069514"/>
          </a:xfrm>
        </p:spPr>
        <p:txBody>
          <a:bodyPr/>
          <a:lstStyle/>
          <a:p>
            <a:r>
              <a:rPr lang="en-US" altLang="ko-KR" dirty="0" smtClean="0"/>
              <a:t>Initial Topic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139952" y="332656"/>
            <a:ext cx="136815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땅따먹기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08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5936" y="376064"/>
            <a:ext cx="3312368" cy="460648"/>
          </a:xfrm>
        </p:spPr>
        <p:txBody>
          <a:bodyPr/>
          <a:lstStyle/>
          <a:p>
            <a:r>
              <a:rPr lang="en-US" altLang="ko-KR" dirty="0" smtClean="0"/>
              <a:t>Rabbit Jump(Doodle Jump)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"/>
          <a:stretch/>
        </p:blipFill>
        <p:spPr>
          <a:xfrm>
            <a:off x="775079" y="1217750"/>
            <a:ext cx="3562789" cy="49382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4285" y="3305982"/>
            <a:ext cx="3223162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9476" y="615601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Second idea meeting (June 1st)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261726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Ideas</a:t>
            </a:r>
            <a:endParaRPr lang="ko-KR" altLang="en-US" sz="2000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770721" y="2986592"/>
            <a:ext cx="4121759" cy="121484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Pac Man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Snake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Doodle Jump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207127" y="1765963"/>
            <a:ext cx="774086" cy="261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88024" y="121775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Discussion Subject</a:t>
            </a:r>
            <a:endParaRPr lang="ko-KR" altLang="en-US" sz="2000" dirty="0"/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4770721" y="1587082"/>
            <a:ext cx="4121759" cy="60742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Changing Topic?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Changing </a:t>
            </a:r>
            <a:r>
              <a:rPr lang="en-US" altLang="ko-KR" sz="1600" dirty="0" smtClean="0"/>
              <a:t>Rules</a:t>
            </a:r>
            <a:r>
              <a:rPr lang="en-US" altLang="ko-KR" dirty="0" smtClean="0"/>
              <a:t>?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48064" y="1617481"/>
            <a:ext cx="1683536" cy="261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48064" y="3620801"/>
            <a:ext cx="1700572" cy="261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odle jum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2" y="1191166"/>
            <a:ext cx="3196195" cy="48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43608" y="16778"/>
            <a:ext cx="8100392" cy="1069514"/>
          </a:xfrm>
        </p:spPr>
        <p:txBody>
          <a:bodyPr/>
          <a:lstStyle/>
          <a:p>
            <a:r>
              <a:rPr lang="en-US" altLang="ko-KR" dirty="0" smtClean="0"/>
              <a:t>Final Topic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95936" y="376064"/>
            <a:ext cx="3312368" cy="460648"/>
          </a:xfrm>
        </p:spPr>
        <p:txBody>
          <a:bodyPr/>
          <a:lstStyle/>
          <a:p>
            <a:r>
              <a:rPr lang="en-US" altLang="ko-KR" dirty="0" smtClean="0"/>
              <a:t>Rabbit Jump(Doodle Jump)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10158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Doodle Jump</a:t>
            </a:r>
          </a:p>
          <a:p>
            <a:endParaRPr lang="ko-KR" altLang="en-US" dirty="0"/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3995936" y="1628800"/>
            <a:ext cx="442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: http</a:t>
            </a:r>
            <a:r>
              <a:rPr lang="en-US" altLang="ko-KR" dirty="0"/>
              <a:t>://www.gogy.com/games/doodle-jump?gclid=CjwKEAjw7J3KBRCxv93Q3KSukXQSJADzFzVS1tBYj_4STZ3sOjhBkdSYxbPjMkx74X6368Dh-xqfYxoCyW_w_wcB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1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5936" y="376064"/>
            <a:ext cx="3312368" cy="460648"/>
          </a:xfrm>
        </p:spPr>
        <p:txBody>
          <a:bodyPr/>
          <a:lstStyle/>
          <a:p>
            <a:r>
              <a:rPr lang="en-US" altLang="ko-KR" dirty="0" smtClean="0"/>
              <a:t>Rabbit Jump(Doodle Jump)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80112" y="1296622"/>
            <a:ext cx="223224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Idea Summary</a:t>
            </a:r>
            <a:endParaRPr lang="ko-KR" altLang="en-US" sz="2400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 rot="10800000" flipV="1">
            <a:off x="5220072" y="1888160"/>
            <a:ext cx="3538736" cy="88503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Player should jump and step on the platform not touching the bottom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9659"/>
            <a:ext cx="4679801" cy="46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780928"/>
            <a:ext cx="6084168" cy="1069514"/>
          </a:xfrm>
        </p:spPr>
        <p:txBody>
          <a:bodyPr/>
          <a:lstStyle/>
          <a:p>
            <a:pPr algn="ctr"/>
            <a:r>
              <a:rPr lang="en-US" altLang="ko-KR" sz="4800" dirty="0" smtClean="0"/>
              <a:t>Rabbit Jump</a:t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>v.0.1.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893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1054</Words>
  <Application>Microsoft Office PowerPoint</Application>
  <PresentationFormat>화면 슬라이드 쇼(4:3)</PresentationFormat>
  <Paragraphs>220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Theme</vt:lpstr>
      <vt:lpstr>Custom Design</vt:lpstr>
      <vt:lpstr>PowerPoint 프레젠테이션</vt:lpstr>
      <vt:lpstr> Roles</vt:lpstr>
      <vt:lpstr>Initial Topic</vt:lpstr>
      <vt:lpstr>Initial Topic</vt:lpstr>
      <vt:lpstr>Initial Topic</vt:lpstr>
      <vt:lpstr>Final Topic</vt:lpstr>
      <vt:lpstr>Final Topic</vt:lpstr>
      <vt:lpstr>Final Topic</vt:lpstr>
      <vt:lpstr>Rabbit Jump  v.0.1.</vt:lpstr>
      <vt:lpstr>v.0.1.0</vt:lpstr>
      <vt:lpstr>v.0.1.0</vt:lpstr>
      <vt:lpstr>v.0.1.0</vt:lpstr>
      <vt:lpstr>v.0.1.1</vt:lpstr>
      <vt:lpstr>v.0.1.1</vt:lpstr>
      <vt:lpstr>v.0.1.2</vt:lpstr>
      <vt:lpstr>v.0.1.2</vt:lpstr>
      <vt:lpstr>Rabbit Jump  v.0.2.</vt:lpstr>
      <vt:lpstr>v.0.2.0</vt:lpstr>
      <vt:lpstr>v.0.2.0</vt:lpstr>
      <vt:lpstr>v.0.2.1    </vt:lpstr>
      <vt:lpstr>v.0.2.1    </vt:lpstr>
      <vt:lpstr>v.0.2.2    </vt:lpstr>
      <vt:lpstr>v.0.2.2    </vt:lpstr>
      <vt:lpstr>v.0.2.3    </vt:lpstr>
      <vt:lpstr>Rabbit Jump  v.0.3.</vt:lpstr>
      <vt:lpstr>v.0.3.0</vt:lpstr>
      <vt:lpstr>Code Structure</vt:lpstr>
      <vt:lpstr>Future Direction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현화</cp:lastModifiedBy>
  <cp:revision>85</cp:revision>
  <dcterms:created xsi:type="dcterms:W3CDTF">2014-04-01T16:35:38Z</dcterms:created>
  <dcterms:modified xsi:type="dcterms:W3CDTF">2017-06-19T09:32:54Z</dcterms:modified>
</cp:coreProperties>
</file>