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6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0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0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0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4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1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4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4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0D48-5934-4285-976A-7895B979B98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BEDE-6830-42F5-9768-837B1EC68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1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006" y="378069"/>
            <a:ext cx="39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smtClean="0"/>
              <a:t>文本绘制库中的显示流程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677006" y="1074812"/>
            <a:ext cx="101111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1.</a:t>
            </a:r>
            <a:r>
              <a:rPr lang="zh-CN" altLang="en-US" b="1" smtClean="0"/>
              <a:t>初始化</a:t>
            </a:r>
            <a:r>
              <a:rPr lang="en-US" altLang="zh-CN" b="1" smtClean="0"/>
              <a:t>surface</a:t>
            </a:r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）新建</a:t>
            </a:r>
            <a:r>
              <a:rPr lang="en-US" altLang="zh-CN" smtClean="0"/>
              <a:t>client</a:t>
            </a:r>
            <a:r>
              <a:rPr lang="zh-CN" altLang="en-US" smtClean="0"/>
              <a:t>及创建通信</a:t>
            </a:r>
            <a:endParaRPr lang="en-US" altLang="zh-CN" smtClean="0"/>
          </a:p>
          <a:p>
            <a:r>
              <a:rPr lang="en-US" altLang="zh-CN" smtClean="0"/>
              <a:t>sp&lt;SurfaceComposerClient&gt; client = new SurfaceComposerClient()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const std::vector&lt;PhysicalDisplayId&gt; ids = SurfaceComposerClient::getPhysicalDisplayIds();</a:t>
            </a:r>
          </a:p>
          <a:p>
            <a:r>
              <a:rPr lang="en-US" altLang="zh-CN" smtClean="0"/>
              <a:t>const sp&lt;IBinder&gt; dtoken = SurfaceComposerClient::getPhysicalDisplayToken(ids.front());</a:t>
            </a:r>
          </a:p>
          <a:p>
            <a:endParaRPr lang="en-US" altLang="zh-CN"/>
          </a:p>
          <a:p>
            <a:r>
              <a:rPr lang="en-US" altLang="zh-CN" smtClean="0"/>
              <a:t>2</a:t>
            </a:r>
            <a:r>
              <a:rPr lang="zh-CN" altLang="en-US" smtClean="0"/>
              <a:t>）与事务关联</a:t>
            </a:r>
            <a:endParaRPr lang="en-US" altLang="zh-CN" smtClean="0"/>
          </a:p>
          <a:p>
            <a:r>
              <a:rPr lang="en-US" altLang="zh-CN"/>
              <a:t>m_transaction.setDisplayLayerStack(dtoken, 0);</a:t>
            </a:r>
          </a:p>
          <a:p>
            <a:r>
              <a:rPr lang="en-US" altLang="zh-CN" smtClean="0"/>
              <a:t>m_transaction.apply</a:t>
            </a:r>
            <a:r>
              <a:rPr lang="en-US" altLang="zh-CN"/>
              <a:t>();</a:t>
            </a:r>
          </a:p>
          <a:p>
            <a:r>
              <a:rPr lang="en-US" altLang="zh-CN" smtClean="0"/>
              <a:t>m_transaction.clear</a:t>
            </a:r>
            <a:r>
              <a:rPr lang="en-US" altLang="zh-CN"/>
              <a:t>();</a:t>
            </a:r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）获取屏的</a:t>
            </a:r>
            <a:r>
              <a:rPr lang="en-US" altLang="zh-CN" smtClean="0"/>
              <a:t>screenmode</a:t>
            </a:r>
            <a:r>
              <a:rPr lang="zh-CN" altLang="en-US" smtClean="0"/>
              <a:t>，包括宽高等信息</a:t>
            </a:r>
            <a:endParaRPr lang="en-US" altLang="zh-CN" smtClean="0"/>
          </a:p>
          <a:p>
            <a:r>
              <a:rPr lang="en-US" altLang="zh-CN"/>
              <a:t>SurfaceComposerClient::getActiveDisplayMode(dtoken, &amp;config</a:t>
            </a:r>
            <a:r>
              <a:rPr lang="en-US" altLang="zh-CN" smtClean="0"/>
              <a:t>)</a:t>
            </a:r>
          </a:p>
          <a:p>
            <a:endParaRPr lang="en-US" altLang="zh-CN"/>
          </a:p>
          <a:p>
            <a:r>
              <a:rPr lang="en-US" altLang="zh-CN" smtClean="0"/>
              <a:t>4</a:t>
            </a:r>
            <a:r>
              <a:rPr lang="zh-CN" altLang="en-US" smtClean="0"/>
              <a:t>）创建</a:t>
            </a:r>
            <a:r>
              <a:rPr lang="en-US" altLang="zh-CN" smtClean="0"/>
              <a:t>surface</a:t>
            </a:r>
          </a:p>
          <a:p>
            <a:r>
              <a:rPr lang="en-US" altLang="zh-CN"/>
              <a:t>m_surfaceControl = client-&gt;createSurface(String8("draw_surface"),</a:t>
            </a:r>
          </a:p>
          <a:p>
            <a:r>
              <a:rPr lang="en-US" altLang="zh-CN" smtClean="0"/>
              <a:t>m_dispWidth</a:t>
            </a:r>
            <a:r>
              <a:rPr lang="en-US" altLang="zh-CN"/>
              <a:t>, m_dispHeight, PIXEL_FORMAT_BGRA_8888, 0);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3694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006" y="378069"/>
            <a:ext cx="39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smtClean="0"/>
              <a:t>文本绘制库中的显示流程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677006" y="1074812"/>
            <a:ext cx="101111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1.</a:t>
            </a:r>
            <a:r>
              <a:rPr lang="zh-CN" altLang="en-US" b="1" smtClean="0"/>
              <a:t>初始化</a:t>
            </a:r>
            <a:r>
              <a:rPr lang="en-US" altLang="zh-CN" b="1" smtClean="0"/>
              <a:t>surface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）配置</a:t>
            </a:r>
            <a:r>
              <a:rPr lang="en-US" altLang="zh-CN" smtClean="0"/>
              <a:t>surface</a:t>
            </a:r>
          </a:p>
          <a:p>
            <a:r>
              <a:rPr lang="en-US" altLang="zh-CN"/>
              <a:t>m_transaction.setLayerStack(m_surfaceControl, 0)</a:t>
            </a:r>
          </a:p>
          <a:p>
            <a:r>
              <a:rPr lang="en-US" altLang="zh-CN" smtClean="0"/>
              <a:t>.</a:t>
            </a:r>
            <a:r>
              <a:rPr lang="en-US" altLang="zh-CN"/>
              <a:t>setLayer(m_surfaceControl, 100000)</a:t>
            </a:r>
          </a:p>
          <a:p>
            <a:r>
              <a:rPr lang="en-US" altLang="zh-CN" smtClean="0"/>
              <a:t>.</a:t>
            </a:r>
            <a:r>
              <a:rPr lang="en-US" altLang="zh-CN"/>
              <a:t>setPosition(m_surfaceControl, 0, 0)</a:t>
            </a:r>
          </a:p>
          <a:p>
            <a:r>
              <a:rPr lang="en-US" altLang="zh-CN" smtClean="0"/>
              <a:t>.</a:t>
            </a:r>
            <a:r>
              <a:rPr lang="en-US" altLang="zh-CN"/>
              <a:t>setSize(m_surfaceControl, m_dispWidth, m_dispHeight)</a:t>
            </a:r>
          </a:p>
          <a:p>
            <a:r>
              <a:rPr lang="en-US" altLang="zh-CN" smtClean="0"/>
              <a:t>.</a:t>
            </a:r>
            <a:r>
              <a:rPr lang="en-US" altLang="zh-CN"/>
              <a:t>show(m_surfaceControl)</a:t>
            </a:r>
          </a:p>
          <a:p>
            <a:r>
              <a:rPr lang="en-US" altLang="zh-CN" smtClean="0"/>
              <a:t>.</a:t>
            </a:r>
            <a:r>
              <a:rPr lang="en-US" altLang="zh-CN"/>
              <a:t>setDataspace(m_surfaceControl, ui::Dataspace::V0_SRGB)</a:t>
            </a:r>
          </a:p>
          <a:p>
            <a:r>
              <a:rPr lang="en-US" altLang="zh-CN" smtClean="0"/>
              <a:t>.</a:t>
            </a:r>
            <a:r>
              <a:rPr lang="en-US" altLang="zh-CN"/>
              <a:t>apply</a:t>
            </a:r>
            <a:r>
              <a:rPr lang="en-US" altLang="zh-CN" smtClean="0"/>
              <a:t>()</a:t>
            </a:r>
          </a:p>
          <a:p>
            <a:endParaRPr lang="en-US" altLang="zh-CN"/>
          </a:p>
          <a:p>
            <a:r>
              <a:rPr lang="en-US" altLang="zh-CN" smtClean="0"/>
              <a:t>6</a:t>
            </a:r>
            <a:r>
              <a:rPr lang="zh-CN" altLang="en-US" smtClean="0"/>
              <a:t>）获取实际</a:t>
            </a:r>
            <a:r>
              <a:rPr lang="en-US" altLang="zh-CN" smtClean="0"/>
              <a:t>surface</a:t>
            </a:r>
          </a:p>
          <a:p>
            <a:r>
              <a:rPr lang="en-US" altLang="zh-CN"/>
              <a:t>m_surface = m_surfaceControl-&gt;getSurface();</a:t>
            </a:r>
          </a:p>
          <a:p>
            <a:endParaRPr lang="en-US" altLang="zh-CN" smtClean="0"/>
          </a:p>
          <a:p>
            <a:r>
              <a:rPr lang="en-US" altLang="zh-CN" smtClean="0"/>
              <a:t>7</a:t>
            </a:r>
            <a:r>
              <a:rPr lang="zh-CN" altLang="en-US" smtClean="0"/>
              <a:t>）分配内存用来存放数据</a:t>
            </a:r>
            <a:endParaRPr lang="en-US" altLang="zh-CN" smtClean="0"/>
          </a:p>
          <a:p>
            <a:r>
              <a:rPr lang="en-US" altLang="zh-CN"/>
              <a:t>m_tmp = calloc(1, m_dispWidth * m_dispHeight * SCREEN_PIXEL_BYTES</a:t>
            </a:r>
            <a:r>
              <a:rPr lang="en-US" altLang="zh-CN" smtClean="0"/>
              <a:t>);</a:t>
            </a:r>
          </a:p>
          <a:p>
            <a:r>
              <a:rPr lang="en-US" altLang="zh-CN"/>
              <a:t>m_tmpDraw = (uint32_t*)m_tmp;</a:t>
            </a:r>
          </a:p>
          <a:p>
            <a:r>
              <a:rPr lang="en-US" altLang="zh-CN"/>
              <a:t>m_tmpBackFill = (uint32_t*)m_tmp;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842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006" y="378069"/>
            <a:ext cx="39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smtClean="0"/>
              <a:t>文本绘制库中的显示流程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677006" y="1074812"/>
            <a:ext cx="101111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2.</a:t>
            </a:r>
            <a:r>
              <a:rPr lang="zh-CN" altLang="en-US" b="1" smtClean="0"/>
              <a:t>获取</a:t>
            </a:r>
            <a:r>
              <a:rPr lang="en-US" altLang="zh-CN" b="1" smtClean="0"/>
              <a:t>ANativeWindowBuffer</a:t>
            </a:r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）初始化</a:t>
            </a:r>
            <a:r>
              <a:rPr lang="en-US" altLang="zh-CN" smtClean="0"/>
              <a:t>native_window</a:t>
            </a:r>
          </a:p>
          <a:p>
            <a:r>
              <a:rPr lang="zh-CN" altLang="en-US" smtClean="0"/>
              <a:t>连接</a:t>
            </a:r>
            <a:endParaRPr lang="en-US" altLang="zh-CN" smtClean="0"/>
          </a:p>
          <a:p>
            <a:r>
              <a:rPr lang="en-US" altLang="zh-CN" smtClean="0"/>
              <a:t>native_window_api_connect(m_nativeWindow.get(),</a:t>
            </a:r>
            <a:r>
              <a:rPr lang="en-US" altLang="zh-CN" smtClean="0"/>
              <a:t>NATIVE_WINDOW_API_CPU)</a:t>
            </a:r>
          </a:p>
          <a:p>
            <a:r>
              <a:rPr lang="zh-CN" altLang="en-US" smtClean="0"/>
              <a:t>设置</a:t>
            </a:r>
            <a:r>
              <a:rPr lang="en-US" altLang="zh-CN" smtClean="0"/>
              <a:t>usage</a:t>
            </a:r>
          </a:p>
          <a:p>
            <a:r>
              <a:rPr lang="en-US" altLang="zh-CN" smtClean="0"/>
              <a:t>native_window_set_usage(m_nativeWindow.get(),</a:t>
            </a:r>
          </a:p>
          <a:p>
            <a:r>
              <a:rPr lang="en-US" altLang="zh-CN" smtClean="0"/>
              <a:t>GRALLOC_USAGE_SW_READ_NEVER | GRALLOC_USAGE_SW_WRITE_OFTEN</a:t>
            </a:r>
          </a:p>
          <a:p>
            <a:r>
              <a:rPr lang="en-US" altLang="zh-CN" smtClean="0"/>
              <a:t>| GRALLOC_USAGE_HW_TEXTURE )</a:t>
            </a:r>
          </a:p>
          <a:p>
            <a:r>
              <a:rPr lang="zh-CN" altLang="en-US" smtClean="0"/>
              <a:t>设置</a:t>
            </a:r>
            <a:r>
              <a:rPr lang="en-US" altLang="zh-CN" smtClean="0"/>
              <a:t>scaling_mode</a:t>
            </a:r>
          </a:p>
          <a:p>
            <a:r>
              <a:rPr lang="en-US" altLang="zh-CN" smtClean="0"/>
              <a:t>native_window_set_scaling_mode(m_nativeWindow.get(),</a:t>
            </a:r>
          </a:p>
          <a:p>
            <a:r>
              <a:rPr lang="en-US" altLang="zh-CN" smtClean="0"/>
              <a:t>NATIVE_WINDOW_SCALING_MODE_SCALE_TO_WINDOW)</a:t>
            </a:r>
          </a:p>
          <a:p>
            <a:r>
              <a:rPr lang="zh-CN" altLang="en-US" smtClean="0"/>
              <a:t>设置</a:t>
            </a:r>
            <a:r>
              <a:rPr lang="en-US" altLang="zh-CN" smtClean="0"/>
              <a:t>buffers_dimensions</a:t>
            </a:r>
          </a:p>
          <a:p>
            <a:r>
              <a:rPr lang="en-US" altLang="zh-CN" smtClean="0"/>
              <a:t>native_window_set_buffers_dimensions(m_nativeWindow.get(),bufWidth, bufHeight)</a:t>
            </a:r>
          </a:p>
          <a:p>
            <a:r>
              <a:rPr lang="zh-CN" altLang="en-US" smtClean="0"/>
              <a:t>设置</a:t>
            </a:r>
            <a:r>
              <a:rPr lang="en-US" altLang="zh-CN" smtClean="0"/>
              <a:t>buffers_format</a:t>
            </a:r>
          </a:p>
          <a:p>
            <a:r>
              <a:rPr lang="en-US" altLang="zh-CN" smtClean="0"/>
              <a:t>native_window_set_buffers_format(m_nativeWindow.get(), halFormat)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dequeuer buffer</a:t>
            </a:r>
          </a:p>
          <a:p>
            <a:r>
              <a:rPr lang="en-US" altLang="zh-CN" smtClean="0"/>
              <a:t>native_window_dequeue_buffer_and_wait(m_nativeWindow.get(), &amp;m_buf)</a:t>
            </a:r>
          </a:p>
        </p:txBody>
      </p:sp>
    </p:spTree>
    <p:extLst>
      <p:ext uri="{BB962C8B-B14F-4D97-AF65-F5344CB8AC3E}">
        <p14:creationId xmlns:p14="http://schemas.microsoft.com/office/powerpoint/2010/main" val="319249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006" y="378069"/>
            <a:ext cx="39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smtClean="0"/>
              <a:t>文本绘制库中的显示流程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677006" y="1074812"/>
            <a:ext cx="101111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3.lock buffer</a:t>
            </a:r>
            <a:r>
              <a:rPr lang="zh-CN" altLang="en-US" b="1" smtClean="0"/>
              <a:t>后填充</a:t>
            </a:r>
            <a:r>
              <a:rPr lang="en-US" altLang="zh-CN" b="1" smtClean="0"/>
              <a:t>buffer</a:t>
            </a:r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）获取</a:t>
            </a:r>
            <a:r>
              <a:rPr lang="en-US" altLang="zh-CN" smtClean="0"/>
              <a:t>GraphicBufferMapper</a:t>
            </a:r>
          </a:p>
          <a:p>
            <a:r>
              <a:rPr lang="en-US" altLang="zh-CN" smtClean="0"/>
              <a:t>GraphicBufferMapper &amp;mapper = GraphicBufferMapper::get();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）指定绘制尺寸</a:t>
            </a:r>
            <a:endParaRPr lang="en-US" altLang="zh-CN" smtClean="0"/>
          </a:p>
          <a:p>
            <a:r>
              <a:rPr lang="en-US" altLang="zh-CN" smtClean="0"/>
              <a:t>Rect bounds(m_dispWidth, m_dispHeight);</a:t>
            </a:r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）根据句柄获取虚拟地址</a:t>
            </a:r>
            <a:endParaRPr lang="en-US" altLang="zh-CN" smtClean="0"/>
          </a:p>
          <a:p>
            <a:r>
              <a:rPr lang="en-US" altLang="zh-CN" smtClean="0"/>
              <a:t>mapper.lock(drawbuf-&gt;handle, GRALLOC_USAGE_SW_WRITE_OFTEN, bounds, &amp;dst)</a:t>
            </a:r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）显示内容绘制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）拷贝</a:t>
            </a:r>
            <a:endParaRPr lang="en-US" altLang="zh-CN" smtClean="0"/>
          </a:p>
          <a:p>
            <a:r>
              <a:rPr lang="en-US" altLang="zh-CN" smtClean="0"/>
              <a:t>memcpy(dst, m_tmp, m_dispWidth * m_dispHeight * SCREEN_PIXEL_BYTES);</a:t>
            </a:r>
          </a:p>
          <a:p>
            <a:endParaRPr lang="en-US" altLang="zh-CN" smtClean="0"/>
          </a:p>
          <a:p>
            <a:r>
              <a:rPr lang="en-US" altLang="zh-CN" smtClean="0"/>
              <a:t>6</a:t>
            </a:r>
            <a:r>
              <a:rPr lang="zh-CN" altLang="en-US" smtClean="0"/>
              <a:t>）</a:t>
            </a:r>
            <a:r>
              <a:rPr lang="en-US" altLang="zh-CN" smtClean="0"/>
              <a:t>unlock handle</a:t>
            </a:r>
          </a:p>
          <a:p>
            <a:r>
              <a:rPr lang="en-US" altLang="zh-CN" smtClean="0"/>
              <a:t>mapper.unlock(drawbuf-&gt;handle)</a:t>
            </a:r>
          </a:p>
        </p:txBody>
      </p:sp>
    </p:spTree>
    <p:extLst>
      <p:ext uri="{BB962C8B-B14F-4D97-AF65-F5344CB8AC3E}">
        <p14:creationId xmlns:p14="http://schemas.microsoft.com/office/powerpoint/2010/main" val="245293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006" y="378069"/>
            <a:ext cx="39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smtClean="0"/>
              <a:t>文本绘制库中的显示流程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677006" y="1074812"/>
            <a:ext cx="10111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4</a:t>
            </a:r>
            <a:r>
              <a:rPr lang="en-US" altLang="zh-CN" b="1"/>
              <a:t>.</a:t>
            </a:r>
            <a:r>
              <a:rPr lang="zh-CN" altLang="en-US" b="1" smtClean="0"/>
              <a:t>推屏显示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dequeuer buffer</a:t>
            </a:r>
          </a:p>
          <a:p>
            <a:r>
              <a:rPr lang="en-US" altLang="zh-CN" smtClean="0"/>
              <a:t>m_nativeWindow-&gt;queueBuffer(m_nativeWindow.get(), p, -1)</a:t>
            </a:r>
          </a:p>
        </p:txBody>
      </p:sp>
      <p:sp>
        <p:nvSpPr>
          <p:cNvPr id="2" name="矩形 1"/>
          <p:cNvSpPr/>
          <p:nvPr/>
        </p:nvSpPr>
        <p:spPr>
          <a:xfrm>
            <a:off x="677006" y="4870911"/>
            <a:ext cx="6513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https://zhuanlan.zhihu.com/p</a:t>
            </a:r>
            <a:r>
              <a:rPr lang="zh-CN" altLang="en-US"/>
              <a:t>/</a:t>
            </a:r>
            <a:r>
              <a:rPr lang="zh-CN" altLang="en-US" smtClean="0"/>
              <a:t>672358580</a:t>
            </a:r>
            <a:endParaRPr lang="en-US" altLang="zh-CN" smtClean="0"/>
          </a:p>
          <a:p>
            <a:r>
              <a:rPr lang="en-US" altLang="zh-CN"/>
              <a:t>https://huaweicloud.csdn.net/64feb1e5993dd34278ee2551.html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006" y="378069"/>
            <a:ext cx="39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smtClean="0"/>
              <a:t>文本绘制库中的显示流程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1170062"/>
            <a:ext cx="11418277" cy="51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1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006" y="378069"/>
            <a:ext cx="391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smtClean="0"/>
              <a:t>文本绘制库中的显示流程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677006" y="1074812"/>
            <a:ext cx="10111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/>
              <a:t>Surface::lock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/>
              <a:t>使用</a:t>
            </a:r>
            <a:r>
              <a:rPr lang="en-US" altLang="zh-CN" smtClean="0"/>
              <a:t>Surface</a:t>
            </a:r>
            <a:r>
              <a:rPr lang="zh-CN" altLang="en-US" smtClean="0"/>
              <a:t>中的</a:t>
            </a:r>
            <a:r>
              <a:rPr lang="en-US" altLang="zh-CN" smtClean="0"/>
              <a:t>lock</a:t>
            </a:r>
            <a:r>
              <a:rPr lang="zh-CN" altLang="en-US"/>
              <a:t>函数可以综合前面“获取</a:t>
            </a:r>
            <a:r>
              <a:rPr lang="en-US" altLang="zh-CN"/>
              <a:t>ANativeWindowBuffer</a:t>
            </a:r>
            <a:r>
              <a:rPr lang="zh-CN" altLang="en-US" smtClean="0"/>
              <a:t>”和“</a:t>
            </a:r>
            <a:r>
              <a:rPr lang="en-US" altLang="zh-CN" smtClean="0"/>
              <a:t>lock buffer</a:t>
            </a:r>
            <a:r>
              <a:rPr lang="zh-CN" altLang="en-US" smtClean="0"/>
              <a:t>”的操作</a:t>
            </a:r>
            <a:endParaRPr lang="en-US" altLang="zh-CN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6" y="2379815"/>
            <a:ext cx="8539952" cy="36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13083</TotalTime>
  <Words>407</Words>
  <Application>Microsoft Office PowerPoint</Application>
  <PresentationFormat>宽屏</PresentationFormat>
  <Paragraphs>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程子怡</dc:creator>
  <cp:lastModifiedBy>程子怡</cp:lastModifiedBy>
  <cp:revision>31</cp:revision>
  <dcterms:created xsi:type="dcterms:W3CDTF">2025-03-24T06:00:28Z</dcterms:created>
  <dcterms:modified xsi:type="dcterms:W3CDTF">2025-04-03T09:37:05Z</dcterms:modified>
</cp:coreProperties>
</file>