
<file path=[Content_Types].xml><?xml version="1.0" encoding="utf-8"?>
<Types xmlns="http://schemas.openxmlformats.org/package/2006/content-types">
  <Default Extension="xml" ContentType="application/xml"/>
  <Default Extension="wmf" ContentType="image/x-wmf"/>
  <Default Extension="jpeg" ContentType="image/jpeg"/>
  <Default Extension="rels" ContentType="application/vnd.openxmlformats-package.relationships+xml"/>
  <Default Extension="emf" ContentType="image/x-emf"/>
  <Default Extension="vml" ContentType="application/vnd.openxmlformats-officedocument.vmlDrawing"/>
  <Default Extension="bin" ContentType="application/vnd.openxmlformats-officedocument.oleObject"/>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60.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 id="2147483764" r:id="rId2"/>
    <p:sldMasterId id="2147483776" r:id="rId3"/>
  </p:sldMasterIdLst>
  <p:notesMasterIdLst>
    <p:notesMasterId r:id="rId105"/>
  </p:notesMasterIdLst>
  <p:sldIdLst>
    <p:sldId id="492" r:id="rId4"/>
    <p:sldId id="494" r:id="rId5"/>
    <p:sldId id="634" r:id="rId6"/>
    <p:sldId id="493" r:id="rId7"/>
    <p:sldId id="704" r:id="rId8"/>
    <p:sldId id="529" r:id="rId9"/>
    <p:sldId id="528" r:id="rId10"/>
    <p:sldId id="527" r:id="rId11"/>
    <p:sldId id="545" r:id="rId12"/>
    <p:sldId id="546" r:id="rId13"/>
    <p:sldId id="496" r:id="rId14"/>
    <p:sldId id="495" r:id="rId15"/>
    <p:sldId id="547" r:id="rId16"/>
    <p:sldId id="548" r:id="rId17"/>
    <p:sldId id="549" r:id="rId18"/>
    <p:sldId id="550" r:id="rId19"/>
    <p:sldId id="551" r:id="rId20"/>
    <p:sldId id="553" r:id="rId21"/>
    <p:sldId id="554" r:id="rId22"/>
    <p:sldId id="555" r:id="rId23"/>
    <p:sldId id="556" r:id="rId24"/>
    <p:sldId id="557" r:id="rId25"/>
    <p:sldId id="558" r:id="rId26"/>
    <p:sldId id="560" r:id="rId27"/>
    <p:sldId id="705" r:id="rId28"/>
    <p:sldId id="706" r:id="rId29"/>
    <p:sldId id="707" r:id="rId30"/>
    <p:sldId id="708" r:id="rId31"/>
    <p:sldId id="709" r:id="rId32"/>
    <p:sldId id="710" r:id="rId33"/>
    <p:sldId id="711" r:id="rId34"/>
    <p:sldId id="712" r:id="rId35"/>
    <p:sldId id="713" r:id="rId36"/>
    <p:sldId id="714" r:id="rId37"/>
    <p:sldId id="715" r:id="rId38"/>
    <p:sldId id="716" r:id="rId39"/>
    <p:sldId id="717" r:id="rId40"/>
    <p:sldId id="718" r:id="rId41"/>
    <p:sldId id="719" r:id="rId42"/>
    <p:sldId id="720" r:id="rId43"/>
    <p:sldId id="721" r:id="rId44"/>
    <p:sldId id="566" r:id="rId45"/>
    <p:sldId id="567" r:id="rId46"/>
    <p:sldId id="568" r:id="rId47"/>
    <p:sldId id="569" r:id="rId48"/>
    <p:sldId id="562" r:id="rId49"/>
    <p:sldId id="563" r:id="rId50"/>
    <p:sldId id="571" r:id="rId51"/>
    <p:sldId id="572" r:id="rId52"/>
    <p:sldId id="573" r:id="rId53"/>
    <p:sldId id="575" r:id="rId54"/>
    <p:sldId id="631" r:id="rId55"/>
    <p:sldId id="632" r:id="rId56"/>
    <p:sldId id="574" r:id="rId57"/>
    <p:sldId id="576" r:id="rId58"/>
    <p:sldId id="582" r:id="rId59"/>
    <p:sldId id="578" r:id="rId60"/>
    <p:sldId id="579" r:id="rId61"/>
    <p:sldId id="580" r:id="rId62"/>
    <p:sldId id="581" r:id="rId63"/>
    <p:sldId id="633" r:id="rId64"/>
    <p:sldId id="722" r:id="rId65"/>
    <p:sldId id="723" r:id="rId66"/>
    <p:sldId id="724" r:id="rId67"/>
    <p:sldId id="735" r:id="rId68"/>
    <p:sldId id="736" r:id="rId69"/>
    <p:sldId id="737" r:id="rId70"/>
    <p:sldId id="738" r:id="rId71"/>
    <p:sldId id="739" r:id="rId72"/>
    <p:sldId id="740" r:id="rId73"/>
    <p:sldId id="741" r:id="rId74"/>
    <p:sldId id="742" r:id="rId75"/>
    <p:sldId id="583" r:id="rId76"/>
    <p:sldId id="584" r:id="rId77"/>
    <p:sldId id="585" r:id="rId78"/>
    <p:sldId id="570" r:id="rId79"/>
    <p:sldId id="586" r:id="rId80"/>
    <p:sldId id="587" r:id="rId81"/>
    <p:sldId id="552" r:id="rId82"/>
    <p:sldId id="589" r:id="rId83"/>
    <p:sldId id="565" r:id="rId84"/>
    <p:sldId id="744" r:id="rId85"/>
    <p:sldId id="750" r:id="rId86"/>
    <p:sldId id="751" r:id="rId87"/>
    <p:sldId id="752" r:id="rId88"/>
    <p:sldId id="753" r:id="rId89"/>
    <p:sldId id="754" r:id="rId90"/>
    <p:sldId id="755" r:id="rId91"/>
    <p:sldId id="756" r:id="rId92"/>
    <p:sldId id="757" r:id="rId93"/>
    <p:sldId id="758" r:id="rId94"/>
    <p:sldId id="761" r:id="rId95"/>
    <p:sldId id="762" r:id="rId96"/>
    <p:sldId id="763" r:id="rId97"/>
    <p:sldId id="764" r:id="rId98"/>
    <p:sldId id="765" r:id="rId99"/>
    <p:sldId id="766" r:id="rId100"/>
    <p:sldId id="767" r:id="rId101"/>
    <p:sldId id="768" r:id="rId102"/>
    <p:sldId id="769" r:id="rId103"/>
    <p:sldId id="770" r:id="rId104"/>
  </p:sldIdLst>
  <p:sldSz cx="9144000" cy="6858000" type="screen4x3"/>
  <p:notesSz cx="7099300" cy="10234613"/>
  <p:defaultTextStyle>
    <a:defPPr>
      <a:defRPr lang="zh-CN"/>
    </a:defPPr>
    <a:lvl1pPr algn="ctr" rtl="0" fontAlgn="base">
      <a:spcBef>
        <a:spcPct val="50000"/>
      </a:spcBef>
      <a:spcAft>
        <a:spcPct val="0"/>
      </a:spcAft>
      <a:defRPr sz="2500" kern="1200">
        <a:solidFill>
          <a:schemeClr val="tx1"/>
        </a:solidFill>
        <a:latin typeface="Verdana" pitchFamily="34" charset="0"/>
        <a:ea typeface="宋体" charset="-122"/>
        <a:cs typeface="+mn-cs"/>
      </a:defRPr>
    </a:lvl1pPr>
    <a:lvl2pPr marL="457200" algn="ctr" rtl="0" fontAlgn="base">
      <a:spcBef>
        <a:spcPct val="50000"/>
      </a:spcBef>
      <a:spcAft>
        <a:spcPct val="0"/>
      </a:spcAft>
      <a:defRPr sz="2500" kern="1200">
        <a:solidFill>
          <a:schemeClr val="tx1"/>
        </a:solidFill>
        <a:latin typeface="Verdana" pitchFamily="34" charset="0"/>
        <a:ea typeface="宋体" charset="-122"/>
        <a:cs typeface="+mn-cs"/>
      </a:defRPr>
    </a:lvl2pPr>
    <a:lvl3pPr marL="914400" algn="ctr" rtl="0" fontAlgn="base">
      <a:spcBef>
        <a:spcPct val="50000"/>
      </a:spcBef>
      <a:spcAft>
        <a:spcPct val="0"/>
      </a:spcAft>
      <a:defRPr sz="2500" kern="1200">
        <a:solidFill>
          <a:schemeClr val="tx1"/>
        </a:solidFill>
        <a:latin typeface="Verdana" pitchFamily="34" charset="0"/>
        <a:ea typeface="宋体" charset="-122"/>
        <a:cs typeface="+mn-cs"/>
      </a:defRPr>
    </a:lvl3pPr>
    <a:lvl4pPr marL="1371600" algn="ctr" rtl="0" fontAlgn="base">
      <a:spcBef>
        <a:spcPct val="50000"/>
      </a:spcBef>
      <a:spcAft>
        <a:spcPct val="0"/>
      </a:spcAft>
      <a:defRPr sz="2500" kern="1200">
        <a:solidFill>
          <a:schemeClr val="tx1"/>
        </a:solidFill>
        <a:latin typeface="Verdana" pitchFamily="34" charset="0"/>
        <a:ea typeface="宋体" charset="-122"/>
        <a:cs typeface="+mn-cs"/>
      </a:defRPr>
    </a:lvl4pPr>
    <a:lvl5pPr marL="1828800" algn="ctr" rtl="0" fontAlgn="base">
      <a:spcBef>
        <a:spcPct val="50000"/>
      </a:spcBef>
      <a:spcAft>
        <a:spcPct val="0"/>
      </a:spcAft>
      <a:defRPr sz="2500" kern="1200">
        <a:solidFill>
          <a:schemeClr val="tx1"/>
        </a:solidFill>
        <a:latin typeface="Verdana" pitchFamily="34" charset="0"/>
        <a:ea typeface="宋体" charset="-122"/>
        <a:cs typeface="+mn-cs"/>
      </a:defRPr>
    </a:lvl5pPr>
    <a:lvl6pPr marL="2286000" algn="l" defTabSz="914400" rtl="0" eaLnBrk="1" latinLnBrk="0" hangingPunct="1">
      <a:defRPr sz="2500" kern="1200">
        <a:solidFill>
          <a:schemeClr val="tx1"/>
        </a:solidFill>
        <a:latin typeface="Verdana" pitchFamily="34" charset="0"/>
        <a:ea typeface="宋体" charset="-122"/>
        <a:cs typeface="+mn-cs"/>
      </a:defRPr>
    </a:lvl6pPr>
    <a:lvl7pPr marL="2743200" algn="l" defTabSz="914400" rtl="0" eaLnBrk="1" latinLnBrk="0" hangingPunct="1">
      <a:defRPr sz="2500" kern="1200">
        <a:solidFill>
          <a:schemeClr val="tx1"/>
        </a:solidFill>
        <a:latin typeface="Verdana" pitchFamily="34" charset="0"/>
        <a:ea typeface="宋体" charset="-122"/>
        <a:cs typeface="+mn-cs"/>
      </a:defRPr>
    </a:lvl7pPr>
    <a:lvl8pPr marL="3200400" algn="l" defTabSz="914400" rtl="0" eaLnBrk="1" latinLnBrk="0" hangingPunct="1">
      <a:defRPr sz="2500" kern="1200">
        <a:solidFill>
          <a:schemeClr val="tx1"/>
        </a:solidFill>
        <a:latin typeface="Verdana" pitchFamily="34" charset="0"/>
        <a:ea typeface="宋体" charset="-122"/>
        <a:cs typeface="+mn-cs"/>
      </a:defRPr>
    </a:lvl8pPr>
    <a:lvl9pPr marL="3657600" algn="l" defTabSz="914400" rtl="0" eaLnBrk="1" latinLnBrk="0" hangingPunct="1">
      <a:defRPr sz="2500" kern="1200">
        <a:solidFill>
          <a:schemeClr val="tx1"/>
        </a:solidFill>
        <a:latin typeface="Verdana" pitchFamily="34" charset="0"/>
        <a:ea typeface="宋体"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D9633"/>
    <a:srgbClr val="6699FF"/>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868" autoAdjust="0"/>
    <p:restoredTop sz="77624" autoAdjust="0"/>
  </p:normalViewPr>
  <p:slideViewPr>
    <p:cSldViewPr>
      <p:cViewPr varScale="1">
        <p:scale>
          <a:sx n="96" d="100"/>
          <a:sy n="96" d="100"/>
        </p:scale>
        <p:origin x="1880" y="176"/>
      </p:cViewPr>
      <p:guideLst>
        <p:guide orient="horz" pos="2160"/>
        <p:guide pos="2880"/>
      </p:guideLst>
    </p:cSldViewPr>
  </p:slideViewPr>
  <p:notesTextViewPr>
    <p:cViewPr>
      <p:scale>
        <a:sx n="66" d="100"/>
        <a:sy n="66"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01" Type="http://schemas.openxmlformats.org/officeDocument/2006/relationships/slide" Target="slides/slide98.xml"/><Relationship Id="rId102" Type="http://schemas.openxmlformats.org/officeDocument/2006/relationships/slide" Target="slides/slide99.xml"/><Relationship Id="rId103" Type="http://schemas.openxmlformats.org/officeDocument/2006/relationships/slide" Target="slides/slide100.xml"/><Relationship Id="rId104" Type="http://schemas.openxmlformats.org/officeDocument/2006/relationships/slide" Target="slides/slide101.xml"/><Relationship Id="rId105" Type="http://schemas.openxmlformats.org/officeDocument/2006/relationships/notesMaster" Target="notesMasters/notesMaster1.xml"/><Relationship Id="rId106" Type="http://schemas.openxmlformats.org/officeDocument/2006/relationships/presProps" Target="presProps.xml"/><Relationship Id="rId107" Type="http://schemas.openxmlformats.org/officeDocument/2006/relationships/viewProps" Target="viewProps.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8" Type="http://schemas.openxmlformats.org/officeDocument/2006/relationships/theme" Target="theme/theme1.xml"/><Relationship Id="rId109" Type="http://schemas.openxmlformats.org/officeDocument/2006/relationships/tableStyles" Target="tableStyles.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slide" Target="slides/slide29.xml"/><Relationship Id="rId33" Type="http://schemas.openxmlformats.org/officeDocument/2006/relationships/slide" Target="slides/slide30.xml"/><Relationship Id="rId34" Type="http://schemas.openxmlformats.org/officeDocument/2006/relationships/slide" Target="slides/slide31.xml"/><Relationship Id="rId35" Type="http://schemas.openxmlformats.org/officeDocument/2006/relationships/slide" Target="slides/slide32.xml"/><Relationship Id="rId36" Type="http://schemas.openxmlformats.org/officeDocument/2006/relationships/slide" Target="slides/slide33.xml"/><Relationship Id="rId37" Type="http://schemas.openxmlformats.org/officeDocument/2006/relationships/slide" Target="slides/slide34.xml"/><Relationship Id="rId38" Type="http://schemas.openxmlformats.org/officeDocument/2006/relationships/slide" Target="slides/slide35.xml"/><Relationship Id="rId39" Type="http://schemas.openxmlformats.org/officeDocument/2006/relationships/slide" Target="slides/slide36.xml"/><Relationship Id="rId50" Type="http://schemas.openxmlformats.org/officeDocument/2006/relationships/slide" Target="slides/slide47.xml"/><Relationship Id="rId51" Type="http://schemas.openxmlformats.org/officeDocument/2006/relationships/slide" Target="slides/slide48.xml"/><Relationship Id="rId52" Type="http://schemas.openxmlformats.org/officeDocument/2006/relationships/slide" Target="slides/slide49.xml"/><Relationship Id="rId53" Type="http://schemas.openxmlformats.org/officeDocument/2006/relationships/slide" Target="slides/slide50.xml"/><Relationship Id="rId54" Type="http://schemas.openxmlformats.org/officeDocument/2006/relationships/slide" Target="slides/slide51.xml"/><Relationship Id="rId55" Type="http://schemas.openxmlformats.org/officeDocument/2006/relationships/slide" Target="slides/slide52.xml"/><Relationship Id="rId56" Type="http://schemas.openxmlformats.org/officeDocument/2006/relationships/slide" Target="slides/slide53.xml"/><Relationship Id="rId57" Type="http://schemas.openxmlformats.org/officeDocument/2006/relationships/slide" Target="slides/slide54.xml"/><Relationship Id="rId58" Type="http://schemas.openxmlformats.org/officeDocument/2006/relationships/slide" Target="slides/slide55.xml"/><Relationship Id="rId59" Type="http://schemas.openxmlformats.org/officeDocument/2006/relationships/slide" Target="slides/slide56.xml"/><Relationship Id="rId70" Type="http://schemas.openxmlformats.org/officeDocument/2006/relationships/slide" Target="slides/slide67.xml"/><Relationship Id="rId71" Type="http://schemas.openxmlformats.org/officeDocument/2006/relationships/slide" Target="slides/slide68.xml"/><Relationship Id="rId72" Type="http://schemas.openxmlformats.org/officeDocument/2006/relationships/slide" Target="slides/slide69.xml"/><Relationship Id="rId73" Type="http://schemas.openxmlformats.org/officeDocument/2006/relationships/slide" Target="slides/slide70.xml"/><Relationship Id="rId74" Type="http://schemas.openxmlformats.org/officeDocument/2006/relationships/slide" Target="slides/slide71.xml"/><Relationship Id="rId75" Type="http://schemas.openxmlformats.org/officeDocument/2006/relationships/slide" Target="slides/slide72.xml"/><Relationship Id="rId76" Type="http://schemas.openxmlformats.org/officeDocument/2006/relationships/slide" Target="slides/slide73.xml"/><Relationship Id="rId77" Type="http://schemas.openxmlformats.org/officeDocument/2006/relationships/slide" Target="slides/slide74.xml"/><Relationship Id="rId78" Type="http://schemas.openxmlformats.org/officeDocument/2006/relationships/slide" Target="slides/slide75.xml"/><Relationship Id="rId79" Type="http://schemas.openxmlformats.org/officeDocument/2006/relationships/slide" Target="slides/slide76.xml"/><Relationship Id="rId90" Type="http://schemas.openxmlformats.org/officeDocument/2006/relationships/slide" Target="slides/slide87.xml"/><Relationship Id="rId91" Type="http://schemas.openxmlformats.org/officeDocument/2006/relationships/slide" Target="slides/slide88.xml"/><Relationship Id="rId92" Type="http://schemas.openxmlformats.org/officeDocument/2006/relationships/slide" Target="slides/slide89.xml"/><Relationship Id="rId93" Type="http://schemas.openxmlformats.org/officeDocument/2006/relationships/slide" Target="slides/slide90.xml"/><Relationship Id="rId94" Type="http://schemas.openxmlformats.org/officeDocument/2006/relationships/slide" Target="slides/slide91.xml"/><Relationship Id="rId95" Type="http://schemas.openxmlformats.org/officeDocument/2006/relationships/slide" Target="slides/slide92.xml"/><Relationship Id="rId96" Type="http://schemas.openxmlformats.org/officeDocument/2006/relationships/slide" Target="slides/slide93.xml"/><Relationship Id="rId97" Type="http://schemas.openxmlformats.org/officeDocument/2006/relationships/slide" Target="slides/slide94.xml"/><Relationship Id="rId98" Type="http://schemas.openxmlformats.org/officeDocument/2006/relationships/slide" Target="slides/slide95.xml"/><Relationship Id="rId99" Type="http://schemas.openxmlformats.org/officeDocument/2006/relationships/slide" Target="slides/slide9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40" Type="http://schemas.openxmlformats.org/officeDocument/2006/relationships/slide" Target="slides/slide37.xml"/><Relationship Id="rId41" Type="http://schemas.openxmlformats.org/officeDocument/2006/relationships/slide" Target="slides/slide38.xml"/><Relationship Id="rId42" Type="http://schemas.openxmlformats.org/officeDocument/2006/relationships/slide" Target="slides/slide39.xml"/><Relationship Id="rId43" Type="http://schemas.openxmlformats.org/officeDocument/2006/relationships/slide" Target="slides/slide40.xml"/><Relationship Id="rId44" Type="http://schemas.openxmlformats.org/officeDocument/2006/relationships/slide" Target="slides/slide41.xml"/><Relationship Id="rId45" Type="http://schemas.openxmlformats.org/officeDocument/2006/relationships/slide" Target="slides/slide42.xml"/><Relationship Id="rId46" Type="http://schemas.openxmlformats.org/officeDocument/2006/relationships/slide" Target="slides/slide43.xml"/><Relationship Id="rId47" Type="http://schemas.openxmlformats.org/officeDocument/2006/relationships/slide" Target="slides/slide44.xml"/><Relationship Id="rId48" Type="http://schemas.openxmlformats.org/officeDocument/2006/relationships/slide" Target="slides/slide45.xml"/><Relationship Id="rId49" Type="http://schemas.openxmlformats.org/officeDocument/2006/relationships/slide" Target="slides/slide46.xml"/><Relationship Id="rId60" Type="http://schemas.openxmlformats.org/officeDocument/2006/relationships/slide" Target="slides/slide57.xml"/><Relationship Id="rId61" Type="http://schemas.openxmlformats.org/officeDocument/2006/relationships/slide" Target="slides/slide58.xml"/><Relationship Id="rId62" Type="http://schemas.openxmlformats.org/officeDocument/2006/relationships/slide" Target="slides/slide59.xml"/><Relationship Id="rId63" Type="http://schemas.openxmlformats.org/officeDocument/2006/relationships/slide" Target="slides/slide60.xml"/><Relationship Id="rId64" Type="http://schemas.openxmlformats.org/officeDocument/2006/relationships/slide" Target="slides/slide61.xml"/><Relationship Id="rId65" Type="http://schemas.openxmlformats.org/officeDocument/2006/relationships/slide" Target="slides/slide62.xml"/><Relationship Id="rId66" Type="http://schemas.openxmlformats.org/officeDocument/2006/relationships/slide" Target="slides/slide63.xml"/><Relationship Id="rId67" Type="http://schemas.openxmlformats.org/officeDocument/2006/relationships/slide" Target="slides/slide64.xml"/><Relationship Id="rId68" Type="http://schemas.openxmlformats.org/officeDocument/2006/relationships/slide" Target="slides/slide65.xml"/><Relationship Id="rId69" Type="http://schemas.openxmlformats.org/officeDocument/2006/relationships/slide" Target="slides/slide66.xml"/><Relationship Id="rId100" Type="http://schemas.openxmlformats.org/officeDocument/2006/relationships/slide" Target="slides/slide97.xml"/><Relationship Id="rId80" Type="http://schemas.openxmlformats.org/officeDocument/2006/relationships/slide" Target="slides/slide77.xml"/><Relationship Id="rId81" Type="http://schemas.openxmlformats.org/officeDocument/2006/relationships/slide" Target="slides/slide78.xml"/><Relationship Id="rId82" Type="http://schemas.openxmlformats.org/officeDocument/2006/relationships/slide" Target="slides/slide79.xml"/><Relationship Id="rId83" Type="http://schemas.openxmlformats.org/officeDocument/2006/relationships/slide" Target="slides/slide80.xml"/><Relationship Id="rId84" Type="http://schemas.openxmlformats.org/officeDocument/2006/relationships/slide" Target="slides/slide81.xml"/><Relationship Id="rId85" Type="http://schemas.openxmlformats.org/officeDocument/2006/relationships/slide" Target="slides/slide82.xml"/><Relationship Id="rId86" Type="http://schemas.openxmlformats.org/officeDocument/2006/relationships/slide" Target="slides/slide83.xml"/><Relationship Id="rId87" Type="http://schemas.openxmlformats.org/officeDocument/2006/relationships/slide" Target="slides/slide84.xml"/><Relationship Id="rId88" Type="http://schemas.openxmlformats.org/officeDocument/2006/relationships/slide" Target="slides/slide85.xml"/><Relationship Id="rId89" Type="http://schemas.openxmlformats.org/officeDocument/2006/relationships/slide" Target="slides/slide86.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1">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3">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15336FA-5202-4710-9BF1-409CA27015B4}" type="doc">
      <dgm:prSet loTypeId="urn:microsoft.com/office/officeart/2005/8/layout/hierarchy1" loCatId="hierarchy" qsTypeId="urn:microsoft.com/office/officeart/2005/8/quickstyle/simple5" qsCatId="simple" csTypeId="urn:microsoft.com/office/officeart/2005/8/colors/accent1_2" csCatId="accent1" phldr="1"/>
      <dgm:spPr/>
      <dgm:t>
        <a:bodyPr/>
        <a:lstStyle/>
        <a:p>
          <a:endParaRPr lang="en-US"/>
        </a:p>
      </dgm:t>
    </dgm:pt>
    <dgm:pt modelId="{F28F341C-39B9-4F3C-9D91-F809C6188346}">
      <dgm:prSet phldrT="[Text]"/>
      <dgm:spPr/>
      <dgm:t>
        <a:bodyPr/>
        <a:lstStyle/>
        <a:p>
          <a:r>
            <a:rPr lang="en-US" dirty="0" smtClean="0"/>
            <a:t>Graph</a:t>
          </a:r>
          <a:endParaRPr lang="en-US" dirty="0"/>
        </a:p>
      </dgm:t>
    </dgm:pt>
    <dgm:pt modelId="{F6C3A9BE-B815-4BEC-BCC2-B95031E5D198}" type="parTrans" cxnId="{0CEE986A-4945-4458-B13F-2788A638207B}">
      <dgm:prSet/>
      <dgm:spPr/>
      <dgm:t>
        <a:bodyPr/>
        <a:lstStyle/>
        <a:p>
          <a:endParaRPr lang="en-US"/>
        </a:p>
      </dgm:t>
    </dgm:pt>
    <dgm:pt modelId="{9DF93EEC-265C-415B-BCED-CB53814AC166}" type="sibTrans" cxnId="{0CEE986A-4945-4458-B13F-2788A638207B}">
      <dgm:prSet/>
      <dgm:spPr/>
      <dgm:t>
        <a:bodyPr/>
        <a:lstStyle/>
        <a:p>
          <a:endParaRPr lang="en-US"/>
        </a:p>
      </dgm:t>
    </dgm:pt>
    <dgm:pt modelId="{CB69ADAD-137F-4B54-B50B-AFFF27EF0B97}">
      <dgm:prSet phldrT="[Text]"/>
      <dgm:spPr/>
      <dgm:t>
        <a:bodyPr/>
        <a:lstStyle/>
        <a:p>
          <a:r>
            <a:rPr lang="en-US" dirty="0" smtClean="0"/>
            <a:t>Structure Information</a:t>
          </a:r>
          <a:endParaRPr lang="en-US" dirty="0"/>
        </a:p>
      </dgm:t>
    </dgm:pt>
    <dgm:pt modelId="{CDC27F13-4D79-47F3-8599-0047B8C5C3E1}" type="parTrans" cxnId="{D48ECFCF-72E8-4B8F-9FFE-B69DD3E8127D}">
      <dgm:prSet/>
      <dgm:spPr/>
      <dgm:t>
        <a:bodyPr/>
        <a:lstStyle/>
        <a:p>
          <a:endParaRPr lang="en-US"/>
        </a:p>
      </dgm:t>
    </dgm:pt>
    <dgm:pt modelId="{868C5D44-1BD5-4E97-BEA3-4F446D640C5B}" type="sibTrans" cxnId="{D48ECFCF-72E8-4B8F-9FFE-B69DD3E8127D}">
      <dgm:prSet/>
      <dgm:spPr/>
      <dgm:t>
        <a:bodyPr/>
        <a:lstStyle/>
        <a:p>
          <a:endParaRPr lang="en-US"/>
        </a:p>
      </dgm:t>
    </dgm:pt>
    <dgm:pt modelId="{CA47FAAC-98C5-43D5-988D-21079DE93243}">
      <dgm:prSet phldrT="[Text]"/>
      <dgm:spPr/>
      <dgm:t>
        <a:bodyPr/>
        <a:lstStyle/>
        <a:p>
          <a:r>
            <a:rPr lang="en-US" dirty="0" smtClean="0"/>
            <a:t>Attributes Information</a:t>
          </a:r>
          <a:endParaRPr lang="en-US" dirty="0"/>
        </a:p>
      </dgm:t>
    </dgm:pt>
    <dgm:pt modelId="{650A6494-852E-41C7-BA56-47F90FF16039}" type="parTrans" cxnId="{E12F25E5-8764-477A-94FE-E5A12980C1BA}">
      <dgm:prSet/>
      <dgm:spPr/>
      <dgm:t>
        <a:bodyPr/>
        <a:lstStyle/>
        <a:p>
          <a:endParaRPr lang="en-US"/>
        </a:p>
      </dgm:t>
    </dgm:pt>
    <dgm:pt modelId="{FA721EB1-510F-416C-9F60-B7210AE592F3}" type="sibTrans" cxnId="{E12F25E5-8764-477A-94FE-E5A12980C1BA}">
      <dgm:prSet/>
      <dgm:spPr/>
      <dgm:t>
        <a:bodyPr/>
        <a:lstStyle/>
        <a:p>
          <a:endParaRPr lang="en-US"/>
        </a:p>
      </dgm:t>
    </dgm:pt>
    <dgm:pt modelId="{84CA7717-5FFB-47ED-A1CE-86A1A347C5C4}">
      <dgm:prSet phldrT="[Text]"/>
      <dgm:spPr/>
      <dgm:t>
        <a:bodyPr/>
        <a:lstStyle/>
        <a:p>
          <a:r>
            <a:rPr lang="en-US" dirty="0" smtClean="0"/>
            <a:t>Sub-graph</a:t>
          </a:r>
          <a:endParaRPr lang="en-US" dirty="0"/>
        </a:p>
      </dgm:t>
    </dgm:pt>
    <dgm:pt modelId="{22415C7D-A513-4AFD-BD35-86403BBB1198}" type="parTrans" cxnId="{78A58808-F321-42A2-B5B2-12A40D7D883E}">
      <dgm:prSet/>
      <dgm:spPr/>
      <dgm:t>
        <a:bodyPr/>
        <a:lstStyle/>
        <a:p>
          <a:endParaRPr lang="en-US"/>
        </a:p>
      </dgm:t>
    </dgm:pt>
    <dgm:pt modelId="{7E029A50-C2C0-4B47-970A-000ED2C3BCF7}" type="sibTrans" cxnId="{78A58808-F321-42A2-B5B2-12A40D7D883E}">
      <dgm:prSet/>
      <dgm:spPr/>
      <dgm:t>
        <a:bodyPr/>
        <a:lstStyle/>
        <a:p>
          <a:endParaRPr lang="en-US"/>
        </a:p>
      </dgm:t>
    </dgm:pt>
    <dgm:pt modelId="{AF4317B4-9659-43B8-888C-7FE2F7C81AC1}">
      <dgm:prSet phldrT="[Text]"/>
      <dgm:spPr/>
      <dgm:t>
        <a:bodyPr/>
        <a:lstStyle/>
        <a:p>
          <a:r>
            <a:rPr lang="en-US" dirty="0" smtClean="0"/>
            <a:t>degree</a:t>
          </a:r>
          <a:endParaRPr lang="en-US" dirty="0"/>
        </a:p>
      </dgm:t>
    </dgm:pt>
    <dgm:pt modelId="{8540DEC2-F634-4A32-81F9-A3FE214120CC}" type="parTrans" cxnId="{B108AAB3-077E-4E28-9ADD-B04DDECEFC67}">
      <dgm:prSet/>
      <dgm:spPr/>
      <dgm:t>
        <a:bodyPr/>
        <a:lstStyle/>
        <a:p>
          <a:endParaRPr lang="en-US"/>
        </a:p>
      </dgm:t>
    </dgm:pt>
    <dgm:pt modelId="{B72CA44A-C633-449B-A200-0C72FAF320A4}" type="sibTrans" cxnId="{B108AAB3-077E-4E28-9ADD-B04DDECEFC67}">
      <dgm:prSet/>
      <dgm:spPr/>
      <dgm:t>
        <a:bodyPr/>
        <a:lstStyle/>
        <a:p>
          <a:endParaRPr lang="en-US"/>
        </a:p>
      </dgm:t>
    </dgm:pt>
    <dgm:pt modelId="{1CDE565D-0034-43BA-AFE2-1D31CB908BA9}">
      <dgm:prSet phldrT="[Text]"/>
      <dgm:spPr/>
      <dgm:t>
        <a:bodyPr/>
        <a:lstStyle/>
        <a:p>
          <a:r>
            <a:rPr lang="en-US" dirty="0" smtClean="0"/>
            <a:t>Attributes of  Nodes</a:t>
          </a:r>
          <a:endParaRPr lang="en-US" dirty="0"/>
        </a:p>
      </dgm:t>
    </dgm:pt>
    <dgm:pt modelId="{E730A933-CEA6-4E3E-ABBA-1E42F9B6C19D}" type="parTrans" cxnId="{243A2F7E-D04E-4052-949C-299F67394016}">
      <dgm:prSet/>
      <dgm:spPr/>
      <dgm:t>
        <a:bodyPr/>
        <a:lstStyle/>
        <a:p>
          <a:endParaRPr lang="en-US"/>
        </a:p>
      </dgm:t>
    </dgm:pt>
    <dgm:pt modelId="{2AB4F856-787D-444F-B677-500C3B7C6F94}" type="sibTrans" cxnId="{243A2F7E-D04E-4052-949C-299F67394016}">
      <dgm:prSet/>
      <dgm:spPr/>
      <dgm:t>
        <a:bodyPr/>
        <a:lstStyle/>
        <a:p>
          <a:endParaRPr lang="en-US"/>
        </a:p>
      </dgm:t>
    </dgm:pt>
    <dgm:pt modelId="{A8E4FBF1-3DF0-4A37-9C4B-445797700DD5}">
      <dgm:prSet phldrT="[Text]"/>
      <dgm:spPr/>
      <dgm:t>
        <a:bodyPr/>
        <a:lstStyle/>
        <a:p>
          <a:r>
            <a:rPr lang="en-US" dirty="0" smtClean="0"/>
            <a:t>Attributes of edge</a:t>
          </a:r>
          <a:endParaRPr lang="en-US" dirty="0"/>
        </a:p>
      </dgm:t>
    </dgm:pt>
    <dgm:pt modelId="{F13E073F-ECE0-4DAD-BE85-83235AD52595}" type="parTrans" cxnId="{5526A7F7-182B-4DD2-A6C5-0FFB4A812DFD}">
      <dgm:prSet/>
      <dgm:spPr/>
      <dgm:t>
        <a:bodyPr/>
        <a:lstStyle/>
        <a:p>
          <a:endParaRPr lang="en-US"/>
        </a:p>
      </dgm:t>
    </dgm:pt>
    <dgm:pt modelId="{E9129D02-AB4A-4188-A932-542D15CC54E3}" type="sibTrans" cxnId="{5526A7F7-182B-4DD2-A6C5-0FFB4A812DFD}">
      <dgm:prSet/>
      <dgm:spPr/>
      <dgm:t>
        <a:bodyPr/>
        <a:lstStyle/>
        <a:p>
          <a:endParaRPr lang="en-US"/>
        </a:p>
      </dgm:t>
    </dgm:pt>
    <dgm:pt modelId="{BFF9EFFB-10FE-456E-A5B7-0FF7A3954E46}">
      <dgm:prSet phldrT="[Text]"/>
      <dgm:spPr/>
      <dgm:t>
        <a:bodyPr/>
        <a:lstStyle/>
        <a:p>
          <a:r>
            <a:rPr lang="en-US" dirty="0" smtClean="0"/>
            <a:t>Node relationship</a:t>
          </a:r>
          <a:endParaRPr lang="en-US" dirty="0"/>
        </a:p>
      </dgm:t>
    </dgm:pt>
    <dgm:pt modelId="{AFD7FD29-A443-4189-95E9-DA9F54035017}" type="parTrans" cxnId="{7146BA3C-07EF-4054-AE97-A00A4AF949CC}">
      <dgm:prSet/>
      <dgm:spPr/>
      <dgm:t>
        <a:bodyPr/>
        <a:lstStyle/>
        <a:p>
          <a:endParaRPr lang="zh-CN" altLang="en-US"/>
        </a:p>
      </dgm:t>
    </dgm:pt>
    <dgm:pt modelId="{5C858425-D3AE-4420-94C1-1D336C414E35}" type="sibTrans" cxnId="{7146BA3C-07EF-4054-AE97-A00A4AF949CC}">
      <dgm:prSet/>
      <dgm:spPr/>
      <dgm:t>
        <a:bodyPr/>
        <a:lstStyle/>
        <a:p>
          <a:endParaRPr lang="zh-CN" altLang="en-US"/>
        </a:p>
      </dgm:t>
    </dgm:pt>
    <dgm:pt modelId="{4FDFBBF0-D48C-47FD-89BA-BFFEFBAC1B81}">
      <dgm:prSet phldrT="[Text]"/>
      <dgm:spPr/>
      <dgm:t>
        <a:bodyPr/>
        <a:lstStyle/>
        <a:p>
          <a:r>
            <a:rPr lang="en-US" dirty="0" smtClean="0"/>
            <a:t>Weight</a:t>
          </a:r>
          <a:endParaRPr lang="en-US" dirty="0"/>
        </a:p>
      </dgm:t>
    </dgm:pt>
    <dgm:pt modelId="{19639C8E-3B21-4CD1-9E88-407668F06FAB}" type="parTrans" cxnId="{6603B7B9-C79E-42C9-81A1-9D8E263F9613}">
      <dgm:prSet/>
      <dgm:spPr/>
      <dgm:t>
        <a:bodyPr/>
        <a:lstStyle/>
        <a:p>
          <a:endParaRPr lang="zh-CN" altLang="en-US"/>
        </a:p>
      </dgm:t>
    </dgm:pt>
    <dgm:pt modelId="{EA2D6008-8B3F-4D5D-9B37-92090B47C3AE}" type="sibTrans" cxnId="{6603B7B9-C79E-42C9-81A1-9D8E263F9613}">
      <dgm:prSet/>
      <dgm:spPr/>
      <dgm:t>
        <a:bodyPr/>
        <a:lstStyle/>
        <a:p>
          <a:endParaRPr lang="zh-CN" altLang="en-US"/>
        </a:p>
      </dgm:t>
    </dgm:pt>
    <dgm:pt modelId="{693B0157-D70A-4C90-AE2D-3A53A5B61863}" type="pres">
      <dgm:prSet presAssocID="{615336FA-5202-4710-9BF1-409CA27015B4}" presName="hierChild1" presStyleCnt="0">
        <dgm:presLayoutVars>
          <dgm:chPref val="1"/>
          <dgm:dir/>
          <dgm:animOne val="branch"/>
          <dgm:animLvl val="lvl"/>
          <dgm:resizeHandles/>
        </dgm:presLayoutVars>
      </dgm:prSet>
      <dgm:spPr/>
      <dgm:t>
        <a:bodyPr/>
        <a:lstStyle/>
        <a:p>
          <a:endParaRPr lang="en-US"/>
        </a:p>
      </dgm:t>
    </dgm:pt>
    <dgm:pt modelId="{C14429D0-204F-4436-AC38-20543576E7B9}" type="pres">
      <dgm:prSet presAssocID="{F28F341C-39B9-4F3C-9D91-F809C6188346}" presName="hierRoot1" presStyleCnt="0"/>
      <dgm:spPr/>
    </dgm:pt>
    <dgm:pt modelId="{794C9C4A-770E-4B9F-AC5F-14DA214DEE58}" type="pres">
      <dgm:prSet presAssocID="{F28F341C-39B9-4F3C-9D91-F809C6188346}" presName="composite" presStyleCnt="0"/>
      <dgm:spPr/>
    </dgm:pt>
    <dgm:pt modelId="{6B369830-53D4-4559-82BD-A57A8E953E24}" type="pres">
      <dgm:prSet presAssocID="{F28F341C-39B9-4F3C-9D91-F809C6188346}" presName="background" presStyleLbl="node0" presStyleIdx="0" presStyleCnt="1"/>
      <dgm:spPr/>
    </dgm:pt>
    <dgm:pt modelId="{7DE401C3-E2F8-4765-8DA2-42DB36D4B40F}" type="pres">
      <dgm:prSet presAssocID="{F28F341C-39B9-4F3C-9D91-F809C6188346}" presName="text" presStyleLbl="fgAcc0" presStyleIdx="0" presStyleCnt="1">
        <dgm:presLayoutVars>
          <dgm:chPref val="3"/>
        </dgm:presLayoutVars>
      </dgm:prSet>
      <dgm:spPr/>
      <dgm:t>
        <a:bodyPr/>
        <a:lstStyle/>
        <a:p>
          <a:endParaRPr lang="en-US"/>
        </a:p>
      </dgm:t>
    </dgm:pt>
    <dgm:pt modelId="{8F09D965-B2C0-4060-A5C2-6139F133C997}" type="pres">
      <dgm:prSet presAssocID="{F28F341C-39B9-4F3C-9D91-F809C6188346}" presName="hierChild2" presStyleCnt="0"/>
      <dgm:spPr/>
    </dgm:pt>
    <dgm:pt modelId="{BBE46169-85BA-4625-ADB1-9DE700DA28A0}" type="pres">
      <dgm:prSet presAssocID="{CDC27F13-4D79-47F3-8599-0047B8C5C3E1}" presName="Name10" presStyleLbl="parChTrans1D2" presStyleIdx="0" presStyleCnt="2"/>
      <dgm:spPr/>
      <dgm:t>
        <a:bodyPr/>
        <a:lstStyle/>
        <a:p>
          <a:endParaRPr lang="en-US"/>
        </a:p>
      </dgm:t>
    </dgm:pt>
    <dgm:pt modelId="{41A5403E-9F9F-43FC-BF81-92BD705409E7}" type="pres">
      <dgm:prSet presAssocID="{CB69ADAD-137F-4B54-B50B-AFFF27EF0B97}" presName="hierRoot2" presStyleCnt="0"/>
      <dgm:spPr/>
    </dgm:pt>
    <dgm:pt modelId="{FD47DFCD-B2FA-49CF-BA79-5F61CBBBC760}" type="pres">
      <dgm:prSet presAssocID="{CB69ADAD-137F-4B54-B50B-AFFF27EF0B97}" presName="composite2" presStyleCnt="0"/>
      <dgm:spPr/>
    </dgm:pt>
    <dgm:pt modelId="{C6EE842D-9830-44E2-8084-D4C7213BECD4}" type="pres">
      <dgm:prSet presAssocID="{CB69ADAD-137F-4B54-B50B-AFFF27EF0B97}" presName="background2" presStyleLbl="node2" presStyleIdx="0" presStyleCnt="2"/>
      <dgm:spPr/>
    </dgm:pt>
    <dgm:pt modelId="{AA9FEFEC-E53F-458D-97B5-13A81C6ACD51}" type="pres">
      <dgm:prSet presAssocID="{CB69ADAD-137F-4B54-B50B-AFFF27EF0B97}" presName="text2" presStyleLbl="fgAcc2" presStyleIdx="0" presStyleCnt="2">
        <dgm:presLayoutVars>
          <dgm:chPref val="3"/>
        </dgm:presLayoutVars>
      </dgm:prSet>
      <dgm:spPr/>
      <dgm:t>
        <a:bodyPr/>
        <a:lstStyle/>
        <a:p>
          <a:endParaRPr lang="en-US"/>
        </a:p>
      </dgm:t>
    </dgm:pt>
    <dgm:pt modelId="{4DE81D29-1FEB-4E2E-84AF-17C3622D5258}" type="pres">
      <dgm:prSet presAssocID="{CB69ADAD-137F-4B54-B50B-AFFF27EF0B97}" presName="hierChild3" presStyleCnt="0"/>
      <dgm:spPr/>
    </dgm:pt>
    <dgm:pt modelId="{133A6153-E126-4E64-AB8D-66E3CC61FBD1}" type="pres">
      <dgm:prSet presAssocID="{8540DEC2-F634-4A32-81F9-A3FE214120CC}" presName="Name17" presStyleLbl="parChTrans1D3" presStyleIdx="0" presStyleCnt="4"/>
      <dgm:spPr/>
      <dgm:t>
        <a:bodyPr/>
        <a:lstStyle/>
        <a:p>
          <a:endParaRPr lang="en-US"/>
        </a:p>
      </dgm:t>
    </dgm:pt>
    <dgm:pt modelId="{B183CE4C-9DDD-4AE0-9CF1-253F06FBE70D}" type="pres">
      <dgm:prSet presAssocID="{AF4317B4-9659-43B8-888C-7FE2F7C81AC1}" presName="hierRoot3" presStyleCnt="0"/>
      <dgm:spPr/>
    </dgm:pt>
    <dgm:pt modelId="{EE7EC7F2-CD2D-4090-BE93-7AB77D66114A}" type="pres">
      <dgm:prSet presAssocID="{AF4317B4-9659-43B8-888C-7FE2F7C81AC1}" presName="composite3" presStyleCnt="0"/>
      <dgm:spPr/>
    </dgm:pt>
    <dgm:pt modelId="{5CBDC0D2-AB89-4B4C-845A-5BE20B027F27}" type="pres">
      <dgm:prSet presAssocID="{AF4317B4-9659-43B8-888C-7FE2F7C81AC1}" presName="background3" presStyleLbl="node3" presStyleIdx="0" presStyleCnt="4"/>
      <dgm:spPr/>
    </dgm:pt>
    <dgm:pt modelId="{658337A2-8E17-4DD6-B71E-5D05DFA54A0F}" type="pres">
      <dgm:prSet presAssocID="{AF4317B4-9659-43B8-888C-7FE2F7C81AC1}" presName="text3" presStyleLbl="fgAcc3" presStyleIdx="0" presStyleCnt="4">
        <dgm:presLayoutVars>
          <dgm:chPref val="3"/>
        </dgm:presLayoutVars>
      </dgm:prSet>
      <dgm:spPr/>
      <dgm:t>
        <a:bodyPr/>
        <a:lstStyle/>
        <a:p>
          <a:endParaRPr lang="en-US"/>
        </a:p>
      </dgm:t>
    </dgm:pt>
    <dgm:pt modelId="{2A47B302-B402-47AC-8746-6A3EFE8D253A}" type="pres">
      <dgm:prSet presAssocID="{AF4317B4-9659-43B8-888C-7FE2F7C81AC1}" presName="hierChild4" presStyleCnt="0"/>
      <dgm:spPr/>
    </dgm:pt>
    <dgm:pt modelId="{47B1137B-F166-48FC-8E04-721A6B3B5249}" type="pres">
      <dgm:prSet presAssocID="{22415C7D-A513-4AFD-BD35-86403BBB1198}" presName="Name17" presStyleLbl="parChTrans1D3" presStyleIdx="1" presStyleCnt="4"/>
      <dgm:spPr/>
      <dgm:t>
        <a:bodyPr/>
        <a:lstStyle/>
        <a:p>
          <a:endParaRPr lang="zh-CN" altLang="en-US"/>
        </a:p>
      </dgm:t>
    </dgm:pt>
    <dgm:pt modelId="{B3EAF473-B4BD-46F2-AB15-7DA7359EB99F}" type="pres">
      <dgm:prSet presAssocID="{84CA7717-5FFB-47ED-A1CE-86A1A347C5C4}" presName="hierRoot3" presStyleCnt="0"/>
      <dgm:spPr/>
    </dgm:pt>
    <dgm:pt modelId="{1C4D05D6-0F1C-4955-91A4-059B59FA0B2D}" type="pres">
      <dgm:prSet presAssocID="{84CA7717-5FFB-47ED-A1CE-86A1A347C5C4}" presName="composite3" presStyleCnt="0"/>
      <dgm:spPr/>
    </dgm:pt>
    <dgm:pt modelId="{78DD55DE-507D-47DD-9819-7483F1654A49}" type="pres">
      <dgm:prSet presAssocID="{84CA7717-5FFB-47ED-A1CE-86A1A347C5C4}" presName="background3" presStyleLbl="node3" presStyleIdx="1" presStyleCnt="4"/>
      <dgm:spPr/>
    </dgm:pt>
    <dgm:pt modelId="{F4C8BD80-460A-4D27-8615-1AABD6C683B9}" type="pres">
      <dgm:prSet presAssocID="{84CA7717-5FFB-47ED-A1CE-86A1A347C5C4}" presName="text3" presStyleLbl="fgAcc3" presStyleIdx="1" presStyleCnt="4">
        <dgm:presLayoutVars>
          <dgm:chPref val="3"/>
        </dgm:presLayoutVars>
      </dgm:prSet>
      <dgm:spPr/>
      <dgm:t>
        <a:bodyPr/>
        <a:lstStyle/>
        <a:p>
          <a:endParaRPr lang="zh-CN" altLang="en-US"/>
        </a:p>
      </dgm:t>
    </dgm:pt>
    <dgm:pt modelId="{CB8ADA11-6EF1-4B78-A165-A814C7C6BA1A}" type="pres">
      <dgm:prSet presAssocID="{84CA7717-5FFB-47ED-A1CE-86A1A347C5C4}" presName="hierChild4" presStyleCnt="0"/>
      <dgm:spPr/>
    </dgm:pt>
    <dgm:pt modelId="{EA59019D-9D17-4AEA-9532-1AB1DED7ABCB}" type="pres">
      <dgm:prSet presAssocID="{AFD7FD29-A443-4189-95E9-DA9F54035017}" presName="Name23" presStyleLbl="parChTrans1D4" presStyleIdx="0" presStyleCnt="2"/>
      <dgm:spPr/>
      <dgm:t>
        <a:bodyPr/>
        <a:lstStyle/>
        <a:p>
          <a:endParaRPr lang="zh-CN" altLang="en-US"/>
        </a:p>
      </dgm:t>
    </dgm:pt>
    <dgm:pt modelId="{8B8FFE65-31CD-40E3-A32F-FDC3034AFBF2}" type="pres">
      <dgm:prSet presAssocID="{BFF9EFFB-10FE-456E-A5B7-0FF7A3954E46}" presName="hierRoot4" presStyleCnt="0"/>
      <dgm:spPr/>
    </dgm:pt>
    <dgm:pt modelId="{888C7698-7BC2-47A3-9736-4C2718C6C1A0}" type="pres">
      <dgm:prSet presAssocID="{BFF9EFFB-10FE-456E-A5B7-0FF7A3954E46}" presName="composite4" presStyleCnt="0"/>
      <dgm:spPr/>
    </dgm:pt>
    <dgm:pt modelId="{70F53104-AC6B-4528-93CF-8E5CED18007F}" type="pres">
      <dgm:prSet presAssocID="{BFF9EFFB-10FE-456E-A5B7-0FF7A3954E46}" presName="background4" presStyleLbl="node4" presStyleIdx="0" presStyleCnt="2"/>
      <dgm:spPr/>
    </dgm:pt>
    <dgm:pt modelId="{F68A556B-E144-4DEB-8247-C844E0A70EEE}" type="pres">
      <dgm:prSet presAssocID="{BFF9EFFB-10FE-456E-A5B7-0FF7A3954E46}" presName="text4" presStyleLbl="fgAcc4" presStyleIdx="0" presStyleCnt="2">
        <dgm:presLayoutVars>
          <dgm:chPref val="3"/>
        </dgm:presLayoutVars>
      </dgm:prSet>
      <dgm:spPr/>
      <dgm:t>
        <a:bodyPr/>
        <a:lstStyle/>
        <a:p>
          <a:endParaRPr lang="zh-CN" altLang="en-US"/>
        </a:p>
      </dgm:t>
    </dgm:pt>
    <dgm:pt modelId="{D62ABB49-D356-4D54-B411-8B8DFE613EE5}" type="pres">
      <dgm:prSet presAssocID="{BFF9EFFB-10FE-456E-A5B7-0FF7A3954E46}" presName="hierChild5" presStyleCnt="0"/>
      <dgm:spPr/>
    </dgm:pt>
    <dgm:pt modelId="{F14F02C2-5E56-42E9-AE81-A54DA96E11A9}" type="pres">
      <dgm:prSet presAssocID="{650A6494-852E-41C7-BA56-47F90FF16039}" presName="Name10" presStyleLbl="parChTrans1D2" presStyleIdx="1" presStyleCnt="2"/>
      <dgm:spPr/>
      <dgm:t>
        <a:bodyPr/>
        <a:lstStyle/>
        <a:p>
          <a:endParaRPr lang="en-US"/>
        </a:p>
      </dgm:t>
    </dgm:pt>
    <dgm:pt modelId="{117620DC-3AD2-425D-A098-98AB9AFE548A}" type="pres">
      <dgm:prSet presAssocID="{CA47FAAC-98C5-43D5-988D-21079DE93243}" presName="hierRoot2" presStyleCnt="0"/>
      <dgm:spPr/>
    </dgm:pt>
    <dgm:pt modelId="{C3DC6897-BD41-4EB8-BAC9-92B3ECA9E191}" type="pres">
      <dgm:prSet presAssocID="{CA47FAAC-98C5-43D5-988D-21079DE93243}" presName="composite2" presStyleCnt="0"/>
      <dgm:spPr/>
    </dgm:pt>
    <dgm:pt modelId="{0E2BA69E-341E-4AAE-9583-31085634BA79}" type="pres">
      <dgm:prSet presAssocID="{CA47FAAC-98C5-43D5-988D-21079DE93243}" presName="background2" presStyleLbl="node2" presStyleIdx="1" presStyleCnt="2"/>
      <dgm:spPr/>
    </dgm:pt>
    <dgm:pt modelId="{ABD29C43-86DD-4281-B929-1A3CC1C7AB48}" type="pres">
      <dgm:prSet presAssocID="{CA47FAAC-98C5-43D5-988D-21079DE93243}" presName="text2" presStyleLbl="fgAcc2" presStyleIdx="1" presStyleCnt="2">
        <dgm:presLayoutVars>
          <dgm:chPref val="3"/>
        </dgm:presLayoutVars>
      </dgm:prSet>
      <dgm:spPr/>
      <dgm:t>
        <a:bodyPr/>
        <a:lstStyle/>
        <a:p>
          <a:endParaRPr lang="en-US"/>
        </a:p>
      </dgm:t>
    </dgm:pt>
    <dgm:pt modelId="{D8F5B3B1-73FA-4512-9696-1BE9B7323AD8}" type="pres">
      <dgm:prSet presAssocID="{CA47FAAC-98C5-43D5-988D-21079DE93243}" presName="hierChild3" presStyleCnt="0"/>
      <dgm:spPr/>
    </dgm:pt>
    <dgm:pt modelId="{33F1732B-CB24-4A72-82A4-F2AC78232348}" type="pres">
      <dgm:prSet presAssocID="{E730A933-CEA6-4E3E-ABBA-1E42F9B6C19D}" presName="Name17" presStyleLbl="parChTrans1D3" presStyleIdx="2" presStyleCnt="4"/>
      <dgm:spPr/>
      <dgm:t>
        <a:bodyPr/>
        <a:lstStyle/>
        <a:p>
          <a:endParaRPr lang="en-US"/>
        </a:p>
      </dgm:t>
    </dgm:pt>
    <dgm:pt modelId="{99C8E5EB-5342-4044-98FB-D359E1802CF2}" type="pres">
      <dgm:prSet presAssocID="{1CDE565D-0034-43BA-AFE2-1D31CB908BA9}" presName="hierRoot3" presStyleCnt="0"/>
      <dgm:spPr/>
    </dgm:pt>
    <dgm:pt modelId="{82C04689-8E42-40E8-B762-B44FBDC22EDC}" type="pres">
      <dgm:prSet presAssocID="{1CDE565D-0034-43BA-AFE2-1D31CB908BA9}" presName="composite3" presStyleCnt="0"/>
      <dgm:spPr/>
    </dgm:pt>
    <dgm:pt modelId="{B5F7F0EB-2BC0-4DE9-9E8C-8DC038A9655C}" type="pres">
      <dgm:prSet presAssocID="{1CDE565D-0034-43BA-AFE2-1D31CB908BA9}" presName="background3" presStyleLbl="node3" presStyleIdx="2" presStyleCnt="4"/>
      <dgm:spPr/>
    </dgm:pt>
    <dgm:pt modelId="{44ED6117-4398-49BF-A382-D4EC1D03A684}" type="pres">
      <dgm:prSet presAssocID="{1CDE565D-0034-43BA-AFE2-1D31CB908BA9}" presName="text3" presStyleLbl="fgAcc3" presStyleIdx="2" presStyleCnt="4" custLinFactNeighborY="-1145">
        <dgm:presLayoutVars>
          <dgm:chPref val="3"/>
        </dgm:presLayoutVars>
      </dgm:prSet>
      <dgm:spPr/>
      <dgm:t>
        <a:bodyPr/>
        <a:lstStyle/>
        <a:p>
          <a:endParaRPr lang="en-US"/>
        </a:p>
      </dgm:t>
    </dgm:pt>
    <dgm:pt modelId="{5BC2B2E1-B6CA-4010-B65E-1CDB477596F9}" type="pres">
      <dgm:prSet presAssocID="{1CDE565D-0034-43BA-AFE2-1D31CB908BA9}" presName="hierChild4" presStyleCnt="0"/>
      <dgm:spPr/>
    </dgm:pt>
    <dgm:pt modelId="{9CA4D970-D354-4302-8CDA-44F44406E3D1}" type="pres">
      <dgm:prSet presAssocID="{F13E073F-ECE0-4DAD-BE85-83235AD52595}" presName="Name17" presStyleLbl="parChTrans1D3" presStyleIdx="3" presStyleCnt="4"/>
      <dgm:spPr/>
      <dgm:t>
        <a:bodyPr/>
        <a:lstStyle/>
        <a:p>
          <a:endParaRPr lang="en-US"/>
        </a:p>
      </dgm:t>
    </dgm:pt>
    <dgm:pt modelId="{29659A57-869C-409F-88BD-64A2B7421FFC}" type="pres">
      <dgm:prSet presAssocID="{A8E4FBF1-3DF0-4A37-9C4B-445797700DD5}" presName="hierRoot3" presStyleCnt="0"/>
      <dgm:spPr/>
    </dgm:pt>
    <dgm:pt modelId="{3019C884-CC77-4601-AD12-DBE1DBF175D9}" type="pres">
      <dgm:prSet presAssocID="{A8E4FBF1-3DF0-4A37-9C4B-445797700DD5}" presName="composite3" presStyleCnt="0"/>
      <dgm:spPr/>
    </dgm:pt>
    <dgm:pt modelId="{5281BE0B-5DFF-4B44-B4E9-FBF16E0A7F60}" type="pres">
      <dgm:prSet presAssocID="{A8E4FBF1-3DF0-4A37-9C4B-445797700DD5}" presName="background3" presStyleLbl="node3" presStyleIdx="3" presStyleCnt="4"/>
      <dgm:spPr/>
    </dgm:pt>
    <dgm:pt modelId="{FAE5624A-62B8-4D1D-B6BD-465A00C80106}" type="pres">
      <dgm:prSet presAssocID="{A8E4FBF1-3DF0-4A37-9C4B-445797700DD5}" presName="text3" presStyleLbl="fgAcc3" presStyleIdx="3" presStyleCnt="4">
        <dgm:presLayoutVars>
          <dgm:chPref val="3"/>
        </dgm:presLayoutVars>
      </dgm:prSet>
      <dgm:spPr/>
      <dgm:t>
        <a:bodyPr/>
        <a:lstStyle/>
        <a:p>
          <a:endParaRPr lang="en-US"/>
        </a:p>
      </dgm:t>
    </dgm:pt>
    <dgm:pt modelId="{8A1741FC-57B4-466D-9E54-71D842512507}" type="pres">
      <dgm:prSet presAssocID="{A8E4FBF1-3DF0-4A37-9C4B-445797700DD5}" presName="hierChild4" presStyleCnt="0"/>
      <dgm:spPr/>
    </dgm:pt>
    <dgm:pt modelId="{A2F6FFB3-D181-4BB6-A0AF-AF66A42959E4}" type="pres">
      <dgm:prSet presAssocID="{19639C8E-3B21-4CD1-9E88-407668F06FAB}" presName="Name23" presStyleLbl="parChTrans1D4" presStyleIdx="1" presStyleCnt="2"/>
      <dgm:spPr/>
      <dgm:t>
        <a:bodyPr/>
        <a:lstStyle/>
        <a:p>
          <a:endParaRPr lang="zh-CN" altLang="en-US"/>
        </a:p>
      </dgm:t>
    </dgm:pt>
    <dgm:pt modelId="{E887D689-3A6D-4904-9EE3-E10C983B2DED}" type="pres">
      <dgm:prSet presAssocID="{4FDFBBF0-D48C-47FD-89BA-BFFEFBAC1B81}" presName="hierRoot4" presStyleCnt="0"/>
      <dgm:spPr/>
    </dgm:pt>
    <dgm:pt modelId="{0180767F-184C-4D15-A7F2-44432FF7E5CC}" type="pres">
      <dgm:prSet presAssocID="{4FDFBBF0-D48C-47FD-89BA-BFFEFBAC1B81}" presName="composite4" presStyleCnt="0"/>
      <dgm:spPr/>
    </dgm:pt>
    <dgm:pt modelId="{024EC1C8-E26C-4458-B3CD-EC43304C6A1D}" type="pres">
      <dgm:prSet presAssocID="{4FDFBBF0-D48C-47FD-89BA-BFFEFBAC1B81}" presName="background4" presStyleLbl="node4" presStyleIdx="1" presStyleCnt="2"/>
      <dgm:spPr/>
    </dgm:pt>
    <dgm:pt modelId="{188F5A64-1891-489F-93CA-DE7C2E300EDD}" type="pres">
      <dgm:prSet presAssocID="{4FDFBBF0-D48C-47FD-89BA-BFFEFBAC1B81}" presName="text4" presStyleLbl="fgAcc4" presStyleIdx="1" presStyleCnt="2">
        <dgm:presLayoutVars>
          <dgm:chPref val="3"/>
        </dgm:presLayoutVars>
      </dgm:prSet>
      <dgm:spPr/>
      <dgm:t>
        <a:bodyPr/>
        <a:lstStyle/>
        <a:p>
          <a:endParaRPr lang="zh-CN" altLang="en-US"/>
        </a:p>
      </dgm:t>
    </dgm:pt>
    <dgm:pt modelId="{1193B7F9-67DA-4A4E-AB91-693442A9E545}" type="pres">
      <dgm:prSet presAssocID="{4FDFBBF0-D48C-47FD-89BA-BFFEFBAC1B81}" presName="hierChild5" presStyleCnt="0"/>
      <dgm:spPr/>
    </dgm:pt>
  </dgm:ptLst>
  <dgm:cxnLst>
    <dgm:cxn modelId="{E12F25E5-8764-477A-94FE-E5A12980C1BA}" srcId="{F28F341C-39B9-4F3C-9D91-F809C6188346}" destId="{CA47FAAC-98C5-43D5-988D-21079DE93243}" srcOrd="1" destOrd="0" parTransId="{650A6494-852E-41C7-BA56-47F90FF16039}" sibTransId="{FA721EB1-510F-416C-9F60-B7210AE592F3}"/>
    <dgm:cxn modelId="{7146BA3C-07EF-4054-AE97-A00A4AF949CC}" srcId="{84CA7717-5FFB-47ED-A1CE-86A1A347C5C4}" destId="{BFF9EFFB-10FE-456E-A5B7-0FF7A3954E46}" srcOrd="0" destOrd="0" parTransId="{AFD7FD29-A443-4189-95E9-DA9F54035017}" sibTransId="{5C858425-D3AE-4420-94C1-1D336C414E35}"/>
    <dgm:cxn modelId="{059A7872-CE96-4F91-BF9D-B4EF9D783CC4}" type="presOf" srcId="{650A6494-852E-41C7-BA56-47F90FF16039}" destId="{F14F02C2-5E56-42E9-AE81-A54DA96E11A9}" srcOrd="0" destOrd="0" presId="urn:microsoft.com/office/officeart/2005/8/layout/hierarchy1"/>
    <dgm:cxn modelId="{B108AAB3-077E-4E28-9ADD-B04DDECEFC67}" srcId="{CB69ADAD-137F-4B54-B50B-AFFF27EF0B97}" destId="{AF4317B4-9659-43B8-888C-7FE2F7C81AC1}" srcOrd="0" destOrd="0" parTransId="{8540DEC2-F634-4A32-81F9-A3FE214120CC}" sibTransId="{B72CA44A-C633-449B-A200-0C72FAF320A4}"/>
    <dgm:cxn modelId="{A4B72013-CC3B-44CA-A005-644B11619FAA}" type="presOf" srcId="{1CDE565D-0034-43BA-AFE2-1D31CB908BA9}" destId="{44ED6117-4398-49BF-A382-D4EC1D03A684}" srcOrd="0" destOrd="0" presId="urn:microsoft.com/office/officeart/2005/8/layout/hierarchy1"/>
    <dgm:cxn modelId="{4363F2A4-3C7A-441C-A1D2-95278B9E2586}" type="presOf" srcId="{AFD7FD29-A443-4189-95E9-DA9F54035017}" destId="{EA59019D-9D17-4AEA-9532-1AB1DED7ABCB}" srcOrd="0" destOrd="0" presId="urn:microsoft.com/office/officeart/2005/8/layout/hierarchy1"/>
    <dgm:cxn modelId="{0CEE986A-4945-4458-B13F-2788A638207B}" srcId="{615336FA-5202-4710-9BF1-409CA27015B4}" destId="{F28F341C-39B9-4F3C-9D91-F809C6188346}" srcOrd="0" destOrd="0" parTransId="{F6C3A9BE-B815-4BEC-BCC2-B95031E5D198}" sibTransId="{9DF93EEC-265C-415B-BCED-CB53814AC166}"/>
    <dgm:cxn modelId="{4FD76C62-099F-42DF-B8C6-F5E2AF01C0F9}" type="presOf" srcId="{E730A933-CEA6-4E3E-ABBA-1E42F9B6C19D}" destId="{33F1732B-CB24-4A72-82A4-F2AC78232348}" srcOrd="0" destOrd="0" presId="urn:microsoft.com/office/officeart/2005/8/layout/hierarchy1"/>
    <dgm:cxn modelId="{5526A7F7-182B-4DD2-A6C5-0FFB4A812DFD}" srcId="{CA47FAAC-98C5-43D5-988D-21079DE93243}" destId="{A8E4FBF1-3DF0-4A37-9C4B-445797700DD5}" srcOrd="1" destOrd="0" parTransId="{F13E073F-ECE0-4DAD-BE85-83235AD52595}" sibTransId="{E9129D02-AB4A-4188-A932-542D15CC54E3}"/>
    <dgm:cxn modelId="{D48ECFCF-72E8-4B8F-9FFE-B69DD3E8127D}" srcId="{F28F341C-39B9-4F3C-9D91-F809C6188346}" destId="{CB69ADAD-137F-4B54-B50B-AFFF27EF0B97}" srcOrd="0" destOrd="0" parTransId="{CDC27F13-4D79-47F3-8599-0047B8C5C3E1}" sibTransId="{868C5D44-1BD5-4E97-BEA3-4F446D640C5B}"/>
    <dgm:cxn modelId="{7566D35E-AFC7-4DB4-8F8A-0AD21544645C}" type="presOf" srcId="{CA47FAAC-98C5-43D5-988D-21079DE93243}" destId="{ABD29C43-86DD-4281-B929-1A3CC1C7AB48}" srcOrd="0" destOrd="0" presId="urn:microsoft.com/office/officeart/2005/8/layout/hierarchy1"/>
    <dgm:cxn modelId="{AE725FE9-7D67-415E-8164-D10A4B1EDFCF}" type="presOf" srcId="{22415C7D-A513-4AFD-BD35-86403BBB1198}" destId="{47B1137B-F166-48FC-8E04-721A6B3B5249}" srcOrd="0" destOrd="0" presId="urn:microsoft.com/office/officeart/2005/8/layout/hierarchy1"/>
    <dgm:cxn modelId="{7A512DF2-CCC8-4465-9387-B08350EBD804}" type="presOf" srcId="{4FDFBBF0-D48C-47FD-89BA-BFFEFBAC1B81}" destId="{188F5A64-1891-489F-93CA-DE7C2E300EDD}" srcOrd="0" destOrd="0" presId="urn:microsoft.com/office/officeart/2005/8/layout/hierarchy1"/>
    <dgm:cxn modelId="{FAB574E8-A3F2-491C-B203-C34C05F5B58A}" type="presOf" srcId="{8540DEC2-F634-4A32-81F9-A3FE214120CC}" destId="{133A6153-E126-4E64-AB8D-66E3CC61FBD1}" srcOrd="0" destOrd="0" presId="urn:microsoft.com/office/officeart/2005/8/layout/hierarchy1"/>
    <dgm:cxn modelId="{E0EB3959-3E1D-4764-802A-AE154244032E}" type="presOf" srcId="{A8E4FBF1-3DF0-4A37-9C4B-445797700DD5}" destId="{FAE5624A-62B8-4D1D-B6BD-465A00C80106}" srcOrd="0" destOrd="0" presId="urn:microsoft.com/office/officeart/2005/8/layout/hierarchy1"/>
    <dgm:cxn modelId="{A36277E7-65A7-448C-A2D6-518D0D9A8859}" type="presOf" srcId="{AF4317B4-9659-43B8-888C-7FE2F7C81AC1}" destId="{658337A2-8E17-4DD6-B71E-5D05DFA54A0F}" srcOrd="0" destOrd="0" presId="urn:microsoft.com/office/officeart/2005/8/layout/hierarchy1"/>
    <dgm:cxn modelId="{23F5379E-19BE-4022-9D4C-864C6834B328}" type="presOf" srcId="{F28F341C-39B9-4F3C-9D91-F809C6188346}" destId="{7DE401C3-E2F8-4765-8DA2-42DB36D4B40F}" srcOrd="0" destOrd="0" presId="urn:microsoft.com/office/officeart/2005/8/layout/hierarchy1"/>
    <dgm:cxn modelId="{F0D96767-D615-4094-A2CD-027156BCC696}" type="presOf" srcId="{CDC27F13-4D79-47F3-8599-0047B8C5C3E1}" destId="{BBE46169-85BA-4625-ADB1-9DE700DA28A0}" srcOrd="0" destOrd="0" presId="urn:microsoft.com/office/officeart/2005/8/layout/hierarchy1"/>
    <dgm:cxn modelId="{17415653-8A67-4BB3-BC1B-F9806AF10C73}" type="presOf" srcId="{19639C8E-3B21-4CD1-9E88-407668F06FAB}" destId="{A2F6FFB3-D181-4BB6-A0AF-AF66A42959E4}" srcOrd="0" destOrd="0" presId="urn:microsoft.com/office/officeart/2005/8/layout/hierarchy1"/>
    <dgm:cxn modelId="{243A2F7E-D04E-4052-949C-299F67394016}" srcId="{CA47FAAC-98C5-43D5-988D-21079DE93243}" destId="{1CDE565D-0034-43BA-AFE2-1D31CB908BA9}" srcOrd="0" destOrd="0" parTransId="{E730A933-CEA6-4E3E-ABBA-1E42F9B6C19D}" sibTransId="{2AB4F856-787D-444F-B677-500C3B7C6F94}"/>
    <dgm:cxn modelId="{87AA1CA4-A432-446B-8CF2-41AAFD31E00E}" type="presOf" srcId="{BFF9EFFB-10FE-456E-A5B7-0FF7A3954E46}" destId="{F68A556B-E144-4DEB-8247-C844E0A70EEE}" srcOrd="0" destOrd="0" presId="urn:microsoft.com/office/officeart/2005/8/layout/hierarchy1"/>
    <dgm:cxn modelId="{9D393B1F-C50E-48C4-8988-369D029097EC}" type="presOf" srcId="{615336FA-5202-4710-9BF1-409CA27015B4}" destId="{693B0157-D70A-4C90-AE2D-3A53A5B61863}" srcOrd="0" destOrd="0" presId="urn:microsoft.com/office/officeart/2005/8/layout/hierarchy1"/>
    <dgm:cxn modelId="{8F65AC24-A7DC-4399-86AB-F0CBCDE2176E}" type="presOf" srcId="{CB69ADAD-137F-4B54-B50B-AFFF27EF0B97}" destId="{AA9FEFEC-E53F-458D-97B5-13A81C6ACD51}" srcOrd="0" destOrd="0" presId="urn:microsoft.com/office/officeart/2005/8/layout/hierarchy1"/>
    <dgm:cxn modelId="{445394A3-310A-4B51-8C9C-28C309DC17D9}" type="presOf" srcId="{84CA7717-5FFB-47ED-A1CE-86A1A347C5C4}" destId="{F4C8BD80-460A-4D27-8615-1AABD6C683B9}" srcOrd="0" destOrd="0" presId="urn:microsoft.com/office/officeart/2005/8/layout/hierarchy1"/>
    <dgm:cxn modelId="{78DBE736-EDD4-4829-BE53-EAED553EC43B}" type="presOf" srcId="{F13E073F-ECE0-4DAD-BE85-83235AD52595}" destId="{9CA4D970-D354-4302-8CDA-44F44406E3D1}" srcOrd="0" destOrd="0" presId="urn:microsoft.com/office/officeart/2005/8/layout/hierarchy1"/>
    <dgm:cxn modelId="{6603B7B9-C79E-42C9-81A1-9D8E263F9613}" srcId="{A8E4FBF1-3DF0-4A37-9C4B-445797700DD5}" destId="{4FDFBBF0-D48C-47FD-89BA-BFFEFBAC1B81}" srcOrd="0" destOrd="0" parTransId="{19639C8E-3B21-4CD1-9E88-407668F06FAB}" sibTransId="{EA2D6008-8B3F-4D5D-9B37-92090B47C3AE}"/>
    <dgm:cxn modelId="{78A58808-F321-42A2-B5B2-12A40D7D883E}" srcId="{CB69ADAD-137F-4B54-B50B-AFFF27EF0B97}" destId="{84CA7717-5FFB-47ED-A1CE-86A1A347C5C4}" srcOrd="1" destOrd="0" parTransId="{22415C7D-A513-4AFD-BD35-86403BBB1198}" sibTransId="{7E029A50-C2C0-4B47-970A-000ED2C3BCF7}"/>
    <dgm:cxn modelId="{DDD17D3D-120A-40A0-B45C-1449714E796E}" type="presParOf" srcId="{693B0157-D70A-4C90-AE2D-3A53A5B61863}" destId="{C14429D0-204F-4436-AC38-20543576E7B9}" srcOrd="0" destOrd="0" presId="urn:microsoft.com/office/officeart/2005/8/layout/hierarchy1"/>
    <dgm:cxn modelId="{9766D777-63DF-4B62-ACCB-432392BD98D8}" type="presParOf" srcId="{C14429D0-204F-4436-AC38-20543576E7B9}" destId="{794C9C4A-770E-4B9F-AC5F-14DA214DEE58}" srcOrd="0" destOrd="0" presId="urn:microsoft.com/office/officeart/2005/8/layout/hierarchy1"/>
    <dgm:cxn modelId="{BE5351DE-1747-404C-846E-7D585D45C15C}" type="presParOf" srcId="{794C9C4A-770E-4B9F-AC5F-14DA214DEE58}" destId="{6B369830-53D4-4559-82BD-A57A8E953E24}" srcOrd="0" destOrd="0" presId="urn:microsoft.com/office/officeart/2005/8/layout/hierarchy1"/>
    <dgm:cxn modelId="{54D45041-C703-43DE-928E-0052A73A380A}" type="presParOf" srcId="{794C9C4A-770E-4B9F-AC5F-14DA214DEE58}" destId="{7DE401C3-E2F8-4765-8DA2-42DB36D4B40F}" srcOrd="1" destOrd="0" presId="urn:microsoft.com/office/officeart/2005/8/layout/hierarchy1"/>
    <dgm:cxn modelId="{A2F6D883-5115-45C8-B1C4-D4AC266F5C05}" type="presParOf" srcId="{C14429D0-204F-4436-AC38-20543576E7B9}" destId="{8F09D965-B2C0-4060-A5C2-6139F133C997}" srcOrd="1" destOrd="0" presId="urn:microsoft.com/office/officeart/2005/8/layout/hierarchy1"/>
    <dgm:cxn modelId="{1F6FF14F-96A0-4862-B529-80875491A551}" type="presParOf" srcId="{8F09D965-B2C0-4060-A5C2-6139F133C997}" destId="{BBE46169-85BA-4625-ADB1-9DE700DA28A0}" srcOrd="0" destOrd="0" presId="urn:microsoft.com/office/officeart/2005/8/layout/hierarchy1"/>
    <dgm:cxn modelId="{4C90C67F-62D5-4AF6-938F-F0087358D3A1}" type="presParOf" srcId="{8F09D965-B2C0-4060-A5C2-6139F133C997}" destId="{41A5403E-9F9F-43FC-BF81-92BD705409E7}" srcOrd="1" destOrd="0" presId="urn:microsoft.com/office/officeart/2005/8/layout/hierarchy1"/>
    <dgm:cxn modelId="{85E03729-AFAC-43E9-A971-3E69316BB02A}" type="presParOf" srcId="{41A5403E-9F9F-43FC-BF81-92BD705409E7}" destId="{FD47DFCD-B2FA-49CF-BA79-5F61CBBBC760}" srcOrd="0" destOrd="0" presId="urn:microsoft.com/office/officeart/2005/8/layout/hierarchy1"/>
    <dgm:cxn modelId="{5D9B91E5-BA06-4775-B243-1DEBD28F249E}" type="presParOf" srcId="{FD47DFCD-B2FA-49CF-BA79-5F61CBBBC760}" destId="{C6EE842D-9830-44E2-8084-D4C7213BECD4}" srcOrd="0" destOrd="0" presId="urn:microsoft.com/office/officeart/2005/8/layout/hierarchy1"/>
    <dgm:cxn modelId="{2FAE6855-3B50-45B4-A3CE-630E9C4F376E}" type="presParOf" srcId="{FD47DFCD-B2FA-49CF-BA79-5F61CBBBC760}" destId="{AA9FEFEC-E53F-458D-97B5-13A81C6ACD51}" srcOrd="1" destOrd="0" presId="urn:microsoft.com/office/officeart/2005/8/layout/hierarchy1"/>
    <dgm:cxn modelId="{5F2D98B9-BFF4-436B-9A4B-81AAEBAB2B75}" type="presParOf" srcId="{41A5403E-9F9F-43FC-BF81-92BD705409E7}" destId="{4DE81D29-1FEB-4E2E-84AF-17C3622D5258}" srcOrd="1" destOrd="0" presId="urn:microsoft.com/office/officeart/2005/8/layout/hierarchy1"/>
    <dgm:cxn modelId="{6DED1939-2018-4CC6-B5FB-04D8EC0274B7}" type="presParOf" srcId="{4DE81D29-1FEB-4E2E-84AF-17C3622D5258}" destId="{133A6153-E126-4E64-AB8D-66E3CC61FBD1}" srcOrd="0" destOrd="0" presId="urn:microsoft.com/office/officeart/2005/8/layout/hierarchy1"/>
    <dgm:cxn modelId="{8251C800-9DFE-4A88-8658-D1E1C27C584D}" type="presParOf" srcId="{4DE81D29-1FEB-4E2E-84AF-17C3622D5258}" destId="{B183CE4C-9DDD-4AE0-9CF1-253F06FBE70D}" srcOrd="1" destOrd="0" presId="urn:microsoft.com/office/officeart/2005/8/layout/hierarchy1"/>
    <dgm:cxn modelId="{B90E0D63-D5A8-4AD3-8958-1030CC0CFE4D}" type="presParOf" srcId="{B183CE4C-9DDD-4AE0-9CF1-253F06FBE70D}" destId="{EE7EC7F2-CD2D-4090-BE93-7AB77D66114A}" srcOrd="0" destOrd="0" presId="urn:microsoft.com/office/officeart/2005/8/layout/hierarchy1"/>
    <dgm:cxn modelId="{AFDDE559-22A0-40BC-89FD-B7387308E94A}" type="presParOf" srcId="{EE7EC7F2-CD2D-4090-BE93-7AB77D66114A}" destId="{5CBDC0D2-AB89-4B4C-845A-5BE20B027F27}" srcOrd="0" destOrd="0" presId="urn:microsoft.com/office/officeart/2005/8/layout/hierarchy1"/>
    <dgm:cxn modelId="{3EF92F96-6EC7-4DAF-9D62-AB0ED72310D4}" type="presParOf" srcId="{EE7EC7F2-CD2D-4090-BE93-7AB77D66114A}" destId="{658337A2-8E17-4DD6-B71E-5D05DFA54A0F}" srcOrd="1" destOrd="0" presId="urn:microsoft.com/office/officeart/2005/8/layout/hierarchy1"/>
    <dgm:cxn modelId="{4A2A1F16-C78A-45C7-987A-FE23759965C6}" type="presParOf" srcId="{B183CE4C-9DDD-4AE0-9CF1-253F06FBE70D}" destId="{2A47B302-B402-47AC-8746-6A3EFE8D253A}" srcOrd="1" destOrd="0" presId="urn:microsoft.com/office/officeart/2005/8/layout/hierarchy1"/>
    <dgm:cxn modelId="{7A2F3A22-89A5-4017-934B-793EC1E5F0A2}" type="presParOf" srcId="{4DE81D29-1FEB-4E2E-84AF-17C3622D5258}" destId="{47B1137B-F166-48FC-8E04-721A6B3B5249}" srcOrd="2" destOrd="0" presId="urn:microsoft.com/office/officeart/2005/8/layout/hierarchy1"/>
    <dgm:cxn modelId="{B8226F62-23DC-4A72-8BCC-29649C5F74F1}" type="presParOf" srcId="{4DE81D29-1FEB-4E2E-84AF-17C3622D5258}" destId="{B3EAF473-B4BD-46F2-AB15-7DA7359EB99F}" srcOrd="3" destOrd="0" presId="urn:microsoft.com/office/officeart/2005/8/layout/hierarchy1"/>
    <dgm:cxn modelId="{10F3F4E1-E930-4994-875B-F325EA045681}" type="presParOf" srcId="{B3EAF473-B4BD-46F2-AB15-7DA7359EB99F}" destId="{1C4D05D6-0F1C-4955-91A4-059B59FA0B2D}" srcOrd="0" destOrd="0" presId="urn:microsoft.com/office/officeart/2005/8/layout/hierarchy1"/>
    <dgm:cxn modelId="{EE693112-6276-4151-AD87-566AA3F809A1}" type="presParOf" srcId="{1C4D05D6-0F1C-4955-91A4-059B59FA0B2D}" destId="{78DD55DE-507D-47DD-9819-7483F1654A49}" srcOrd="0" destOrd="0" presId="urn:microsoft.com/office/officeart/2005/8/layout/hierarchy1"/>
    <dgm:cxn modelId="{148B939F-7E57-4345-894F-57849BAD13A7}" type="presParOf" srcId="{1C4D05D6-0F1C-4955-91A4-059B59FA0B2D}" destId="{F4C8BD80-460A-4D27-8615-1AABD6C683B9}" srcOrd="1" destOrd="0" presId="urn:microsoft.com/office/officeart/2005/8/layout/hierarchy1"/>
    <dgm:cxn modelId="{E1D8BEA4-B16C-4604-8649-6C877183DD90}" type="presParOf" srcId="{B3EAF473-B4BD-46F2-AB15-7DA7359EB99F}" destId="{CB8ADA11-6EF1-4B78-A165-A814C7C6BA1A}" srcOrd="1" destOrd="0" presId="urn:microsoft.com/office/officeart/2005/8/layout/hierarchy1"/>
    <dgm:cxn modelId="{91B14F57-A8FD-4A0E-9216-90AB2BD65AD7}" type="presParOf" srcId="{CB8ADA11-6EF1-4B78-A165-A814C7C6BA1A}" destId="{EA59019D-9D17-4AEA-9532-1AB1DED7ABCB}" srcOrd="0" destOrd="0" presId="urn:microsoft.com/office/officeart/2005/8/layout/hierarchy1"/>
    <dgm:cxn modelId="{388C0ADC-C92F-4042-8206-B89F639D504A}" type="presParOf" srcId="{CB8ADA11-6EF1-4B78-A165-A814C7C6BA1A}" destId="{8B8FFE65-31CD-40E3-A32F-FDC3034AFBF2}" srcOrd="1" destOrd="0" presId="urn:microsoft.com/office/officeart/2005/8/layout/hierarchy1"/>
    <dgm:cxn modelId="{CF12EA9F-FE81-4EF3-903D-6481DBD3B3FE}" type="presParOf" srcId="{8B8FFE65-31CD-40E3-A32F-FDC3034AFBF2}" destId="{888C7698-7BC2-47A3-9736-4C2718C6C1A0}" srcOrd="0" destOrd="0" presId="urn:microsoft.com/office/officeart/2005/8/layout/hierarchy1"/>
    <dgm:cxn modelId="{EC346302-1C45-4E82-809A-BB3A413176C4}" type="presParOf" srcId="{888C7698-7BC2-47A3-9736-4C2718C6C1A0}" destId="{70F53104-AC6B-4528-93CF-8E5CED18007F}" srcOrd="0" destOrd="0" presId="urn:microsoft.com/office/officeart/2005/8/layout/hierarchy1"/>
    <dgm:cxn modelId="{AC930EB0-4780-400B-B96D-0EEF5DC8A883}" type="presParOf" srcId="{888C7698-7BC2-47A3-9736-4C2718C6C1A0}" destId="{F68A556B-E144-4DEB-8247-C844E0A70EEE}" srcOrd="1" destOrd="0" presId="urn:microsoft.com/office/officeart/2005/8/layout/hierarchy1"/>
    <dgm:cxn modelId="{3A58E1D1-AD2C-45A2-8514-C08326B9129B}" type="presParOf" srcId="{8B8FFE65-31CD-40E3-A32F-FDC3034AFBF2}" destId="{D62ABB49-D356-4D54-B411-8B8DFE613EE5}" srcOrd="1" destOrd="0" presId="urn:microsoft.com/office/officeart/2005/8/layout/hierarchy1"/>
    <dgm:cxn modelId="{7155A7DD-824E-4E8B-83EB-1D45A3EAC352}" type="presParOf" srcId="{8F09D965-B2C0-4060-A5C2-6139F133C997}" destId="{F14F02C2-5E56-42E9-AE81-A54DA96E11A9}" srcOrd="2" destOrd="0" presId="urn:microsoft.com/office/officeart/2005/8/layout/hierarchy1"/>
    <dgm:cxn modelId="{97F794D7-D7A2-4E08-A7B6-FE7665BECD95}" type="presParOf" srcId="{8F09D965-B2C0-4060-A5C2-6139F133C997}" destId="{117620DC-3AD2-425D-A098-98AB9AFE548A}" srcOrd="3" destOrd="0" presId="urn:microsoft.com/office/officeart/2005/8/layout/hierarchy1"/>
    <dgm:cxn modelId="{E938BDD9-6EFF-4ACE-A767-C616DB43A23F}" type="presParOf" srcId="{117620DC-3AD2-425D-A098-98AB9AFE548A}" destId="{C3DC6897-BD41-4EB8-BAC9-92B3ECA9E191}" srcOrd="0" destOrd="0" presId="urn:microsoft.com/office/officeart/2005/8/layout/hierarchy1"/>
    <dgm:cxn modelId="{431FCE1E-39A9-4A16-90EE-4807CE73328C}" type="presParOf" srcId="{C3DC6897-BD41-4EB8-BAC9-92B3ECA9E191}" destId="{0E2BA69E-341E-4AAE-9583-31085634BA79}" srcOrd="0" destOrd="0" presId="urn:microsoft.com/office/officeart/2005/8/layout/hierarchy1"/>
    <dgm:cxn modelId="{9B7552A8-B84E-4C43-B5AD-A27F565E20CC}" type="presParOf" srcId="{C3DC6897-BD41-4EB8-BAC9-92B3ECA9E191}" destId="{ABD29C43-86DD-4281-B929-1A3CC1C7AB48}" srcOrd="1" destOrd="0" presId="urn:microsoft.com/office/officeart/2005/8/layout/hierarchy1"/>
    <dgm:cxn modelId="{636A90D7-60DD-4A35-B034-B26E86F5C014}" type="presParOf" srcId="{117620DC-3AD2-425D-A098-98AB9AFE548A}" destId="{D8F5B3B1-73FA-4512-9696-1BE9B7323AD8}" srcOrd="1" destOrd="0" presId="urn:microsoft.com/office/officeart/2005/8/layout/hierarchy1"/>
    <dgm:cxn modelId="{0F91AD2B-FDF2-42D3-8D08-5009D1A33A3F}" type="presParOf" srcId="{D8F5B3B1-73FA-4512-9696-1BE9B7323AD8}" destId="{33F1732B-CB24-4A72-82A4-F2AC78232348}" srcOrd="0" destOrd="0" presId="urn:microsoft.com/office/officeart/2005/8/layout/hierarchy1"/>
    <dgm:cxn modelId="{6A08FFC7-884C-4B72-A492-ED8E3FF5498B}" type="presParOf" srcId="{D8F5B3B1-73FA-4512-9696-1BE9B7323AD8}" destId="{99C8E5EB-5342-4044-98FB-D359E1802CF2}" srcOrd="1" destOrd="0" presId="urn:microsoft.com/office/officeart/2005/8/layout/hierarchy1"/>
    <dgm:cxn modelId="{3CC994C4-CF83-48D3-8787-6C1E256FC5CB}" type="presParOf" srcId="{99C8E5EB-5342-4044-98FB-D359E1802CF2}" destId="{82C04689-8E42-40E8-B762-B44FBDC22EDC}" srcOrd="0" destOrd="0" presId="urn:microsoft.com/office/officeart/2005/8/layout/hierarchy1"/>
    <dgm:cxn modelId="{53D33254-A291-46BF-BA67-D8A00EBCAB02}" type="presParOf" srcId="{82C04689-8E42-40E8-B762-B44FBDC22EDC}" destId="{B5F7F0EB-2BC0-4DE9-9E8C-8DC038A9655C}" srcOrd="0" destOrd="0" presId="urn:microsoft.com/office/officeart/2005/8/layout/hierarchy1"/>
    <dgm:cxn modelId="{5518FB38-5628-47E2-8C78-498A9BBBBA7D}" type="presParOf" srcId="{82C04689-8E42-40E8-B762-B44FBDC22EDC}" destId="{44ED6117-4398-49BF-A382-D4EC1D03A684}" srcOrd="1" destOrd="0" presId="urn:microsoft.com/office/officeart/2005/8/layout/hierarchy1"/>
    <dgm:cxn modelId="{0786EA6B-2F10-4DB2-B057-CA3A97EE4674}" type="presParOf" srcId="{99C8E5EB-5342-4044-98FB-D359E1802CF2}" destId="{5BC2B2E1-B6CA-4010-B65E-1CDB477596F9}" srcOrd="1" destOrd="0" presId="urn:microsoft.com/office/officeart/2005/8/layout/hierarchy1"/>
    <dgm:cxn modelId="{7B02F542-9C36-4EB7-A4F8-6BF79707EC06}" type="presParOf" srcId="{D8F5B3B1-73FA-4512-9696-1BE9B7323AD8}" destId="{9CA4D970-D354-4302-8CDA-44F44406E3D1}" srcOrd="2" destOrd="0" presId="urn:microsoft.com/office/officeart/2005/8/layout/hierarchy1"/>
    <dgm:cxn modelId="{39B660CD-E7E7-4412-9EDF-8C2B461C0773}" type="presParOf" srcId="{D8F5B3B1-73FA-4512-9696-1BE9B7323AD8}" destId="{29659A57-869C-409F-88BD-64A2B7421FFC}" srcOrd="3" destOrd="0" presId="urn:microsoft.com/office/officeart/2005/8/layout/hierarchy1"/>
    <dgm:cxn modelId="{A116D4D8-C277-4745-8508-988C5F3F0C14}" type="presParOf" srcId="{29659A57-869C-409F-88BD-64A2B7421FFC}" destId="{3019C884-CC77-4601-AD12-DBE1DBF175D9}" srcOrd="0" destOrd="0" presId="urn:microsoft.com/office/officeart/2005/8/layout/hierarchy1"/>
    <dgm:cxn modelId="{DB4145E9-CE23-4486-97C6-DB77741A7AD1}" type="presParOf" srcId="{3019C884-CC77-4601-AD12-DBE1DBF175D9}" destId="{5281BE0B-5DFF-4B44-B4E9-FBF16E0A7F60}" srcOrd="0" destOrd="0" presId="urn:microsoft.com/office/officeart/2005/8/layout/hierarchy1"/>
    <dgm:cxn modelId="{437535EA-F9C4-43C5-BEFA-2F2C9B79E7C7}" type="presParOf" srcId="{3019C884-CC77-4601-AD12-DBE1DBF175D9}" destId="{FAE5624A-62B8-4D1D-B6BD-465A00C80106}" srcOrd="1" destOrd="0" presId="urn:microsoft.com/office/officeart/2005/8/layout/hierarchy1"/>
    <dgm:cxn modelId="{9887CDAA-219E-4ECE-BB5B-04AC1225224F}" type="presParOf" srcId="{29659A57-869C-409F-88BD-64A2B7421FFC}" destId="{8A1741FC-57B4-466D-9E54-71D842512507}" srcOrd="1" destOrd="0" presId="urn:microsoft.com/office/officeart/2005/8/layout/hierarchy1"/>
    <dgm:cxn modelId="{FEC66B15-7EF9-4059-BF47-09956ED3A3E3}" type="presParOf" srcId="{8A1741FC-57B4-466D-9E54-71D842512507}" destId="{A2F6FFB3-D181-4BB6-A0AF-AF66A42959E4}" srcOrd="0" destOrd="0" presId="urn:microsoft.com/office/officeart/2005/8/layout/hierarchy1"/>
    <dgm:cxn modelId="{FEDF0B63-5681-4D06-8ED6-8805A2CFDDF3}" type="presParOf" srcId="{8A1741FC-57B4-466D-9E54-71D842512507}" destId="{E887D689-3A6D-4904-9EE3-E10C983B2DED}" srcOrd="1" destOrd="0" presId="urn:microsoft.com/office/officeart/2005/8/layout/hierarchy1"/>
    <dgm:cxn modelId="{60A8B63A-9515-4C1F-8859-3F61F4E83C5F}" type="presParOf" srcId="{E887D689-3A6D-4904-9EE3-E10C983B2DED}" destId="{0180767F-184C-4D15-A7F2-44432FF7E5CC}" srcOrd="0" destOrd="0" presId="urn:microsoft.com/office/officeart/2005/8/layout/hierarchy1"/>
    <dgm:cxn modelId="{55788B2B-0183-4A72-8325-1A24F38D10CE}" type="presParOf" srcId="{0180767F-184C-4D15-A7F2-44432FF7E5CC}" destId="{024EC1C8-E26C-4458-B3CD-EC43304C6A1D}" srcOrd="0" destOrd="0" presId="urn:microsoft.com/office/officeart/2005/8/layout/hierarchy1"/>
    <dgm:cxn modelId="{68E9000D-777C-4F76-AB27-A597711F2D7E}" type="presParOf" srcId="{0180767F-184C-4D15-A7F2-44432FF7E5CC}" destId="{188F5A64-1891-489F-93CA-DE7C2E300EDD}" srcOrd="1" destOrd="0" presId="urn:microsoft.com/office/officeart/2005/8/layout/hierarchy1"/>
    <dgm:cxn modelId="{7B12A290-D68A-4EC5-8EEC-A4B1C82B6BF5}" type="presParOf" srcId="{E887D689-3A6D-4904-9EE3-E10C983B2DED}" destId="{1193B7F9-67DA-4A4E-AB91-693442A9E545}"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15336FA-5202-4710-9BF1-409CA27015B4}" type="doc">
      <dgm:prSet loTypeId="urn:microsoft.com/office/officeart/2005/8/layout/hierarchy1" loCatId="hierarchy" qsTypeId="urn:microsoft.com/office/officeart/2005/8/quickstyle/simple5" qsCatId="simple" csTypeId="urn:microsoft.com/office/officeart/2005/8/colors/accent1_2" csCatId="accent1" phldr="1"/>
      <dgm:spPr/>
      <dgm:t>
        <a:bodyPr/>
        <a:lstStyle/>
        <a:p>
          <a:endParaRPr lang="en-US"/>
        </a:p>
      </dgm:t>
    </dgm:pt>
    <dgm:pt modelId="{F28F341C-39B9-4F3C-9D91-F809C6188346}">
      <dgm:prSet phldrT="[Text]"/>
      <dgm:spPr/>
      <dgm:t>
        <a:bodyPr/>
        <a:lstStyle/>
        <a:p>
          <a:r>
            <a:rPr lang="en-US" dirty="0" smtClean="0"/>
            <a:t>Graph</a:t>
          </a:r>
          <a:endParaRPr lang="en-US" dirty="0"/>
        </a:p>
      </dgm:t>
    </dgm:pt>
    <dgm:pt modelId="{F6C3A9BE-B815-4BEC-BCC2-B95031E5D198}" type="parTrans" cxnId="{0CEE986A-4945-4458-B13F-2788A638207B}">
      <dgm:prSet/>
      <dgm:spPr/>
      <dgm:t>
        <a:bodyPr/>
        <a:lstStyle/>
        <a:p>
          <a:endParaRPr lang="en-US"/>
        </a:p>
      </dgm:t>
    </dgm:pt>
    <dgm:pt modelId="{9DF93EEC-265C-415B-BCED-CB53814AC166}" type="sibTrans" cxnId="{0CEE986A-4945-4458-B13F-2788A638207B}">
      <dgm:prSet/>
      <dgm:spPr/>
      <dgm:t>
        <a:bodyPr/>
        <a:lstStyle/>
        <a:p>
          <a:endParaRPr lang="en-US"/>
        </a:p>
      </dgm:t>
    </dgm:pt>
    <dgm:pt modelId="{CB69ADAD-137F-4B54-B50B-AFFF27EF0B97}">
      <dgm:prSet phldrT="[Text]"/>
      <dgm:spPr/>
      <dgm:t>
        <a:bodyPr/>
        <a:lstStyle/>
        <a:p>
          <a:r>
            <a:rPr lang="en-US" dirty="0" smtClean="0"/>
            <a:t>Structure Information</a:t>
          </a:r>
          <a:endParaRPr lang="en-US" dirty="0"/>
        </a:p>
      </dgm:t>
    </dgm:pt>
    <dgm:pt modelId="{CDC27F13-4D79-47F3-8599-0047B8C5C3E1}" type="parTrans" cxnId="{D48ECFCF-72E8-4B8F-9FFE-B69DD3E8127D}">
      <dgm:prSet/>
      <dgm:spPr/>
      <dgm:t>
        <a:bodyPr/>
        <a:lstStyle/>
        <a:p>
          <a:endParaRPr lang="en-US"/>
        </a:p>
      </dgm:t>
    </dgm:pt>
    <dgm:pt modelId="{868C5D44-1BD5-4E97-BEA3-4F446D640C5B}" type="sibTrans" cxnId="{D48ECFCF-72E8-4B8F-9FFE-B69DD3E8127D}">
      <dgm:prSet/>
      <dgm:spPr/>
      <dgm:t>
        <a:bodyPr/>
        <a:lstStyle/>
        <a:p>
          <a:endParaRPr lang="en-US"/>
        </a:p>
      </dgm:t>
    </dgm:pt>
    <dgm:pt modelId="{CA47FAAC-98C5-43D5-988D-21079DE93243}">
      <dgm:prSet phldrT="[Text]"/>
      <dgm:spPr/>
      <dgm:t>
        <a:bodyPr/>
        <a:lstStyle/>
        <a:p>
          <a:r>
            <a:rPr lang="en-US" dirty="0" smtClean="0"/>
            <a:t>Attributes Information</a:t>
          </a:r>
          <a:endParaRPr lang="en-US" dirty="0"/>
        </a:p>
      </dgm:t>
    </dgm:pt>
    <dgm:pt modelId="{650A6494-852E-41C7-BA56-47F90FF16039}" type="parTrans" cxnId="{E12F25E5-8764-477A-94FE-E5A12980C1BA}">
      <dgm:prSet/>
      <dgm:spPr/>
      <dgm:t>
        <a:bodyPr/>
        <a:lstStyle/>
        <a:p>
          <a:endParaRPr lang="en-US"/>
        </a:p>
      </dgm:t>
    </dgm:pt>
    <dgm:pt modelId="{FA721EB1-510F-416C-9F60-B7210AE592F3}" type="sibTrans" cxnId="{E12F25E5-8764-477A-94FE-E5A12980C1BA}">
      <dgm:prSet/>
      <dgm:spPr/>
      <dgm:t>
        <a:bodyPr/>
        <a:lstStyle/>
        <a:p>
          <a:endParaRPr lang="en-US"/>
        </a:p>
      </dgm:t>
    </dgm:pt>
    <dgm:pt modelId="{84CA7717-5FFB-47ED-A1CE-86A1A347C5C4}">
      <dgm:prSet phldrT="[Text]"/>
      <dgm:spPr/>
      <dgm:t>
        <a:bodyPr/>
        <a:lstStyle/>
        <a:p>
          <a:r>
            <a:rPr lang="en-US" dirty="0" smtClean="0"/>
            <a:t>Sub-graph</a:t>
          </a:r>
          <a:endParaRPr lang="en-US" dirty="0"/>
        </a:p>
      </dgm:t>
    </dgm:pt>
    <dgm:pt modelId="{22415C7D-A513-4AFD-BD35-86403BBB1198}" type="parTrans" cxnId="{78A58808-F321-42A2-B5B2-12A40D7D883E}">
      <dgm:prSet/>
      <dgm:spPr/>
      <dgm:t>
        <a:bodyPr/>
        <a:lstStyle/>
        <a:p>
          <a:endParaRPr lang="en-US"/>
        </a:p>
      </dgm:t>
    </dgm:pt>
    <dgm:pt modelId="{7E029A50-C2C0-4B47-970A-000ED2C3BCF7}" type="sibTrans" cxnId="{78A58808-F321-42A2-B5B2-12A40D7D883E}">
      <dgm:prSet/>
      <dgm:spPr/>
      <dgm:t>
        <a:bodyPr/>
        <a:lstStyle/>
        <a:p>
          <a:endParaRPr lang="en-US"/>
        </a:p>
      </dgm:t>
    </dgm:pt>
    <dgm:pt modelId="{AF4317B4-9659-43B8-888C-7FE2F7C81AC1}">
      <dgm:prSet phldrT="[Text]"/>
      <dgm:spPr/>
      <dgm:t>
        <a:bodyPr/>
        <a:lstStyle/>
        <a:p>
          <a:r>
            <a:rPr lang="en-US" dirty="0" smtClean="0"/>
            <a:t>degree</a:t>
          </a:r>
          <a:endParaRPr lang="en-US" dirty="0"/>
        </a:p>
      </dgm:t>
    </dgm:pt>
    <dgm:pt modelId="{8540DEC2-F634-4A32-81F9-A3FE214120CC}" type="parTrans" cxnId="{B108AAB3-077E-4E28-9ADD-B04DDECEFC67}">
      <dgm:prSet/>
      <dgm:spPr/>
      <dgm:t>
        <a:bodyPr/>
        <a:lstStyle/>
        <a:p>
          <a:endParaRPr lang="en-US"/>
        </a:p>
      </dgm:t>
    </dgm:pt>
    <dgm:pt modelId="{B72CA44A-C633-449B-A200-0C72FAF320A4}" type="sibTrans" cxnId="{B108AAB3-077E-4E28-9ADD-B04DDECEFC67}">
      <dgm:prSet/>
      <dgm:spPr/>
      <dgm:t>
        <a:bodyPr/>
        <a:lstStyle/>
        <a:p>
          <a:endParaRPr lang="en-US"/>
        </a:p>
      </dgm:t>
    </dgm:pt>
    <dgm:pt modelId="{1CDE565D-0034-43BA-AFE2-1D31CB908BA9}">
      <dgm:prSet phldrT="[Text]"/>
      <dgm:spPr/>
      <dgm:t>
        <a:bodyPr/>
        <a:lstStyle/>
        <a:p>
          <a:r>
            <a:rPr lang="en-US" dirty="0" smtClean="0"/>
            <a:t>Attributes of  Nodes</a:t>
          </a:r>
          <a:endParaRPr lang="en-US" dirty="0"/>
        </a:p>
      </dgm:t>
    </dgm:pt>
    <dgm:pt modelId="{E730A933-CEA6-4E3E-ABBA-1E42F9B6C19D}" type="parTrans" cxnId="{243A2F7E-D04E-4052-949C-299F67394016}">
      <dgm:prSet/>
      <dgm:spPr/>
      <dgm:t>
        <a:bodyPr/>
        <a:lstStyle/>
        <a:p>
          <a:endParaRPr lang="en-US"/>
        </a:p>
      </dgm:t>
    </dgm:pt>
    <dgm:pt modelId="{2AB4F856-787D-444F-B677-500C3B7C6F94}" type="sibTrans" cxnId="{243A2F7E-D04E-4052-949C-299F67394016}">
      <dgm:prSet/>
      <dgm:spPr/>
      <dgm:t>
        <a:bodyPr/>
        <a:lstStyle/>
        <a:p>
          <a:endParaRPr lang="en-US"/>
        </a:p>
      </dgm:t>
    </dgm:pt>
    <dgm:pt modelId="{A8E4FBF1-3DF0-4A37-9C4B-445797700DD5}">
      <dgm:prSet phldrT="[Text]"/>
      <dgm:spPr/>
      <dgm:t>
        <a:bodyPr/>
        <a:lstStyle/>
        <a:p>
          <a:r>
            <a:rPr lang="en-US" dirty="0" smtClean="0"/>
            <a:t>Attributes of edge</a:t>
          </a:r>
          <a:endParaRPr lang="en-US" dirty="0"/>
        </a:p>
      </dgm:t>
    </dgm:pt>
    <dgm:pt modelId="{F13E073F-ECE0-4DAD-BE85-83235AD52595}" type="parTrans" cxnId="{5526A7F7-182B-4DD2-A6C5-0FFB4A812DFD}">
      <dgm:prSet/>
      <dgm:spPr/>
      <dgm:t>
        <a:bodyPr/>
        <a:lstStyle/>
        <a:p>
          <a:endParaRPr lang="en-US"/>
        </a:p>
      </dgm:t>
    </dgm:pt>
    <dgm:pt modelId="{E9129D02-AB4A-4188-A932-542D15CC54E3}" type="sibTrans" cxnId="{5526A7F7-182B-4DD2-A6C5-0FFB4A812DFD}">
      <dgm:prSet/>
      <dgm:spPr/>
      <dgm:t>
        <a:bodyPr/>
        <a:lstStyle/>
        <a:p>
          <a:endParaRPr lang="en-US"/>
        </a:p>
      </dgm:t>
    </dgm:pt>
    <dgm:pt modelId="{BFF9EFFB-10FE-456E-A5B7-0FF7A3954E46}">
      <dgm:prSet phldrT="[Text]"/>
      <dgm:spPr/>
      <dgm:t>
        <a:bodyPr/>
        <a:lstStyle/>
        <a:p>
          <a:r>
            <a:rPr lang="en-US" dirty="0" smtClean="0"/>
            <a:t>Node relationship</a:t>
          </a:r>
          <a:endParaRPr lang="en-US" dirty="0"/>
        </a:p>
      </dgm:t>
    </dgm:pt>
    <dgm:pt modelId="{AFD7FD29-A443-4189-95E9-DA9F54035017}" type="parTrans" cxnId="{7146BA3C-07EF-4054-AE97-A00A4AF949CC}">
      <dgm:prSet/>
      <dgm:spPr/>
      <dgm:t>
        <a:bodyPr/>
        <a:lstStyle/>
        <a:p>
          <a:endParaRPr lang="zh-CN" altLang="en-US"/>
        </a:p>
      </dgm:t>
    </dgm:pt>
    <dgm:pt modelId="{5C858425-D3AE-4420-94C1-1D336C414E35}" type="sibTrans" cxnId="{7146BA3C-07EF-4054-AE97-A00A4AF949CC}">
      <dgm:prSet/>
      <dgm:spPr/>
      <dgm:t>
        <a:bodyPr/>
        <a:lstStyle/>
        <a:p>
          <a:endParaRPr lang="zh-CN" altLang="en-US"/>
        </a:p>
      </dgm:t>
    </dgm:pt>
    <dgm:pt modelId="{4FDFBBF0-D48C-47FD-89BA-BFFEFBAC1B81}">
      <dgm:prSet phldrT="[Text]"/>
      <dgm:spPr/>
      <dgm:t>
        <a:bodyPr/>
        <a:lstStyle/>
        <a:p>
          <a:r>
            <a:rPr lang="en-US" dirty="0" smtClean="0"/>
            <a:t>Weight</a:t>
          </a:r>
          <a:endParaRPr lang="en-US" dirty="0"/>
        </a:p>
      </dgm:t>
    </dgm:pt>
    <dgm:pt modelId="{19639C8E-3B21-4CD1-9E88-407668F06FAB}" type="parTrans" cxnId="{6603B7B9-C79E-42C9-81A1-9D8E263F9613}">
      <dgm:prSet/>
      <dgm:spPr/>
      <dgm:t>
        <a:bodyPr/>
        <a:lstStyle/>
        <a:p>
          <a:endParaRPr lang="zh-CN" altLang="en-US"/>
        </a:p>
      </dgm:t>
    </dgm:pt>
    <dgm:pt modelId="{EA2D6008-8B3F-4D5D-9B37-92090B47C3AE}" type="sibTrans" cxnId="{6603B7B9-C79E-42C9-81A1-9D8E263F9613}">
      <dgm:prSet/>
      <dgm:spPr/>
      <dgm:t>
        <a:bodyPr/>
        <a:lstStyle/>
        <a:p>
          <a:endParaRPr lang="zh-CN" altLang="en-US"/>
        </a:p>
      </dgm:t>
    </dgm:pt>
    <dgm:pt modelId="{693B0157-D70A-4C90-AE2D-3A53A5B61863}" type="pres">
      <dgm:prSet presAssocID="{615336FA-5202-4710-9BF1-409CA27015B4}" presName="hierChild1" presStyleCnt="0">
        <dgm:presLayoutVars>
          <dgm:chPref val="1"/>
          <dgm:dir/>
          <dgm:animOne val="branch"/>
          <dgm:animLvl val="lvl"/>
          <dgm:resizeHandles/>
        </dgm:presLayoutVars>
      </dgm:prSet>
      <dgm:spPr/>
      <dgm:t>
        <a:bodyPr/>
        <a:lstStyle/>
        <a:p>
          <a:endParaRPr lang="en-US"/>
        </a:p>
      </dgm:t>
    </dgm:pt>
    <dgm:pt modelId="{C14429D0-204F-4436-AC38-20543576E7B9}" type="pres">
      <dgm:prSet presAssocID="{F28F341C-39B9-4F3C-9D91-F809C6188346}" presName="hierRoot1" presStyleCnt="0"/>
      <dgm:spPr/>
    </dgm:pt>
    <dgm:pt modelId="{794C9C4A-770E-4B9F-AC5F-14DA214DEE58}" type="pres">
      <dgm:prSet presAssocID="{F28F341C-39B9-4F3C-9D91-F809C6188346}" presName="composite" presStyleCnt="0"/>
      <dgm:spPr/>
    </dgm:pt>
    <dgm:pt modelId="{6B369830-53D4-4559-82BD-A57A8E953E24}" type="pres">
      <dgm:prSet presAssocID="{F28F341C-39B9-4F3C-9D91-F809C6188346}" presName="background" presStyleLbl="node0" presStyleIdx="0" presStyleCnt="1"/>
      <dgm:spPr/>
    </dgm:pt>
    <dgm:pt modelId="{7DE401C3-E2F8-4765-8DA2-42DB36D4B40F}" type="pres">
      <dgm:prSet presAssocID="{F28F341C-39B9-4F3C-9D91-F809C6188346}" presName="text" presStyleLbl="fgAcc0" presStyleIdx="0" presStyleCnt="1">
        <dgm:presLayoutVars>
          <dgm:chPref val="3"/>
        </dgm:presLayoutVars>
      </dgm:prSet>
      <dgm:spPr/>
      <dgm:t>
        <a:bodyPr/>
        <a:lstStyle/>
        <a:p>
          <a:endParaRPr lang="en-US"/>
        </a:p>
      </dgm:t>
    </dgm:pt>
    <dgm:pt modelId="{8F09D965-B2C0-4060-A5C2-6139F133C997}" type="pres">
      <dgm:prSet presAssocID="{F28F341C-39B9-4F3C-9D91-F809C6188346}" presName="hierChild2" presStyleCnt="0"/>
      <dgm:spPr/>
    </dgm:pt>
    <dgm:pt modelId="{BBE46169-85BA-4625-ADB1-9DE700DA28A0}" type="pres">
      <dgm:prSet presAssocID="{CDC27F13-4D79-47F3-8599-0047B8C5C3E1}" presName="Name10" presStyleLbl="parChTrans1D2" presStyleIdx="0" presStyleCnt="2"/>
      <dgm:spPr/>
      <dgm:t>
        <a:bodyPr/>
        <a:lstStyle/>
        <a:p>
          <a:endParaRPr lang="en-US"/>
        </a:p>
      </dgm:t>
    </dgm:pt>
    <dgm:pt modelId="{41A5403E-9F9F-43FC-BF81-92BD705409E7}" type="pres">
      <dgm:prSet presAssocID="{CB69ADAD-137F-4B54-B50B-AFFF27EF0B97}" presName="hierRoot2" presStyleCnt="0"/>
      <dgm:spPr/>
    </dgm:pt>
    <dgm:pt modelId="{FD47DFCD-B2FA-49CF-BA79-5F61CBBBC760}" type="pres">
      <dgm:prSet presAssocID="{CB69ADAD-137F-4B54-B50B-AFFF27EF0B97}" presName="composite2" presStyleCnt="0"/>
      <dgm:spPr/>
    </dgm:pt>
    <dgm:pt modelId="{C6EE842D-9830-44E2-8084-D4C7213BECD4}" type="pres">
      <dgm:prSet presAssocID="{CB69ADAD-137F-4B54-B50B-AFFF27EF0B97}" presName="background2" presStyleLbl="node2" presStyleIdx="0" presStyleCnt="2"/>
      <dgm:spPr/>
    </dgm:pt>
    <dgm:pt modelId="{AA9FEFEC-E53F-458D-97B5-13A81C6ACD51}" type="pres">
      <dgm:prSet presAssocID="{CB69ADAD-137F-4B54-B50B-AFFF27EF0B97}" presName="text2" presStyleLbl="fgAcc2" presStyleIdx="0" presStyleCnt="2">
        <dgm:presLayoutVars>
          <dgm:chPref val="3"/>
        </dgm:presLayoutVars>
      </dgm:prSet>
      <dgm:spPr/>
      <dgm:t>
        <a:bodyPr/>
        <a:lstStyle/>
        <a:p>
          <a:endParaRPr lang="en-US"/>
        </a:p>
      </dgm:t>
    </dgm:pt>
    <dgm:pt modelId="{4DE81D29-1FEB-4E2E-84AF-17C3622D5258}" type="pres">
      <dgm:prSet presAssocID="{CB69ADAD-137F-4B54-B50B-AFFF27EF0B97}" presName="hierChild3" presStyleCnt="0"/>
      <dgm:spPr/>
    </dgm:pt>
    <dgm:pt modelId="{133A6153-E126-4E64-AB8D-66E3CC61FBD1}" type="pres">
      <dgm:prSet presAssocID="{8540DEC2-F634-4A32-81F9-A3FE214120CC}" presName="Name17" presStyleLbl="parChTrans1D3" presStyleIdx="0" presStyleCnt="4"/>
      <dgm:spPr/>
      <dgm:t>
        <a:bodyPr/>
        <a:lstStyle/>
        <a:p>
          <a:endParaRPr lang="en-US"/>
        </a:p>
      </dgm:t>
    </dgm:pt>
    <dgm:pt modelId="{B183CE4C-9DDD-4AE0-9CF1-253F06FBE70D}" type="pres">
      <dgm:prSet presAssocID="{AF4317B4-9659-43B8-888C-7FE2F7C81AC1}" presName="hierRoot3" presStyleCnt="0"/>
      <dgm:spPr/>
    </dgm:pt>
    <dgm:pt modelId="{EE7EC7F2-CD2D-4090-BE93-7AB77D66114A}" type="pres">
      <dgm:prSet presAssocID="{AF4317B4-9659-43B8-888C-7FE2F7C81AC1}" presName="composite3" presStyleCnt="0"/>
      <dgm:spPr/>
    </dgm:pt>
    <dgm:pt modelId="{5CBDC0D2-AB89-4B4C-845A-5BE20B027F27}" type="pres">
      <dgm:prSet presAssocID="{AF4317B4-9659-43B8-888C-7FE2F7C81AC1}" presName="background3" presStyleLbl="node3" presStyleIdx="0" presStyleCnt="4"/>
      <dgm:spPr/>
    </dgm:pt>
    <dgm:pt modelId="{658337A2-8E17-4DD6-B71E-5D05DFA54A0F}" type="pres">
      <dgm:prSet presAssocID="{AF4317B4-9659-43B8-888C-7FE2F7C81AC1}" presName="text3" presStyleLbl="fgAcc3" presStyleIdx="0" presStyleCnt="4">
        <dgm:presLayoutVars>
          <dgm:chPref val="3"/>
        </dgm:presLayoutVars>
      </dgm:prSet>
      <dgm:spPr/>
      <dgm:t>
        <a:bodyPr/>
        <a:lstStyle/>
        <a:p>
          <a:endParaRPr lang="en-US"/>
        </a:p>
      </dgm:t>
    </dgm:pt>
    <dgm:pt modelId="{2A47B302-B402-47AC-8746-6A3EFE8D253A}" type="pres">
      <dgm:prSet presAssocID="{AF4317B4-9659-43B8-888C-7FE2F7C81AC1}" presName="hierChild4" presStyleCnt="0"/>
      <dgm:spPr/>
    </dgm:pt>
    <dgm:pt modelId="{47B1137B-F166-48FC-8E04-721A6B3B5249}" type="pres">
      <dgm:prSet presAssocID="{22415C7D-A513-4AFD-BD35-86403BBB1198}" presName="Name17" presStyleLbl="parChTrans1D3" presStyleIdx="1" presStyleCnt="4"/>
      <dgm:spPr/>
      <dgm:t>
        <a:bodyPr/>
        <a:lstStyle/>
        <a:p>
          <a:endParaRPr lang="zh-CN" altLang="en-US"/>
        </a:p>
      </dgm:t>
    </dgm:pt>
    <dgm:pt modelId="{B3EAF473-B4BD-46F2-AB15-7DA7359EB99F}" type="pres">
      <dgm:prSet presAssocID="{84CA7717-5FFB-47ED-A1CE-86A1A347C5C4}" presName="hierRoot3" presStyleCnt="0"/>
      <dgm:spPr/>
    </dgm:pt>
    <dgm:pt modelId="{1C4D05D6-0F1C-4955-91A4-059B59FA0B2D}" type="pres">
      <dgm:prSet presAssocID="{84CA7717-5FFB-47ED-A1CE-86A1A347C5C4}" presName="composite3" presStyleCnt="0"/>
      <dgm:spPr/>
    </dgm:pt>
    <dgm:pt modelId="{78DD55DE-507D-47DD-9819-7483F1654A49}" type="pres">
      <dgm:prSet presAssocID="{84CA7717-5FFB-47ED-A1CE-86A1A347C5C4}" presName="background3" presStyleLbl="node3" presStyleIdx="1" presStyleCnt="4"/>
      <dgm:spPr/>
    </dgm:pt>
    <dgm:pt modelId="{F4C8BD80-460A-4D27-8615-1AABD6C683B9}" type="pres">
      <dgm:prSet presAssocID="{84CA7717-5FFB-47ED-A1CE-86A1A347C5C4}" presName="text3" presStyleLbl="fgAcc3" presStyleIdx="1" presStyleCnt="4">
        <dgm:presLayoutVars>
          <dgm:chPref val="3"/>
        </dgm:presLayoutVars>
      </dgm:prSet>
      <dgm:spPr/>
      <dgm:t>
        <a:bodyPr/>
        <a:lstStyle/>
        <a:p>
          <a:endParaRPr lang="zh-CN" altLang="en-US"/>
        </a:p>
      </dgm:t>
    </dgm:pt>
    <dgm:pt modelId="{CB8ADA11-6EF1-4B78-A165-A814C7C6BA1A}" type="pres">
      <dgm:prSet presAssocID="{84CA7717-5FFB-47ED-A1CE-86A1A347C5C4}" presName="hierChild4" presStyleCnt="0"/>
      <dgm:spPr/>
    </dgm:pt>
    <dgm:pt modelId="{EA59019D-9D17-4AEA-9532-1AB1DED7ABCB}" type="pres">
      <dgm:prSet presAssocID="{AFD7FD29-A443-4189-95E9-DA9F54035017}" presName="Name23" presStyleLbl="parChTrans1D4" presStyleIdx="0" presStyleCnt="2"/>
      <dgm:spPr/>
      <dgm:t>
        <a:bodyPr/>
        <a:lstStyle/>
        <a:p>
          <a:endParaRPr lang="zh-CN" altLang="en-US"/>
        </a:p>
      </dgm:t>
    </dgm:pt>
    <dgm:pt modelId="{8B8FFE65-31CD-40E3-A32F-FDC3034AFBF2}" type="pres">
      <dgm:prSet presAssocID="{BFF9EFFB-10FE-456E-A5B7-0FF7A3954E46}" presName="hierRoot4" presStyleCnt="0"/>
      <dgm:spPr/>
    </dgm:pt>
    <dgm:pt modelId="{888C7698-7BC2-47A3-9736-4C2718C6C1A0}" type="pres">
      <dgm:prSet presAssocID="{BFF9EFFB-10FE-456E-A5B7-0FF7A3954E46}" presName="composite4" presStyleCnt="0"/>
      <dgm:spPr/>
    </dgm:pt>
    <dgm:pt modelId="{70F53104-AC6B-4528-93CF-8E5CED18007F}" type="pres">
      <dgm:prSet presAssocID="{BFF9EFFB-10FE-456E-A5B7-0FF7A3954E46}" presName="background4" presStyleLbl="node4" presStyleIdx="0" presStyleCnt="2"/>
      <dgm:spPr/>
    </dgm:pt>
    <dgm:pt modelId="{F68A556B-E144-4DEB-8247-C844E0A70EEE}" type="pres">
      <dgm:prSet presAssocID="{BFF9EFFB-10FE-456E-A5B7-0FF7A3954E46}" presName="text4" presStyleLbl="fgAcc4" presStyleIdx="0" presStyleCnt="2">
        <dgm:presLayoutVars>
          <dgm:chPref val="3"/>
        </dgm:presLayoutVars>
      </dgm:prSet>
      <dgm:spPr/>
      <dgm:t>
        <a:bodyPr/>
        <a:lstStyle/>
        <a:p>
          <a:endParaRPr lang="zh-CN" altLang="en-US"/>
        </a:p>
      </dgm:t>
    </dgm:pt>
    <dgm:pt modelId="{D62ABB49-D356-4D54-B411-8B8DFE613EE5}" type="pres">
      <dgm:prSet presAssocID="{BFF9EFFB-10FE-456E-A5B7-0FF7A3954E46}" presName="hierChild5" presStyleCnt="0"/>
      <dgm:spPr/>
    </dgm:pt>
    <dgm:pt modelId="{F14F02C2-5E56-42E9-AE81-A54DA96E11A9}" type="pres">
      <dgm:prSet presAssocID="{650A6494-852E-41C7-BA56-47F90FF16039}" presName="Name10" presStyleLbl="parChTrans1D2" presStyleIdx="1" presStyleCnt="2"/>
      <dgm:spPr/>
      <dgm:t>
        <a:bodyPr/>
        <a:lstStyle/>
        <a:p>
          <a:endParaRPr lang="en-US"/>
        </a:p>
      </dgm:t>
    </dgm:pt>
    <dgm:pt modelId="{117620DC-3AD2-425D-A098-98AB9AFE548A}" type="pres">
      <dgm:prSet presAssocID="{CA47FAAC-98C5-43D5-988D-21079DE93243}" presName="hierRoot2" presStyleCnt="0"/>
      <dgm:spPr/>
    </dgm:pt>
    <dgm:pt modelId="{C3DC6897-BD41-4EB8-BAC9-92B3ECA9E191}" type="pres">
      <dgm:prSet presAssocID="{CA47FAAC-98C5-43D5-988D-21079DE93243}" presName="composite2" presStyleCnt="0"/>
      <dgm:spPr/>
    </dgm:pt>
    <dgm:pt modelId="{0E2BA69E-341E-4AAE-9583-31085634BA79}" type="pres">
      <dgm:prSet presAssocID="{CA47FAAC-98C5-43D5-988D-21079DE93243}" presName="background2" presStyleLbl="node2" presStyleIdx="1" presStyleCnt="2"/>
      <dgm:spPr/>
    </dgm:pt>
    <dgm:pt modelId="{ABD29C43-86DD-4281-B929-1A3CC1C7AB48}" type="pres">
      <dgm:prSet presAssocID="{CA47FAAC-98C5-43D5-988D-21079DE93243}" presName="text2" presStyleLbl="fgAcc2" presStyleIdx="1" presStyleCnt="2">
        <dgm:presLayoutVars>
          <dgm:chPref val="3"/>
        </dgm:presLayoutVars>
      </dgm:prSet>
      <dgm:spPr/>
      <dgm:t>
        <a:bodyPr/>
        <a:lstStyle/>
        <a:p>
          <a:endParaRPr lang="en-US"/>
        </a:p>
      </dgm:t>
    </dgm:pt>
    <dgm:pt modelId="{D8F5B3B1-73FA-4512-9696-1BE9B7323AD8}" type="pres">
      <dgm:prSet presAssocID="{CA47FAAC-98C5-43D5-988D-21079DE93243}" presName="hierChild3" presStyleCnt="0"/>
      <dgm:spPr/>
    </dgm:pt>
    <dgm:pt modelId="{33F1732B-CB24-4A72-82A4-F2AC78232348}" type="pres">
      <dgm:prSet presAssocID="{E730A933-CEA6-4E3E-ABBA-1E42F9B6C19D}" presName="Name17" presStyleLbl="parChTrans1D3" presStyleIdx="2" presStyleCnt="4"/>
      <dgm:spPr/>
      <dgm:t>
        <a:bodyPr/>
        <a:lstStyle/>
        <a:p>
          <a:endParaRPr lang="en-US"/>
        </a:p>
      </dgm:t>
    </dgm:pt>
    <dgm:pt modelId="{99C8E5EB-5342-4044-98FB-D359E1802CF2}" type="pres">
      <dgm:prSet presAssocID="{1CDE565D-0034-43BA-AFE2-1D31CB908BA9}" presName="hierRoot3" presStyleCnt="0"/>
      <dgm:spPr/>
    </dgm:pt>
    <dgm:pt modelId="{82C04689-8E42-40E8-B762-B44FBDC22EDC}" type="pres">
      <dgm:prSet presAssocID="{1CDE565D-0034-43BA-AFE2-1D31CB908BA9}" presName="composite3" presStyleCnt="0"/>
      <dgm:spPr/>
    </dgm:pt>
    <dgm:pt modelId="{B5F7F0EB-2BC0-4DE9-9E8C-8DC038A9655C}" type="pres">
      <dgm:prSet presAssocID="{1CDE565D-0034-43BA-AFE2-1D31CB908BA9}" presName="background3" presStyleLbl="node3" presStyleIdx="2" presStyleCnt="4"/>
      <dgm:spPr/>
    </dgm:pt>
    <dgm:pt modelId="{44ED6117-4398-49BF-A382-D4EC1D03A684}" type="pres">
      <dgm:prSet presAssocID="{1CDE565D-0034-43BA-AFE2-1D31CB908BA9}" presName="text3" presStyleLbl="fgAcc3" presStyleIdx="2" presStyleCnt="4" custLinFactNeighborY="-1145">
        <dgm:presLayoutVars>
          <dgm:chPref val="3"/>
        </dgm:presLayoutVars>
      </dgm:prSet>
      <dgm:spPr/>
      <dgm:t>
        <a:bodyPr/>
        <a:lstStyle/>
        <a:p>
          <a:endParaRPr lang="en-US"/>
        </a:p>
      </dgm:t>
    </dgm:pt>
    <dgm:pt modelId="{5BC2B2E1-B6CA-4010-B65E-1CDB477596F9}" type="pres">
      <dgm:prSet presAssocID="{1CDE565D-0034-43BA-AFE2-1D31CB908BA9}" presName="hierChild4" presStyleCnt="0"/>
      <dgm:spPr/>
    </dgm:pt>
    <dgm:pt modelId="{9CA4D970-D354-4302-8CDA-44F44406E3D1}" type="pres">
      <dgm:prSet presAssocID="{F13E073F-ECE0-4DAD-BE85-83235AD52595}" presName="Name17" presStyleLbl="parChTrans1D3" presStyleIdx="3" presStyleCnt="4"/>
      <dgm:spPr/>
      <dgm:t>
        <a:bodyPr/>
        <a:lstStyle/>
        <a:p>
          <a:endParaRPr lang="en-US"/>
        </a:p>
      </dgm:t>
    </dgm:pt>
    <dgm:pt modelId="{29659A57-869C-409F-88BD-64A2B7421FFC}" type="pres">
      <dgm:prSet presAssocID="{A8E4FBF1-3DF0-4A37-9C4B-445797700DD5}" presName="hierRoot3" presStyleCnt="0"/>
      <dgm:spPr/>
    </dgm:pt>
    <dgm:pt modelId="{3019C884-CC77-4601-AD12-DBE1DBF175D9}" type="pres">
      <dgm:prSet presAssocID="{A8E4FBF1-3DF0-4A37-9C4B-445797700DD5}" presName="composite3" presStyleCnt="0"/>
      <dgm:spPr/>
    </dgm:pt>
    <dgm:pt modelId="{5281BE0B-5DFF-4B44-B4E9-FBF16E0A7F60}" type="pres">
      <dgm:prSet presAssocID="{A8E4FBF1-3DF0-4A37-9C4B-445797700DD5}" presName="background3" presStyleLbl="node3" presStyleIdx="3" presStyleCnt="4"/>
      <dgm:spPr/>
    </dgm:pt>
    <dgm:pt modelId="{FAE5624A-62B8-4D1D-B6BD-465A00C80106}" type="pres">
      <dgm:prSet presAssocID="{A8E4FBF1-3DF0-4A37-9C4B-445797700DD5}" presName="text3" presStyleLbl="fgAcc3" presStyleIdx="3" presStyleCnt="4">
        <dgm:presLayoutVars>
          <dgm:chPref val="3"/>
        </dgm:presLayoutVars>
      </dgm:prSet>
      <dgm:spPr/>
      <dgm:t>
        <a:bodyPr/>
        <a:lstStyle/>
        <a:p>
          <a:endParaRPr lang="en-US"/>
        </a:p>
      </dgm:t>
    </dgm:pt>
    <dgm:pt modelId="{8A1741FC-57B4-466D-9E54-71D842512507}" type="pres">
      <dgm:prSet presAssocID="{A8E4FBF1-3DF0-4A37-9C4B-445797700DD5}" presName="hierChild4" presStyleCnt="0"/>
      <dgm:spPr/>
    </dgm:pt>
    <dgm:pt modelId="{A2F6FFB3-D181-4BB6-A0AF-AF66A42959E4}" type="pres">
      <dgm:prSet presAssocID="{19639C8E-3B21-4CD1-9E88-407668F06FAB}" presName="Name23" presStyleLbl="parChTrans1D4" presStyleIdx="1" presStyleCnt="2"/>
      <dgm:spPr/>
      <dgm:t>
        <a:bodyPr/>
        <a:lstStyle/>
        <a:p>
          <a:endParaRPr lang="zh-CN" altLang="en-US"/>
        </a:p>
      </dgm:t>
    </dgm:pt>
    <dgm:pt modelId="{E887D689-3A6D-4904-9EE3-E10C983B2DED}" type="pres">
      <dgm:prSet presAssocID="{4FDFBBF0-D48C-47FD-89BA-BFFEFBAC1B81}" presName="hierRoot4" presStyleCnt="0"/>
      <dgm:spPr/>
    </dgm:pt>
    <dgm:pt modelId="{0180767F-184C-4D15-A7F2-44432FF7E5CC}" type="pres">
      <dgm:prSet presAssocID="{4FDFBBF0-D48C-47FD-89BA-BFFEFBAC1B81}" presName="composite4" presStyleCnt="0"/>
      <dgm:spPr/>
    </dgm:pt>
    <dgm:pt modelId="{024EC1C8-E26C-4458-B3CD-EC43304C6A1D}" type="pres">
      <dgm:prSet presAssocID="{4FDFBBF0-D48C-47FD-89BA-BFFEFBAC1B81}" presName="background4" presStyleLbl="node4" presStyleIdx="1" presStyleCnt="2"/>
      <dgm:spPr/>
    </dgm:pt>
    <dgm:pt modelId="{188F5A64-1891-489F-93CA-DE7C2E300EDD}" type="pres">
      <dgm:prSet presAssocID="{4FDFBBF0-D48C-47FD-89BA-BFFEFBAC1B81}" presName="text4" presStyleLbl="fgAcc4" presStyleIdx="1" presStyleCnt="2">
        <dgm:presLayoutVars>
          <dgm:chPref val="3"/>
        </dgm:presLayoutVars>
      </dgm:prSet>
      <dgm:spPr/>
      <dgm:t>
        <a:bodyPr/>
        <a:lstStyle/>
        <a:p>
          <a:endParaRPr lang="zh-CN" altLang="en-US"/>
        </a:p>
      </dgm:t>
    </dgm:pt>
    <dgm:pt modelId="{1193B7F9-67DA-4A4E-AB91-693442A9E545}" type="pres">
      <dgm:prSet presAssocID="{4FDFBBF0-D48C-47FD-89BA-BFFEFBAC1B81}" presName="hierChild5" presStyleCnt="0"/>
      <dgm:spPr/>
    </dgm:pt>
  </dgm:ptLst>
  <dgm:cxnLst>
    <dgm:cxn modelId="{E12F25E5-8764-477A-94FE-E5A12980C1BA}" srcId="{F28F341C-39B9-4F3C-9D91-F809C6188346}" destId="{CA47FAAC-98C5-43D5-988D-21079DE93243}" srcOrd="1" destOrd="0" parTransId="{650A6494-852E-41C7-BA56-47F90FF16039}" sibTransId="{FA721EB1-510F-416C-9F60-B7210AE592F3}"/>
    <dgm:cxn modelId="{7146BA3C-07EF-4054-AE97-A00A4AF949CC}" srcId="{84CA7717-5FFB-47ED-A1CE-86A1A347C5C4}" destId="{BFF9EFFB-10FE-456E-A5B7-0FF7A3954E46}" srcOrd="0" destOrd="0" parTransId="{AFD7FD29-A443-4189-95E9-DA9F54035017}" sibTransId="{5C858425-D3AE-4420-94C1-1D336C414E35}"/>
    <dgm:cxn modelId="{6EE5887C-45FE-43E0-927E-A4F608BBC77E}" type="presOf" srcId="{AF4317B4-9659-43B8-888C-7FE2F7C81AC1}" destId="{658337A2-8E17-4DD6-B71E-5D05DFA54A0F}" srcOrd="0" destOrd="0" presId="urn:microsoft.com/office/officeart/2005/8/layout/hierarchy1"/>
    <dgm:cxn modelId="{B108AAB3-077E-4E28-9ADD-B04DDECEFC67}" srcId="{CB69ADAD-137F-4B54-B50B-AFFF27EF0B97}" destId="{AF4317B4-9659-43B8-888C-7FE2F7C81AC1}" srcOrd="0" destOrd="0" parTransId="{8540DEC2-F634-4A32-81F9-A3FE214120CC}" sibTransId="{B72CA44A-C633-449B-A200-0C72FAF320A4}"/>
    <dgm:cxn modelId="{12EA202A-D02D-475B-85BC-51C1791B2755}" type="presOf" srcId="{615336FA-5202-4710-9BF1-409CA27015B4}" destId="{693B0157-D70A-4C90-AE2D-3A53A5B61863}" srcOrd="0" destOrd="0" presId="urn:microsoft.com/office/officeart/2005/8/layout/hierarchy1"/>
    <dgm:cxn modelId="{19121558-14A5-4A0C-98F7-00F178EC0941}" type="presOf" srcId="{AFD7FD29-A443-4189-95E9-DA9F54035017}" destId="{EA59019D-9D17-4AEA-9532-1AB1DED7ABCB}" srcOrd="0" destOrd="0" presId="urn:microsoft.com/office/officeart/2005/8/layout/hierarchy1"/>
    <dgm:cxn modelId="{919D3F9E-4818-40AA-AB55-FFE0B0EB4D18}" type="presOf" srcId="{CDC27F13-4D79-47F3-8599-0047B8C5C3E1}" destId="{BBE46169-85BA-4625-ADB1-9DE700DA28A0}" srcOrd="0" destOrd="0" presId="urn:microsoft.com/office/officeart/2005/8/layout/hierarchy1"/>
    <dgm:cxn modelId="{883E29DE-61B7-4B98-B0FB-A25799F165A2}" type="presOf" srcId="{F28F341C-39B9-4F3C-9D91-F809C6188346}" destId="{7DE401C3-E2F8-4765-8DA2-42DB36D4B40F}" srcOrd="0" destOrd="0" presId="urn:microsoft.com/office/officeart/2005/8/layout/hierarchy1"/>
    <dgm:cxn modelId="{F4EB0F56-4222-40A1-9749-17ADD60EEAE2}" type="presOf" srcId="{22415C7D-A513-4AFD-BD35-86403BBB1198}" destId="{47B1137B-F166-48FC-8E04-721A6B3B5249}" srcOrd="0" destOrd="0" presId="urn:microsoft.com/office/officeart/2005/8/layout/hierarchy1"/>
    <dgm:cxn modelId="{0CEE986A-4945-4458-B13F-2788A638207B}" srcId="{615336FA-5202-4710-9BF1-409CA27015B4}" destId="{F28F341C-39B9-4F3C-9D91-F809C6188346}" srcOrd="0" destOrd="0" parTransId="{F6C3A9BE-B815-4BEC-BCC2-B95031E5D198}" sibTransId="{9DF93EEC-265C-415B-BCED-CB53814AC166}"/>
    <dgm:cxn modelId="{5526A7F7-182B-4DD2-A6C5-0FFB4A812DFD}" srcId="{CA47FAAC-98C5-43D5-988D-21079DE93243}" destId="{A8E4FBF1-3DF0-4A37-9C4B-445797700DD5}" srcOrd="1" destOrd="0" parTransId="{F13E073F-ECE0-4DAD-BE85-83235AD52595}" sibTransId="{E9129D02-AB4A-4188-A932-542D15CC54E3}"/>
    <dgm:cxn modelId="{F115D3E9-21C9-4D49-A131-FD2DA712B6BA}" type="presOf" srcId="{19639C8E-3B21-4CD1-9E88-407668F06FAB}" destId="{A2F6FFB3-D181-4BB6-A0AF-AF66A42959E4}" srcOrd="0" destOrd="0" presId="urn:microsoft.com/office/officeart/2005/8/layout/hierarchy1"/>
    <dgm:cxn modelId="{D45877B3-A532-4953-B4A2-FFD72F195E12}" type="presOf" srcId="{4FDFBBF0-D48C-47FD-89BA-BFFEFBAC1B81}" destId="{188F5A64-1891-489F-93CA-DE7C2E300EDD}" srcOrd="0" destOrd="0" presId="urn:microsoft.com/office/officeart/2005/8/layout/hierarchy1"/>
    <dgm:cxn modelId="{D48ECFCF-72E8-4B8F-9FFE-B69DD3E8127D}" srcId="{F28F341C-39B9-4F3C-9D91-F809C6188346}" destId="{CB69ADAD-137F-4B54-B50B-AFFF27EF0B97}" srcOrd="0" destOrd="0" parTransId="{CDC27F13-4D79-47F3-8599-0047B8C5C3E1}" sibTransId="{868C5D44-1BD5-4E97-BEA3-4F446D640C5B}"/>
    <dgm:cxn modelId="{755D8C77-04FF-4DC2-B63F-C0E9FE5141B5}" type="presOf" srcId="{CA47FAAC-98C5-43D5-988D-21079DE93243}" destId="{ABD29C43-86DD-4281-B929-1A3CC1C7AB48}" srcOrd="0" destOrd="0" presId="urn:microsoft.com/office/officeart/2005/8/layout/hierarchy1"/>
    <dgm:cxn modelId="{F6E76161-3E90-4ED5-8C10-A54110C202F9}" type="presOf" srcId="{E730A933-CEA6-4E3E-ABBA-1E42F9B6C19D}" destId="{33F1732B-CB24-4A72-82A4-F2AC78232348}" srcOrd="0" destOrd="0" presId="urn:microsoft.com/office/officeart/2005/8/layout/hierarchy1"/>
    <dgm:cxn modelId="{2E45771A-4DAF-46BE-9FD7-A355899F26EF}" type="presOf" srcId="{F13E073F-ECE0-4DAD-BE85-83235AD52595}" destId="{9CA4D970-D354-4302-8CDA-44F44406E3D1}" srcOrd="0" destOrd="0" presId="urn:microsoft.com/office/officeart/2005/8/layout/hierarchy1"/>
    <dgm:cxn modelId="{4CFA9BC4-D11D-4E76-A466-EC73E12CD194}" type="presOf" srcId="{1CDE565D-0034-43BA-AFE2-1D31CB908BA9}" destId="{44ED6117-4398-49BF-A382-D4EC1D03A684}" srcOrd="0" destOrd="0" presId="urn:microsoft.com/office/officeart/2005/8/layout/hierarchy1"/>
    <dgm:cxn modelId="{367939E3-EC63-4430-B758-B0FD40796C97}" type="presOf" srcId="{CB69ADAD-137F-4B54-B50B-AFFF27EF0B97}" destId="{AA9FEFEC-E53F-458D-97B5-13A81C6ACD51}" srcOrd="0" destOrd="0" presId="urn:microsoft.com/office/officeart/2005/8/layout/hierarchy1"/>
    <dgm:cxn modelId="{2C8ABF2F-D0C8-473B-BA01-4F86A101B683}" type="presOf" srcId="{A8E4FBF1-3DF0-4A37-9C4B-445797700DD5}" destId="{FAE5624A-62B8-4D1D-B6BD-465A00C80106}" srcOrd="0" destOrd="0" presId="urn:microsoft.com/office/officeart/2005/8/layout/hierarchy1"/>
    <dgm:cxn modelId="{3D17ACC2-A49D-4D54-B657-303C3D6377B5}" type="presOf" srcId="{650A6494-852E-41C7-BA56-47F90FF16039}" destId="{F14F02C2-5E56-42E9-AE81-A54DA96E11A9}" srcOrd="0" destOrd="0" presId="urn:microsoft.com/office/officeart/2005/8/layout/hierarchy1"/>
    <dgm:cxn modelId="{243A2F7E-D04E-4052-949C-299F67394016}" srcId="{CA47FAAC-98C5-43D5-988D-21079DE93243}" destId="{1CDE565D-0034-43BA-AFE2-1D31CB908BA9}" srcOrd="0" destOrd="0" parTransId="{E730A933-CEA6-4E3E-ABBA-1E42F9B6C19D}" sibTransId="{2AB4F856-787D-444F-B677-500C3B7C6F94}"/>
    <dgm:cxn modelId="{C40E97DC-6B3D-4C0E-9E33-5C82D4F01F84}" type="presOf" srcId="{84CA7717-5FFB-47ED-A1CE-86A1A347C5C4}" destId="{F4C8BD80-460A-4D27-8615-1AABD6C683B9}" srcOrd="0" destOrd="0" presId="urn:microsoft.com/office/officeart/2005/8/layout/hierarchy1"/>
    <dgm:cxn modelId="{6603B7B9-C79E-42C9-81A1-9D8E263F9613}" srcId="{A8E4FBF1-3DF0-4A37-9C4B-445797700DD5}" destId="{4FDFBBF0-D48C-47FD-89BA-BFFEFBAC1B81}" srcOrd="0" destOrd="0" parTransId="{19639C8E-3B21-4CD1-9E88-407668F06FAB}" sibTransId="{EA2D6008-8B3F-4D5D-9B37-92090B47C3AE}"/>
    <dgm:cxn modelId="{653A7160-0F34-4824-A79E-2F4B4DB426F1}" type="presOf" srcId="{BFF9EFFB-10FE-456E-A5B7-0FF7A3954E46}" destId="{F68A556B-E144-4DEB-8247-C844E0A70EEE}" srcOrd="0" destOrd="0" presId="urn:microsoft.com/office/officeart/2005/8/layout/hierarchy1"/>
    <dgm:cxn modelId="{5A83FB54-89E4-4F12-8817-67FDE7BB8CAC}" type="presOf" srcId="{8540DEC2-F634-4A32-81F9-A3FE214120CC}" destId="{133A6153-E126-4E64-AB8D-66E3CC61FBD1}" srcOrd="0" destOrd="0" presId="urn:microsoft.com/office/officeart/2005/8/layout/hierarchy1"/>
    <dgm:cxn modelId="{78A58808-F321-42A2-B5B2-12A40D7D883E}" srcId="{CB69ADAD-137F-4B54-B50B-AFFF27EF0B97}" destId="{84CA7717-5FFB-47ED-A1CE-86A1A347C5C4}" srcOrd="1" destOrd="0" parTransId="{22415C7D-A513-4AFD-BD35-86403BBB1198}" sibTransId="{7E029A50-C2C0-4B47-970A-000ED2C3BCF7}"/>
    <dgm:cxn modelId="{3001C8F2-9314-4FD1-BE05-39A595B801ED}" type="presParOf" srcId="{693B0157-D70A-4C90-AE2D-3A53A5B61863}" destId="{C14429D0-204F-4436-AC38-20543576E7B9}" srcOrd="0" destOrd="0" presId="urn:microsoft.com/office/officeart/2005/8/layout/hierarchy1"/>
    <dgm:cxn modelId="{7F8FD62B-E715-4225-B064-1E34FB9544EC}" type="presParOf" srcId="{C14429D0-204F-4436-AC38-20543576E7B9}" destId="{794C9C4A-770E-4B9F-AC5F-14DA214DEE58}" srcOrd="0" destOrd="0" presId="urn:microsoft.com/office/officeart/2005/8/layout/hierarchy1"/>
    <dgm:cxn modelId="{BB3AAFE4-5FA8-4E30-A390-86C5FE1C4D2B}" type="presParOf" srcId="{794C9C4A-770E-4B9F-AC5F-14DA214DEE58}" destId="{6B369830-53D4-4559-82BD-A57A8E953E24}" srcOrd="0" destOrd="0" presId="urn:microsoft.com/office/officeart/2005/8/layout/hierarchy1"/>
    <dgm:cxn modelId="{76046554-4511-407F-B587-1998B293B7E4}" type="presParOf" srcId="{794C9C4A-770E-4B9F-AC5F-14DA214DEE58}" destId="{7DE401C3-E2F8-4765-8DA2-42DB36D4B40F}" srcOrd="1" destOrd="0" presId="urn:microsoft.com/office/officeart/2005/8/layout/hierarchy1"/>
    <dgm:cxn modelId="{0161A18A-E25A-4FD2-A66F-5348B0904C05}" type="presParOf" srcId="{C14429D0-204F-4436-AC38-20543576E7B9}" destId="{8F09D965-B2C0-4060-A5C2-6139F133C997}" srcOrd="1" destOrd="0" presId="urn:microsoft.com/office/officeart/2005/8/layout/hierarchy1"/>
    <dgm:cxn modelId="{D05B6B96-321F-40D6-A21F-B232C6BA7D3D}" type="presParOf" srcId="{8F09D965-B2C0-4060-A5C2-6139F133C997}" destId="{BBE46169-85BA-4625-ADB1-9DE700DA28A0}" srcOrd="0" destOrd="0" presId="urn:microsoft.com/office/officeart/2005/8/layout/hierarchy1"/>
    <dgm:cxn modelId="{7757DF3B-4CFF-4E21-9C80-08486F213E72}" type="presParOf" srcId="{8F09D965-B2C0-4060-A5C2-6139F133C997}" destId="{41A5403E-9F9F-43FC-BF81-92BD705409E7}" srcOrd="1" destOrd="0" presId="urn:microsoft.com/office/officeart/2005/8/layout/hierarchy1"/>
    <dgm:cxn modelId="{499966BD-8DCE-4012-9B57-B94DF08B375C}" type="presParOf" srcId="{41A5403E-9F9F-43FC-BF81-92BD705409E7}" destId="{FD47DFCD-B2FA-49CF-BA79-5F61CBBBC760}" srcOrd="0" destOrd="0" presId="urn:microsoft.com/office/officeart/2005/8/layout/hierarchy1"/>
    <dgm:cxn modelId="{76F06824-8967-44B5-910B-BE255BCD410C}" type="presParOf" srcId="{FD47DFCD-B2FA-49CF-BA79-5F61CBBBC760}" destId="{C6EE842D-9830-44E2-8084-D4C7213BECD4}" srcOrd="0" destOrd="0" presId="urn:microsoft.com/office/officeart/2005/8/layout/hierarchy1"/>
    <dgm:cxn modelId="{978C880C-141A-4ED8-A5E1-5CE782B109B2}" type="presParOf" srcId="{FD47DFCD-B2FA-49CF-BA79-5F61CBBBC760}" destId="{AA9FEFEC-E53F-458D-97B5-13A81C6ACD51}" srcOrd="1" destOrd="0" presId="urn:microsoft.com/office/officeart/2005/8/layout/hierarchy1"/>
    <dgm:cxn modelId="{945331AD-FA6D-4513-87B0-C81ECB0D29C2}" type="presParOf" srcId="{41A5403E-9F9F-43FC-BF81-92BD705409E7}" destId="{4DE81D29-1FEB-4E2E-84AF-17C3622D5258}" srcOrd="1" destOrd="0" presId="urn:microsoft.com/office/officeart/2005/8/layout/hierarchy1"/>
    <dgm:cxn modelId="{C94A35FF-15D4-4515-A1B0-541ED8A038F2}" type="presParOf" srcId="{4DE81D29-1FEB-4E2E-84AF-17C3622D5258}" destId="{133A6153-E126-4E64-AB8D-66E3CC61FBD1}" srcOrd="0" destOrd="0" presId="urn:microsoft.com/office/officeart/2005/8/layout/hierarchy1"/>
    <dgm:cxn modelId="{50399B63-58F1-4807-BD18-C2C205DE4633}" type="presParOf" srcId="{4DE81D29-1FEB-4E2E-84AF-17C3622D5258}" destId="{B183CE4C-9DDD-4AE0-9CF1-253F06FBE70D}" srcOrd="1" destOrd="0" presId="urn:microsoft.com/office/officeart/2005/8/layout/hierarchy1"/>
    <dgm:cxn modelId="{C34A12FB-DDA9-4F99-8636-C1E5FD3912C7}" type="presParOf" srcId="{B183CE4C-9DDD-4AE0-9CF1-253F06FBE70D}" destId="{EE7EC7F2-CD2D-4090-BE93-7AB77D66114A}" srcOrd="0" destOrd="0" presId="urn:microsoft.com/office/officeart/2005/8/layout/hierarchy1"/>
    <dgm:cxn modelId="{5D52488A-54E4-4FF0-BB19-5DE5544070B7}" type="presParOf" srcId="{EE7EC7F2-CD2D-4090-BE93-7AB77D66114A}" destId="{5CBDC0D2-AB89-4B4C-845A-5BE20B027F27}" srcOrd="0" destOrd="0" presId="urn:microsoft.com/office/officeart/2005/8/layout/hierarchy1"/>
    <dgm:cxn modelId="{1894C190-7D0E-49E8-ABA7-E085E0686BD1}" type="presParOf" srcId="{EE7EC7F2-CD2D-4090-BE93-7AB77D66114A}" destId="{658337A2-8E17-4DD6-B71E-5D05DFA54A0F}" srcOrd="1" destOrd="0" presId="urn:microsoft.com/office/officeart/2005/8/layout/hierarchy1"/>
    <dgm:cxn modelId="{676BE7DF-1034-4538-862E-202409261358}" type="presParOf" srcId="{B183CE4C-9DDD-4AE0-9CF1-253F06FBE70D}" destId="{2A47B302-B402-47AC-8746-6A3EFE8D253A}" srcOrd="1" destOrd="0" presId="urn:microsoft.com/office/officeart/2005/8/layout/hierarchy1"/>
    <dgm:cxn modelId="{1D7223B7-5185-42AD-BC7E-789F88E50582}" type="presParOf" srcId="{4DE81D29-1FEB-4E2E-84AF-17C3622D5258}" destId="{47B1137B-F166-48FC-8E04-721A6B3B5249}" srcOrd="2" destOrd="0" presId="urn:microsoft.com/office/officeart/2005/8/layout/hierarchy1"/>
    <dgm:cxn modelId="{760EDBD5-2B9B-4580-825E-51979F824C2D}" type="presParOf" srcId="{4DE81D29-1FEB-4E2E-84AF-17C3622D5258}" destId="{B3EAF473-B4BD-46F2-AB15-7DA7359EB99F}" srcOrd="3" destOrd="0" presId="urn:microsoft.com/office/officeart/2005/8/layout/hierarchy1"/>
    <dgm:cxn modelId="{B901BF0A-5779-457C-B425-851EC843EB3A}" type="presParOf" srcId="{B3EAF473-B4BD-46F2-AB15-7DA7359EB99F}" destId="{1C4D05D6-0F1C-4955-91A4-059B59FA0B2D}" srcOrd="0" destOrd="0" presId="urn:microsoft.com/office/officeart/2005/8/layout/hierarchy1"/>
    <dgm:cxn modelId="{C841FB8D-0ACD-4067-AE6F-D8084836AFEB}" type="presParOf" srcId="{1C4D05D6-0F1C-4955-91A4-059B59FA0B2D}" destId="{78DD55DE-507D-47DD-9819-7483F1654A49}" srcOrd="0" destOrd="0" presId="urn:microsoft.com/office/officeart/2005/8/layout/hierarchy1"/>
    <dgm:cxn modelId="{D15EB546-C86C-4779-B149-FFD2B19863BA}" type="presParOf" srcId="{1C4D05D6-0F1C-4955-91A4-059B59FA0B2D}" destId="{F4C8BD80-460A-4D27-8615-1AABD6C683B9}" srcOrd="1" destOrd="0" presId="urn:microsoft.com/office/officeart/2005/8/layout/hierarchy1"/>
    <dgm:cxn modelId="{A8FF1D16-5995-4D49-9DCD-6575042BE601}" type="presParOf" srcId="{B3EAF473-B4BD-46F2-AB15-7DA7359EB99F}" destId="{CB8ADA11-6EF1-4B78-A165-A814C7C6BA1A}" srcOrd="1" destOrd="0" presId="urn:microsoft.com/office/officeart/2005/8/layout/hierarchy1"/>
    <dgm:cxn modelId="{1FF54665-15A4-43D6-891A-B2984334D110}" type="presParOf" srcId="{CB8ADA11-6EF1-4B78-A165-A814C7C6BA1A}" destId="{EA59019D-9D17-4AEA-9532-1AB1DED7ABCB}" srcOrd="0" destOrd="0" presId="urn:microsoft.com/office/officeart/2005/8/layout/hierarchy1"/>
    <dgm:cxn modelId="{644D51B0-348D-402E-B87A-2AC5AAF44CD9}" type="presParOf" srcId="{CB8ADA11-6EF1-4B78-A165-A814C7C6BA1A}" destId="{8B8FFE65-31CD-40E3-A32F-FDC3034AFBF2}" srcOrd="1" destOrd="0" presId="urn:microsoft.com/office/officeart/2005/8/layout/hierarchy1"/>
    <dgm:cxn modelId="{A2ECDC29-1FAD-44D3-BEA3-1FBA06D795C6}" type="presParOf" srcId="{8B8FFE65-31CD-40E3-A32F-FDC3034AFBF2}" destId="{888C7698-7BC2-47A3-9736-4C2718C6C1A0}" srcOrd="0" destOrd="0" presId="urn:microsoft.com/office/officeart/2005/8/layout/hierarchy1"/>
    <dgm:cxn modelId="{1CB43C51-A0DC-43EF-8A5C-A10810C255A5}" type="presParOf" srcId="{888C7698-7BC2-47A3-9736-4C2718C6C1A0}" destId="{70F53104-AC6B-4528-93CF-8E5CED18007F}" srcOrd="0" destOrd="0" presId="urn:microsoft.com/office/officeart/2005/8/layout/hierarchy1"/>
    <dgm:cxn modelId="{BB9FDAE7-ADB8-4382-A569-7C57B9B0CE9B}" type="presParOf" srcId="{888C7698-7BC2-47A3-9736-4C2718C6C1A0}" destId="{F68A556B-E144-4DEB-8247-C844E0A70EEE}" srcOrd="1" destOrd="0" presId="urn:microsoft.com/office/officeart/2005/8/layout/hierarchy1"/>
    <dgm:cxn modelId="{3E2B7A3A-2A43-4858-A03F-D75351A710E1}" type="presParOf" srcId="{8B8FFE65-31CD-40E3-A32F-FDC3034AFBF2}" destId="{D62ABB49-D356-4D54-B411-8B8DFE613EE5}" srcOrd="1" destOrd="0" presId="urn:microsoft.com/office/officeart/2005/8/layout/hierarchy1"/>
    <dgm:cxn modelId="{D6A13BA3-9FC0-451B-92C8-32423FC43CA3}" type="presParOf" srcId="{8F09D965-B2C0-4060-A5C2-6139F133C997}" destId="{F14F02C2-5E56-42E9-AE81-A54DA96E11A9}" srcOrd="2" destOrd="0" presId="urn:microsoft.com/office/officeart/2005/8/layout/hierarchy1"/>
    <dgm:cxn modelId="{262A7FB9-FE6F-423E-AEF6-6B41ED174BD3}" type="presParOf" srcId="{8F09D965-B2C0-4060-A5C2-6139F133C997}" destId="{117620DC-3AD2-425D-A098-98AB9AFE548A}" srcOrd="3" destOrd="0" presId="urn:microsoft.com/office/officeart/2005/8/layout/hierarchy1"/>
    <dgm:cxn modelId="{F99DFCDE-04F8-46A5-B319-BA97F893C8B9}" type="presParOf" srcId="{117620DC-3AD2-425D-A098-98AB9AFE548A}" destId="{C3DC6897-BD41-4EB8-BAC9-92B3ECA9E191}" srcOrd="0" destOrd="0" presId="urn:microsoft.com/office/officeart/2005/8/layout/hierarchy1"/>
    <dgm:cxn modelId="{69E4A8AE-B70C-4C4E-B4B4-E0949E856A92}" type="presParOf" srcId="{C3DC6897-BD41-4EB8-BAC9-92B3ECA9E191}" destId="{0E2BA69E-341E-4AAE-9583-31085634BA79}" srcOrd="0" destOrd="0" presId="urn:microsoft.com/office/officeart/2005/8/layout/hierarchy1"/>
    <dgm:cxn modelId="{9BCD60A5-8614-4C05-8E71-AC6AE1A032CA}" type="presParOf" srcId="{C3DC6897-BD41-4EB8-BAC9-92B3ECA9E191}" destId="{ABD29C43-86DD-4281-B929-1A3CC1C7AB48}" srcOrd="1" destOrd="0" presId="urn:microsoft.com/office/officeart/2005/8/layout/hierarchy1"/>
    <dgm:cxn modelId="{CD735059-8E93-4F39-B9FC-4237393F9C14}" type="presParOf" srcId="{117620DC-3AD2-425D-A098-98AB9AFE548A}" destId="{D8F5B3B1-73FA-4512-9696-1BE9B7323AD8}" srcOrd="1" destOrd="0" presId="urn:microsoft.com/office/officeart/2005/8/layout/hierarchy1"/>
    <dgm:cxn modelId="{B152BA11-E6B8-45F4-9822-D1E47C14AC20}" type="presParOf" srcId="{D8F5B3B1-73FA-4512-9696-1BE9B7323AD8}" destId="{33F1732B-CB24-4A72-82A4-F2AC78232348}" srcOrd="0" destOrd="0" presId="urn:microsoft.com/office/officeart/2005/8/layout/hierarchy1"/>
    <dgm:cxn modelId="{C7E1D5F2-1FBC-41CE-8C5D-A7D4342FCE46}" type="presParOf" srcId="{D8F5B3B1-73FA-4512-9696-1BE9B7323AD8}" destId="{99C8E5EB-5342-4044-98FB-D359E1802CF2}" srcOrd="1" destOrd="0" presId="urn:microsoft.com/office/officeart/2005/8/layout/hierarchy1"/>
    <dgm:cxn modelId="{3C864835-60A4-4EAE-A598-98AD9CAACD24}" type="presParOf" srcId="{99C8E5EB-5342-4044-98FB-D359E1802CF2}" destId="{82C04689-8E42-40E8-B762-B44FBDC22EDC}" srcOrd="0" destOrd="0" presId="urn:microsoft.com/office/officeart/2005/8/layout/hierarchy1"/>
    <dgm:cxn modelId="{CB28FD5F-328C-4C2D-9F20-613DEB84F81A}" type="presParOf" srcId="{82C04689-8E42-40E8-B762-B44FBDC22EDC}" destId="{B5F7F0EB-2BC0-4DE9-9E8C-8DC038A9655C}" srcOrd="0" destOrd="0" presId="urn:microsoft.com/office/officeart/2005/8/layout/hierarchy1"/>
    <dgm:cxn modelId="{31CEEBBB-5AE4-4C93-9672-E7DF288925C3}" type="presParOf" srcId="{82C04689-8E42-40E8-B762-B44FBDC22EDC}" destId="{44ED6117-4398-49BF-A382-D4EC1D03A684}" srcOrd="1" destOrd="0" presId="urn:microsoft.com/office/officeart/2005/8/layout/hierarchy1"/>
    <dgm:cxn modelId="{B24D7D9E-A76A-49A6-8AF7-F980718F8960}" type="presParOf" srcId="{99C8E5EB-5342-4044-98FB-D359E1802CF2}" destId="{5BC2B2E1-B6CA-4010-B65E-1CDB477596F9}" srcOrd="1" destOrd="0" presId="urn:microsoft.com/office/officeart/2005/8/layout/hierarchy1"/>
    <dgm:cxn modelId="{D11CB8D8-B5AF-41FF-BD68-81B313757495}" type="presParOf" srcId="{D8F5B3B1-73FA-4512-9696-1BE9B7323AD8}" destId="{9CA4D970-D354-4302-8CDA-44F44406E3D1}" srcOrd="2" destOrd="0" presId="urn:microsoft.com/office/officeart/2005/8/layout/hierarchy1"/>
    <dgm:cxn modelId="{5A72F445-7C1D-47D5-A143-EA0716F8D0F4}" type="presParOf" srcId="{D8F5B3B1-73FA-4512-9696-1BE9B7323AD8}" destId="{29659A57-869C-409F-88BD-64A2B7421FFC}" srcOrd="3" destOrd="0" presId="urn:microsoft.com/office/officeart/2005/8/layout/hierarchy1"/>
    <dgm:cxn modelId="{A87794C6-30D1-4FCE-A2E9-19F2B6AA887C}" type="presParOf" srcId="{29659A57-869C-409F-88BD-64A2B7421FFC}" destId="{3019C884-CC77-4601-AD12-DBE1DBF175D9}" srcOrd="0" destOrd="0" presId="urn:microsoft.com/office/officeart/2005/8/layout/hierarchy1"/>
    <dgm:cxn modelId="{9B44291B-1F84-4993-B673-928E1758B775}" type="presParOf" srcId="{3019C884-CC77-4601-AD12-DBE1DBF175D9}" destId="{5281BE0B-5DFF-4B44-B4E9-FBF16E0A7F60}" srcOrd="0" destOrd="0" presId="urn:microsoft.com/office/officeart/2005/8/layout/hierarchy1"/>
    <dgm:cxn modelId="{CDB9BA31-2BF4-4B32-9C9A-F42EDAA5C420}" type="presParOf" srcId="{3019C884-CC77-4601-AD12-DBE1DBF175D9}" destId="{FAE5624A-62B8-4D1D-B6BD-465A00C80106}" srcOrd="1" destOrd="0" presId="urn:microsoft.com/office/officeart/2005/8/layout/hierarchy1"/>
    <dgm:cxn modelId="{67834D69-CFB5-4ECF-8432-33060E8FC7C1}" type="presParOf" srcId="{29659A57-869C-409F-88BD-64A2B7421FFC}" destId="{8A1741FC-57B4-466D-9E54-71D842512507}" srcOrd="1" destOrd="0" presId="urn:microsoft.com/office/officeart/2005/8/layout/hierarchy1"/>
    <dgm:cxn modelId="{5909609D-BDB9-43C5-96FB-AA99C9C43B5D}" type="presParOf" srcId="{8A1741FC-57B4-466D-9E54-71D842512507}" destId="{A2F6FFB3-D181-4BB6-A0AF-AF66A42959E4}" srcOrd="0" destOrd="0" presId="urn:microsoft.com/office/officeart/2005/8/layout/hierarchy1"/>
    <dgm:cxn modelId="{C6218509-98FB-4792-92E3-3DCEE815CC01}" type="presParOf" srcId="{8A1741FC-57B4-466D-9E54-71D842512507}" destId="{E887D689-3A6D-4904-9EE3-E10C983B2DED}" srcOrd="1" destOrd="0" presId="urn:microsoft.com/office/officeart/2005/8/layout/hierarchy1"/>
    <dgm:cxn modelId="{B0E18D6E-7114-4707-9F3F-89EC981757F6}" type="presParOf" srcId="{E887D689-3A6D-4904-9EE3-E10C983B2DED}" destId="{0180767F-184C-4D15-A7F2-44432FF7E5CC}" srcOrd="0" destOrd="0" presId="urn:microsoft.com/office/officeart/2005/8/layout/hierarchy1"/>
    <dgm:cxn modelId="{2A350928-AA8C-4563-875E-A6B4D99D5681}" type="presParOf" srcId="{0180767F-184C-4D15-A7F2-44432FF7E5CC}" destId="{024EC1C8-E26C-4458-B3CD-EC43304C6A1D}" srcOrd="0" destOrd="0" presId="urn:microsoft.com/office/officeart/2005/8/layout/hierarchy1"/>
    <dgm:cxn modelId="{1B6C887D-6F8F-422D-8E20-1B8D5F5CD0DD}" type="presParOf" srcId="{0180767F-184C-4D15-A7F2-44432FF7E5CC}" destId="{188F5A64-1891-489F-93CA-DE7C2E300EDD}" srcOrd="1" destOrd="0" presId="urn:microsoft.com/office/officeart/2005/8/layout/hierarchy1"/>
    <dgm:cxn modelId="{75063501-DF9B-4E45-AF1A-8A0690A8278F}" type="presParOf" srcId="{E887D689-3A6D-4904-9EE3-E10C983B2DED}" destId="{1193B7F9-67DA-4A4E-AB91-693442A9E545}"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2FE37C1-5D69-4AF7-BBB4-386A533CA5EE}" type="doc">
      <dgm:prSet loTypeId="urn:microsoft.com/office/officeart/2005/8/layout/venn2" loCatId="relationship" qsTypeId="urn:microsoft.com/office/officeart/2005/8/quickstyle/3d2" qsCatId="3D" csTypeId="urn:microsoft.com/office/officeart/2005/8/colors/accent1_2" csCatId="accent1" phldr="1"/>
      <dgm:spPr/>
      <dgm:t>
        <a:bodyPr/>
        <a:lstStyle/>
        <a:p>
          <a:endParaRPr lang="en-US"/>
        </a:p>
      </dgm:t>
    </dgm:pt>
    <dgm:pt modelId="{B3A20680-57DA-4B02-A7F9-CF2A20490B6C}" type="pres">
      <dgm:prSet presAssocID="{82FE37C1-5D69-4AF7-BBB4-386A533CA5EE}" presName="Name0" presStyleCnt="0">
        <dgm:presLayoutVars>
          <dgm:chMax val="7"/>
          <dgm:resizeHandles val="exact"/>
        </dgm:presLayoutVars>
      </dgm:prSet>
      <dgm:spPr/>
      <dgm:t>
        <a:bodyPr/>
        <a:lstStyle/>
        <a:p>
          <a:endParaRPr lang="en-US"/>
        </a:p>
      </dgm:t>
    </dgm:pt>
  </dgm:ptLst>
  <dgm:cxnLst>
    <dgm:cxn modelId="{5F5AAFF7-91EC-4209-82AD-664E5EB56B62}" type="presOf" srcId="{82FE37C1-5D69-4AF7-BBB4-386A533CA5EE}" destId="{B3A20680-57DA-4B02-A7F9-CF2A20490B6C}" srcOrd="0" destOrd="0" presId="urn:microsoft.com/office/officeart/2005/8/layout/ven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18C203E-82BB-4626-A86E-6E63A3B9184A}" type="doc">
      <dgm:prSet loTypeId="urn:microsoft.com/office/officeart/2005/8/layout/venn2" loCatId="relationship" qsTypeId="urn:microsoft.com/office/officeart/2005/8/quickstyle/simple1" qsCatId="simple" csTypeId="urn:microsoft.com/office/officeart/2005/8/colors/accent2_1" csCatId="accent2" phldr="1"/>
      <dgm:spPr/>
      <dgm:t>
        <a:bodyPr/>
        <a:lstStyle/>
        <a:p>
          <a:endParaRPr lang="en-US"/>
        </a:p>
      </dgm:t>
    </dgm:pt>
    <dgm:pt modelId="{73663694-928D-4FFC-96DE-35D8F4554A1E}">
      <dgm:prSet phldrT="[Text]"/>
      <dgm:spPr/>
      <dgm:t>
        <a:bodyPr/>
        <a:lstStyle/>
        <a:p>
          <a:r>
            <a:rPr lang="en-US" dirty="0" smtClean="0"/>
            <a:t>K-neighborhood</a:t>
          </a:r>
          <a:endParaRPr lang="en-US" dirty="0"/>
        </a:p>
      </dgm:t>
    </dgm:pt>
    <dgm:pt modelId="{016117AE-F7AF-445E-AA9E-217FF465DA03}" type="parTrans" cxnId="{8C7AA54F-2142-44D0-81B2-91F291255072}">
      <dgm:prSet/>
      <dgm:spPr/>
      <dgm:t>
        <a:bodyPr/>
        <a:lstStyle/>
        <a:p>
          <a:endParaRPr lang="en-US"/>
        </a:p>
      </dgm:t>
    </dgm:pt>
    <dgm:pt modelId="{CB184379-688B-4B23-AF64-5AE13D00B5F0}" type="sibTrans" cxnId="{8C7AA54F-2142-44D0-81B2-91F291255072}">
      <dgm:prSet/>
      <dgm:spPr/>
      <dgm:t>
        <a:bodyPr/>
        <a:lstStyle/>
        <a:p>
          <a:endParaRPr lang="en-US"/>
        </a:p>
      </dgm:t>
    </dgm:pt>
    <dgm:pt modelId="{EFDC2230-9977-46BE-ABCA-CF25E467452A}">
      <dgm:prSet phldrT="[Text]"/>
      <dgm:spPr/>
      <dgm:t>
        <a:bodyPr/>
        <a:lstStyle/>
        <a:p>
          <a:r>
            <a:rPr lang="en-US" dirty="0" smtClean="0"/>
            <a:t>K-degree</a:t>
          </a:r>
          <a:endParaRPr lang="en-US" dirty="0"/>
        </a:p>
      </dgm:t>
    </dgm:pt>
    <dgm:pt modelId="{3F2613D8-9A0F-4737-B0CD-163560F26A79}" type="parTrans" cxnId="{DFCE4F80-DA41-461B-B99E-9D52C5866C9F}">
      <dgm:prSet/>
      <dgm:spPr/>
      <dgm:t>
        <a:bodyPr/>
        <a:lstStyle/>
        <a:p>
          <a:endParaRPr lang="en-US"/>
        </a:p>
      </dgm:t>
    </dgm:pt>
    <dgm:pt modelId="{1B6CA189-9784-44CD-B15F-269904D38C9B}" type="sibTrans" cxnId="{DFCE4F80-DA41-461B-B99E-9D52C5866C9F}">
      <dgm:prSet/>
      <dgm:spPr/>
      <dgm:t>
        <a:bodyPr/>
        <a:lstStyle/>
        <a:p>
          <a:endParaRPr lang="en-US"/>
        </a:p>
      </dgm:t>
    </dgm:pt>
    <dgm:pt modelId="{5C95ACA9-679C-40E5-9E77-6B126412C700}" type="pres">
      <dgm:prSet presAssocID="{618C203E-82BB-4626-A86E-6E63A3B9184A}" presName="Name0" presStyleCnt="0">
        <dgm:presLayoutVars>
          <dgm:chMax val="7"/>
          <dgm:resizeHandles val="exact"/>
        </dgm:presLayoutVars>
      </dgm:prSet>
      <dgm:spPr/>
      <dgm:t>
        <a:bodyPr/>
        <a:lstStyle/>
        <a:p>
          <a:endParaRPr lang="en-US"/>
        </a:p>
      </dgm:t>
    </dgm:pt>
    <dgm:pt modelId="{8627F563-ED5B-487C-8BBF-FB92C5A8590C}" type="pres">
      <dgm:prSet presAssocID="{618C203E-82BB-4626-A86E-6E63A3B9184A}" presName="comp1" presStyleCnt="0"/>
      <dgm:spPr/>
    </dgm:pt>
    <dgm:pt modelId="{B6DD9871-9CAD-445F-A81B-95F75EB05C24}" type="pres">
      <dgm:prSet presAssocID="{618C203E-82BB-4626-A86E-6E63A3B9184A}" presName="circle1" presStyleLbl="node1" presStyleIdx="0" presStyleCnt="2" custLinFactNeighborY="2438"/>
      <dgm:spPr/>
      <dgm:t>
        <a:bodyPr/>
        <a:lstStyle/>
        <a:p>
          <a:endParaRPr lang="en-US"/>
        </a:p>
      </dgm:t>
    </dgm:pt>
    <dgm:pt modelId="{C83191C1-58B7-471A-A81F-529DD2B4EBA8}" type="pres">
      <dgm:prSet presAssocID="{618C203E-82BB-4626-A86E-6E63A3B9184A}" presName="c1text" presStyleLbl="node1" presStyleIdx="0" presStyleCnt="2">
        <dgm:presLayoutVars>
          <dgm:bulletEnabled val="1"/>
        </dgm:presLayoutVars>
      </dgm:prSet>
      <dgm:spPr/>
      <dgm:t>
        <a:bodyPr/>
        <a:lstStyle/>
        <a:p>
          <a:endParaRPr lang="en-US"/>
        </a:p>
      </dgm:t>
    </dgm:pt>
    <dgm:pt modelId="{3DCE840A-73A4-4066-8C8A-C917C95053AD}" type="pres">
      <dgm:prSet presAssocID="{618C203E-82BB-4626-A86E-6E63A3B9184A}" presName="comp2" presStyleCnt="0"/>
      <dgm:spPr/>
    </dgm:pt>
    <dgm:pt modelId="{2869CA15-9AA0-4DEB-BB07-0BC2DF401E37}" type="pres">
      <dgm:prSet presAssocID="{618C203E-82BB-4626-A86E-6E63A3B9184A}" presName="circle2" presStyleLbl="node1" presStyleIdx="1" presStyleCnt="2"/>
      <dgm:spPr/>
      <dgm:t>
        <a:bodyPr/>
        <a:lstStyle/>
        <a:p>
          <a:endParaRPr lang="en-US"/>
        </a:p>
      </dgm:t>
    </dgm:pt>
    <dgm:pt modelId="{B74A7DBE-EB63-41E5-83EF-8CDD109CEA20}" type="pres">
      <dgm:prSet presAssocID="{618C203E-82BB-4626-A86E-6E63A3B9184A}" presName="c2text" presStyleLbl="node1" presStyleIdx="1" presStyleCnt="2">
        <dgm:presLayoutVars>
          <dgm:bulletEnabled val="1"/>
        </dgm:presLayoutVars>
      </dgm:prSet>
      <dgm:spPr/>
      <dgm:t>
        <a:bodyPr/>
        <a:lstStyle/>
        <a:p>
          <a:endParaRPr lang="en-US"/>
        </a:p>
      </dgm:t>
    </dgm:pt>
  </dgm:ptLst>
  <dgm:cxnLst>
    <dgm:cxn modelId="{8C7AA54F-2142-44D0-81B2-91F291255072}" srcId="{618C203E-82BB-4626-A86E-6E63A3B9184A}" destId="{73663694-928D-4FFC-96DE-35D8F4554A1E}" srcOrd="0" destOrd="0" parTransId="{016117AE-F7AF-445E-AA9E-217FF465DA03}" sibTransId="{CB184379-688B-4B23-AF64-5AE13D00B5F0}"/>
    <dgm:cxn modelId="{7755CF2B-3A5A-458C-9E19-715722CF2696}" type="presOf" srcId="{73663694-928D-4FFC-96DE-35D8F4554A1E}" destId="{C83191C1-58B7-471A-A81F-529DD2B4EBA8}" srcOrd="1" destOrd="0" presId="urn:microsoft.com/office/officeart/2005/8/layout/venn2"/>
    <dgm:cxn modelId="{DFCE4F80-DA41-461B-B99E-9D52C5866C9F}" srcId="{618C203E-82BB-4626-A86E-6E63A3B9184A}" destId="{EFDC2230-9977-46BE-ABCA-CF25E467452A}" srcOrd="1" destOrd="0" parTransId="{3F2613D8-9A0F-4737-B0CD-163560F26A79}" sibTransId="{1B6CA189-9784-44CD-B15F-269904D38C9B}"/>
    <dgm:cxn modelId="{AE88B421-2DAD-4F14-95E3-96A157F1C14E}" type="presOf" srcId="{EFDC2230-9977-46BE-ABCA-CF25E467452A}" destId="{2869CA15-9AA0-4DEB-BB07-0BC2DF401E37}" srcOrd="0" destOrd="0" presId="urn:microsoft.com/office/officeart/2005/8/layout/venn2"/>
    <dgm:cxn modelId="{F66F208D-B7B7-4655-A457-CA0EF2F537A4}" type="presOf" srcId="{73663694-928D-4FFC-96DE-35D8F4554A1E}" destId="{B6DD9871-9CAD-445F-A81B-95F75EB05C24}" srcOrd="0" destOrd="0" presId="urn:microsoft.com/office/officeart/2005/8/layout/venn2"/>
    <dgm:cxn modelId="{C5E8E81B-2194-444F-8FE5-70F4E5C837A9}" type="presOf" srcId="{618C203E-82BB-4626-A86E-6E63A3B9184A}" destId="{5C95ACA9-679C-40E5-9E77-6B126412C700}" srcOrd="0" destOrd="0" presId="urn:microsoft.com/office/officeart/2005/8/layout/venn2"/>
    <dgm:cxn modelId="{EE4B7B5F-A6EE-44A8-8E1B-7B51C1E4DA2E}" type="presOf" srcId="{EFDC2230-9977-46BE-ABCA-CF25E467452A}" destId="{B74A7DBE-EB63-41E5-83EF-8CDD109CEA20}" srcOrd="1" destOrd="0" presId="urn:microsoft.com/office/officeart/2005/8/layout/venn2"/>
    <dgm:cxn modelId="{C0FD3AF7-A9AE-454A-BF1D-CFFA5B0C9336}" type="presParOf" srcId="{5C95ACA9-679C-40E5-9E77-6B126412C700}" destId="{8627F563-ED5B-487C-8BBF-FB92C5A8590C}" srcOrd="0" destOrd="0" presId="urn:microsoft.com/office/officeart/2005/8/layout/venn2"/>
    <dgm:cxn modelId="{17FCC209-C761-4131-99CD-6CFEB0FDB0AD}" type="presParOf" srcId="{8627F563-ED5B-487C-8BBF-FB92C5A8590C}" destId="{B6DD9871-9CAD-445F-A81B-95F75EB05C24}" srcOrd="0" destOrd="0" presId="urn:microsoft.com/office/officeart/2005/8/layout/venn2"/>
    <dgm:cxn modelId="{58510D03-CFF1-48BA-9769-4BA4312DA9EF}" type="presParOf" srcId="{8627F563-ED5B-487C-8BBF-FB92C5A8590C}" destId="{C83191C1-58B7-471A-A81F-529DD2B4EBA8}" srcOrd="1" destOrd="0" presId="urn:microsoft.com/office/officeart/2005/8/layout/venn2"/>
    <dgm:cxn modelId="{FA9A70A7-7C2C-4B92-BDEE-489E654944FB}" type="presParOf" srcId="{5C95ACA9-679C-40E5-9E77-6B126412C700}" destId="{3DCE840A-73A4-4066-8C8A-C917C95053AD}" srcOrd="1" destOrd="0" presId="urn:microsoft.com/office/officeart/2005/8/layout/venn2"/>
    <dgm:cxn modelId="{639ED52B-968D-4426-AE29-6445D9E95A23}" type="presParOf" srcId="{3DCE840A-73A4-4066-8C8A-C917C95053AD}" destId="{2869CA15-9AA0-4DEB-BB07-0BC2DF401E37}" srcOrd="0" destOrd="0" presId="urn:microsoft.com/office/officeart/2005/8/layout/venn2"/>
    <dgm:cxn modelId="{E1A87FFC-9FA9-47EA-8A80-D5347FEA6720}" type="presParOf" srcId="{3DCE840A-73A4-4066-8C8A-C917C95053AD}" destId="{B74A7DBE-EB63-41E5-83EF-8CDD109CEA20}" srcOrd="1" destOrd="0" presId="urn:microsoft.com/office/officeart/2005/8/layout/venn2"/>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45558EA-9A73-49A5-99B7-92EF2D79AC94}" type="doc">
      <dgm:prSet loTypeId="urn:microsoft.com/office/officeart/2005/8/layout/venn2" loCatId="relationship" qsTypeId="urn:microsoft.com/office/officeart/2005/8/quickstyle/simple1" qsCatId="simple" csTypeId="urn:microsoft.com/office/officeart/2005/8/colors/accent1_2" csCatId="accent1" phldr="1"/>
      <dgm:spPr/>
      <dgm:t>
        <a:bodyPr/>
        <a:lstStyle/>
        <a:p>
          <a:endParaRPr lang="en-US"/>
        </a:p>
      </dgm:t>
    </dgm:pt>
    <dgm:pt modelId="{764893D9-EF69-412F-8D15-D82CD93B00BE}">
      <dgm:prSet phldrT="[Text]" custT="1">
        <dgm:style>
          <a:lnRef idx="2">
            <a:schemeClr val="accent2"/>
          </a:lnRef>
          <a:fillRef idx="1">
            <a:schemeClr val="lt1"/>
          </a:fillRef>
          <a:effectRef idx="0">
            <a:schemeClr val="accent2"/>
          </a:effectRef>
          <a:fontRef idx="minor">
            <a:schemeClr val="dk1"/>
          </a:fontRef>
        </dgm:style>
      </dgm:prSet>
      <dgm:spPr/>
      <dgm:t>
        <a:bodyPr/>
        <a:lstStyle/>
        <a:p>
          <a:r>
            <a:rPr lang="en-US" sz="1000" dirty="0" smtClean="0"/>
            <a:t>K-</a:t>
          </a:r>
          <a:r>
            <a:rPr lang="en-US" sz="1000" dirty="0" err="1" smtClean="0"/>
            <a:t>automorphism</a:t>
          </a:r>
          <a:endParaRPr lang="en-US" sz="1000" dirty="0"/>
        </a:p>
      </dgm:t>
    </dgm:pt>
    <dgm:pt modelId="{7D43EDB2-E40F-4F61-B3F6-D76EBCB8C344}" type="parTrans" cxnId="{0622AEE9-0989-4E6C-9F61-DFF2DD63B4AC}">
      <dgm:prSet/>
      <dgm:spPr/>
      <dgm:t>
        <a:bodyPr/>
        <a:lstStyle/>
        <a:p>
          <a:endParaRPr lang="en-US"/>
        </a:p>
      </dgm:t>
    </dgm:pt>
    <dgm:pt modelId="{51E4E97D-AEA8-4614-B580-F43C19E59FA3}" type="sibTrans" cxnId="{0622AEE9-0989-4E6C-9F61-DFF2DD63B4AC}">
      <dgm:prSet/>
      <dgm:spPr/>
      <dgm:t>
        <a:bodyPr/>
        <a:lstStyle/>
        <a:p>
          <a:endParaRPr lang="en-US"/>
        </a:p>
      </dgm:t>
    </dgm:pt>
    <dgm:pt modelId="{BF8DC689-A810-423B-BC57-FA51455696B6}">
      <dgm:prSet phldrT="[Text]">
        <dgm:style>
          <a:lnRef idx="2">
            <a:schemeClr val="accent2"/>
          </a:lnRef>
          <a:fillRef idx="1">
            <a:schemeClr val="lt1"/>
          </a:fillRef>
          <a:effectRef idx="0">
            <a:schemeClr val="accent2"/>
          </a:effectRef>
          <a:fontRef idx="minor">
            <a:schemeClr val="dk1"/>
          </a:fontRef>
        </dgm:style>
      </dgm:prSet>
      <dgm:spPr/>
      <dgm:t>
        <a:bodyPr/>
        <a:lstStyle/>
        <a:p>
          <a:r>
            <a:rPr lang="en-US" dirty="0" smtClean="0"/>
            <a:t>K-neighborhood</a:t>
          </a:r>
          <a:endParaRPr lang="en-US" dirty="0"/>
        </a:p>
      </dgm:t>
    </dgm:pt>
    <dgm:pt modelId="{848ECDE8-6B48-4514-A3C0-11884997712E}" type="parTrans" cxnId="{E6516FA0-2EC8-40C1-9F52-98764B409F00}">
      <dgm:prSet/>
      <dgm:spPr/>
      <dgm:t>
        <a:bodyPr/>
        <a:lstStyle/>
        <a:p>
          <a:endParaRPr lang="en-US"/>
        </a:p>
      </dgm:t>
    </dgm:pt>
    <dgm:pt modelId="{FD8031D8-D7A0-49F2-942F-3EF8CF1F9CB5}" type="sibTrans" cxnId="{E6516FA0-2EC8-40C1-9F52-98764B409F00}">
      <dgm:prSet/>
      <dgm:spPr/>
      <dgm:t>
        <a:bodyPr/>
        <a:lstStyle/>
        <a:p>
          <a:endParaRPr lang="en-US"/>
        </a:p>
      </dgm:t>
    </dgm:pt>
    <dgm:pt modelId="{39E1D9D9-1974-4A8C-8274-4BC0C59A757A}">
      <dgm:prSet phldrT="[Text]" custT="1">
        <dgm:style>
          <a:lnRef idx="2">
            <a:schemeClr val="accent2"/>
          </a:lnRef>
          <a:fillRef idx="1">
            <a:schemeClr val="lt1"/>
          </a:fillRef>
          <a:effectRef idx="0">
            <a:schemeClr val="accent2"/>
          </a:effectRef>
          <a:fontRef idx="minor">
            <a:schemeClr val="dk1"/>
          </a:fontRef>
        </dgm:style>
      </dgm:prSet>
      <dgm:spPr/>
      <dgm:t>
        <a:bodyPr/>
        <a:lstStyle/>
        <a:p>
          <a:r>
            <a:rPr lang="en-US" sz="900" dirty="0" smtClean="0"/>
            <a:t>K-degree</a:t>
          </a:r>
          <a:endParaRPr lang="en-US" sz="900" dirty="0"/>
        </a:p>
      </dgm:t>
    </dgm:pt>
    <dgm:pt modelId="{68BB24AB-5F21-4865-98D3-37F59F0BB149}" type="parTrans" cxnId="{16BA9F01-F84E-40C0-8FF4-FC88788096B8}">
      <dgm:prSet/>
      <dgm:spPr/>
      <dgm:t>
        <a:bodyPr/>
        <a:lstStyle/>
        <a:p>
          <a:endParaRPr lang="en-US"/>
        </a:p>
      </dgm:t>
    </dgm:pt>
    <dgm:pt modelId="{CFC47E49-7EC3-4C10-A09C-D19851F0A23D}" type="sibTrans" cxnId="{16BA9F01-F84E-40C0-8FF4-FC88788096B8}">
      <dgm:prSet/>
      <dgm:spPr/>
      <dgm:t>
        <a:bodyPr/>
        <a:lstStyle/>
        <a:p>
          <a:endParaRPr lang="en-US"/>
        </a:p>
      </dgm:t>
    </dgm:pt>
    <dgm:pt modelId="{62DEB1A5-153D-4A77-BE9D-52134510FD03}" type="pres">
      <dgm:prSet presAssocID="{C45558EA-9A73-49A5-99B7-92EF2D79AC94}" presName="Name0" presStyleCnt="0">
        <dgm:presLayoutVars>
          <dgm:chMax val="7"/>
          <dgm:resizeHandles val="exact"/>
        </dgm:presLayoutVars>
      </dgm:prSet>
      <dgm:spPr/>
      <dgm:t>
        <a:bodyPr/>
        <a:lstStyle/>
        <a:p>
          <a:endParaRPr lang="en-US"/>
        </a:p>
      </dgm:t>
    </dgm:pt>
    <dgm:pt modelId="{4C58CB80-EF5D-4AA5-81EB-211E09B57AB1}" type="pres">
      <dgm:prSet presAssocID="{C45558EA-9A73-49A5-99B7-92EF2D79AC94}" presName="comp1" presStyleCnt="0"/>
      <dgm:spPr/>
    </dgm:pt>
    <dgm:pt modelId="{90675AB7-CA78-42AC-96EB-8019B9BBEDFC}" type="pres">
      <dgm:prSet presAssocID="{C45558EA-9A73-49A5-99B7-92EF2D79AC94}" presName="circle1" presStyleLbl="node1" presStyleIdx="0" presStyleCnt="3">
        <dgm:style>
          <a:lnRef idx="2">
            <a:schemeClr val="accent2"/>
          </a:lnRef>
          <a:fillRef idx="1">
            <a:schemeClr val="lt1"/>
          </a:fillRef>
          <a:effectRef idx="0">
            <a:schemeClr val="accent2"/>
          </a:effectRef>
          <a:fontRef idx="minor">
            <a:schemeClr val="dk1"/>
          </a:fontRef>
        </dgm:style>
      </dgm:prSet>
      <dgm:spPr/>
      <dgm:t>
        <a:bodyPr/>
        <a:lstStyle/>
        <a:p>
          <a:endParaRPr lang="en-US"/>
        </a:p>
      </dgm:t>
    </dgm:pt>
    <dgm:pt modelId="{04A2510E-1D30-474F-A2BF-14FDC7340C03}" type="pres">
      <dgm:prSet presAssocID="{C45558EA-9A73-49A5-99B7-92EF2D79AC94}" presName="c1text" presStyleLbl="node1" presStyleIdx="0" presStyleCnt="3">
        <dgm:presLayoutVars>
          <dgm:bulletEnabled val="1"/>
        </dgm:presLayoutVars>
      </dgm:prSet>
      <dgm:spPr/>
      <dgm:t>
        <a:bodyPr/>
        <a:lstStyle/>
        <a:p>
          <a:endParaRPr lang="en-US"/>
        </a:p>
      </dgm:t>
    </dgm:pt>
    <dgm:pt modelId="{E4271D3E-A789-4827-B739-D9FCBAE33839}" type="pres">
      <dgm:prSet presAssocID="{C45558EA-9A73-49A5-99B7-92EF2D79AC94}" presName="comp2" presStyleCnt="0"/>
      <dgm:spPr/>
    </dgm:pt>
    <dgm:pt modelId="{7AC1BA4C-0CA8-4B3A-B727-3EB1B17159BF}" type="pres">
      <dgm:prSet presAssocID="{C45558EA-9A73-49A5-99B7-92EF2D79AC94}" presName="circle2" presStyleLbl="node1" presStyleIdx="1" presStyleCnt="3"/>
      <dgm:spPr/>
      <dgm:t>
        <a:bodyPr/>
        <a:lstStyle/>
        <a:p>
          <a:endParaRPr lang="en-US"/>
        </a:p>
      </dgm:t>
    </dgm:pt>
    <dgm:pt modelId="{8AA97CC7-796F-4C53-9D71-76B20A8E96D2}" type="pres">
      <dgm:prSet presAssocID="{C45558EA-9A73-49A5-99B7-92EF2D79AC94}" presName="c2text" presStyleLbl="node1" presStyleIdx="1" presStyleCnt="3">
        <dgm:presLayoutVars>
          <dgm:bulletEnabled val="1"/>
        </dgm:presLayoutVars>
      </dgm:prSet>
      <dgm:spPr/>
      <dgm:t>
        <a:bodyPr/>
        <a:lstStyle/>
        <a:p>
          <a:endParaRPr lang="en-US"/>
        </a:p>
      </dgm:t>
    </dgm:pt>
    <dgm:pt modelId="{3684AAA0-9B21-4EE5-A295-FC8E703769A2}" type="pres">
      <dgm:prSet presAssocID="{C45558EA-9A73-49A5-99B7-92EF2D79AC94}" presName="comp3" presStyleCnt="0"/>
      <dgm:spPr/>
    </dgm:pt>
    <dgm:pt modelId="{A4F31690-1C62-4294-8508-7FCA04B4237A}" type="pres">
      <dgm:prSet presAssocID="{C45558EA-9A73-49A5-99B7-92EF2D79AC94}" presName="circle3" presStyleLbl="node1" presStyleIdx="2" presStyleCnt="3"/>
      <dgm:spPr/>
      <dgm:t>
        <a:bodyPr/>
        <a:lstStyle/>
        <a:p>
          <a:endParaRPr lang="en-US"/>
        </a:p>
      </dgm:t>
    </dgm:pt>
    <dgm:pt modelId="{E88236E7-A8FE-4FF7-BE3E-675EBEF6A57A}" type="pres">
      <dgm:prSet presAssocID="{C45558EA-9A73-49A5-99B7-92EF2D79AC94}" presName="c3text" presStyleLbl="node1" presStyleIdx="2" presStyleCnt="3">
        <dgm:presLayoutVars>
          <dgm:bulletEnabled val="1"/>
        </dgm:presLayoutVars>
      </dgm:prSet>
      <dgm:spPr/>
      <dgm:t>
        <a:bodyPr/>
        <a:lstStyle/>
        <a:p>
          <a:endParaRPr lang="en-US"/>
        </a:p>
      </dgm:t>
    </dgm:pt>
  </dgm:ptLst>
  <dgm:cxnLst>
    <dgm:cxn modelId="{AE51FF1E-8AB2-448B-AAA2-8B739DC41F3C}" type="presOf" srcId="{39E1D9D9-1974-4A8C-8274-4BC0C59A757A}" destId="{E88236E7-A8FE-4FF7-BE3E-675EBEF6A57A}" srcOrd="1" destOrd="0" presId="urn:microsoft.com/office/officeart/2005/8/layout/venn2"/>
    <dgm:cxn modelId="{4DCCB686-F713-4159-9D09-036CC9A8C245}" type="presOf" srcId="{764893D9-EF69-412F-8D15-D82CD93B00BE}" destId="{90675AB7-CA78-42AC-96EB-8019B9BBEDFC}" srcOrd="0" destOrd="0" presId="urn:microsoft.com/office/officeart/2005/8/layout/venn2"/>
    <dgm:cxn modelId="{E6516FA0-2EC8-40C1-9F52-98764B409F00}" srcId="{C45558EA-9A73-49A5-99B7-92EF2D79AC94}" destId="{BF8DC689-A810-423B-BC57-FA51455696B6}" srcOrd="1" destOrd="0" parTransId="{848ECDE8-6B48-4514-A3C0-11884997712E}" sibTransId="{FD8031D8-D7A0-49F2-942F-3EF8CF1F9CB5}"/>
    <dgm:cxn modelId="{0622AEE9-0989-4E6C-9F61-DFF2DD63B4AC}" srcId="{C45558EA-9A73-49A5-99B7-92EF2D79AC94}" destId="{764893D9-EF69-412F-8D15-D82CD93B00BE}" srcOrd="0" destOrd="0" parTransId="{7D43EDB2-E40F-4F61-B3F6-D76EBCB8C344}" sibTransId="{51E4E97D-AEA8-4614-B580-F43C19E59FA3}"/>
    <dgm:cxn modelId="{B2E91AB1-7A93-49D8-8661-43C2C0F6D84E}" type="presOf" srcId="{C45558EA-9A73-49A5-99B7-92EF2D79AC94}" destId="{62DEB1A5-153D-4A77-BE9D-52134510FD03}" srcOrd="0" destOrd="0" presId="urn:microsoft.com/office/officeart/2005/8/layout/venn2"/>
    <dgm:cxn modelId="{C212572E-0D8D-41C6-A9BF-6C7C80150487}" type="presOf" srcId="{BF8DC689-A810-423B-BC57-FA51455696B6}" destId="{7AC1BA4C-0CA8-4B3A-B727-3EB1B17159BF}" srcOrd="0" destOrd="0" presId="urn:microsoft.com/office/officeart/2005/8/layout/venn2"/>
    <dgm:cxn modelId="{282F33B2-B420-48BA-9131-99A662748E50}" type="presOf" srcId="{BF8DC689-A810-423B-BC57-FA51455696B6}" destId="{8AA97CC7-796F-4C53-9D71-76B20A8E96D2}" srcOrd="1" destOrd="0" presId="urn:microsoft.com/office/officeart/2005/8/layout/venn2"/>
    <dgm:cxn modelId="{DD4E0651-3A39-4AFA-A42F-A3094B324427}" type="presOf" srcId="{39E1D9D9-1974-4A8C-8274-4BC0C59A757A}" destId="{A4F31690-1C62-4294-8508-7FCA04B4237A}" srcOrd="0" destOrd="0" presId="urn:microsoft.com/office/officeart/2005/8/layout/venn2"/>
    <dgm:cxn modelId="{16BA9F01-F84E-40C0-8FF4-FC88788096B8}" srcId="{C45558EA-9A73-49A5-99B7-92EF2D79AC94}" destId="{39E1D9D9-1974-4A8C-8274-4BC0C59A757A}" srcOrd="2" destOrd="0" parTransId="{68BB24AB-5F21-4865-98D3-37F59F0BB149}" sibTransId="{CFC47E49-7EC3-4C10-A09C-D19851F0A23D}"/>
    <dgm:cxn modelId="{6D93C474-2155-4E1D-90EA-ACE361F5315A}" type="presOf" srcId="{764893D9-EF69-412F-8D15-D82CD93B00BE}" destId="{04A2510E-1D30-474F-A2BF-14FDC7340C03}" srcOrd="1" destOrd="0" presId="urn:microsoft.com/office/officeart/2005/8/layout/venn2"/>
    <dgm:cxn modelId="{0E22B4DF-7207-4759-A634-E2DCD17BDB5F}" type="presParOf" srcId="{62DEB1A5-153D-4A77-BE9D-52134510FD03}" destId="{4C58CB80-EF5D-4AA5-81EB-211E09B57AB1}" srcOrd="0" destOrd="0" presId="urn:microsoft.com/office/officeart/2005/8/layout/venn2"/>
    <dgm:cxn modelId="{BE25FCF5-265C-42DF-AB57-A58A6B0BD3A2}" type="presParOf" srcId="{4C58CB80-EF5D-4AA5-81EB-211E09B57AB1}" destId="{90675AB7-CA78-42AC-96EB-8019B9BBEDFC}" srcOrd="0" destOrd="0" presId="urn:microsoft.com/office/officeart/2005/8/layout/venn2"/>
    <dgm:cxn modelId="{4E12C893-0A06-40AB-9715-DF0FEC985E90}" type="presParOf" srcId="{4C58CB80-EF5D-4AA5-81EB-211E09B57AB1}" destId="{04A2510E-1D30-474F-A2BF-14FDC7340C03}" srcOrd="1" destOrd="0" presId="urn:microsoft.com/office/officeart/2005/8/layout/venn2"/>
    <dgm:cxn modelId="{DB10BBE3-A4C2-4267-8C22-48B7168ACD66}" type="presParOf" srcId="{62DEB1A5-153D-4A77-BE9D-52134510FD03}" destId="{E4271D3E-A789-4827-B739-D9FCBAE33839}" srcOrd="1" destOrd="0" presId="urn:microsoft.com/office/officeart/2005/8/layout/venn2"/>
    <dgm:cxn modelId="{7414CA61-249F-4746-A993-F9C77BE1D0A2}" type="presParOf" srcId="{E4271D3E-A789-4827-B739-D9FCBAE33839}" destId="{7AC1BA4C-0CA8-4B3A-B727-3EB1B17159BF}" srcOrd="0" destOrd="0" presId="urn:microsoft.com/office/officeart/2005/8/layout/venn2"/>
    <dgm:cxn modelId="{3331B5BB-4382-4461-8E12-CC3FF2987659}" type="presParOf" srcId="{E4271D3E-A789-4827-B739-D9FCBAE33839}" destId="{8AA97CC7-796F-4C53-9D71-76B20A8E96D2}" srcOrd="1" destOrd="0" presId="urn:microsoft.com/office/officeart/2005/8/layout/venn2"/>
    <dgm:cxn modelId="{C49F787E-8DC6-4CBE-9067-06363E15B2EB}" type="presParOf" srcId="{62DEB1A5-153D-4A77-BE9D-52134510FD03}" destId="{3684AAA0-9B21-4EE5-A295-FC8E703769A2}" srcOrd="2" destOrd="0" presId="urn:microsoft.com/office/officeart/2005/8/layout/venn2"/>
    <dgm:cxn modelId="{F9F30BB6-B30F-42F8-9851-FEAC4B452668}" type="presParOf" srcId="{3684AAA0-9B21-4EE5-A295-FC8E703769A2}" destId="{A4F31690-1C62-4294-8508-7FCA04B4237A}" srcOrd="0" destOrd="0" presId="urn:microsoft.com/office/officeart/2005/8/layout/venn2"/>
    <dgm:cxn modelId="{7F53E4CB-1C11-4F68-971D-6327BFF35D25}" type="presParOf" srcId="{3684AAA0-9B21-4EE5-A295-FC8E703769A2}" destId="{E88236E7-A8FE-4FF7-BE3E-675EBEF6A57A}" srcOrd="1" destOrd="0" presId="urn:microsoft.com/office/officeart/2005/8/layout/ven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1D68FF07-A6B1-4EBF-B809-4169CE562656}" type="doc">
      <dgm:prSet loTypeId="urn:microsoft.com/office/officeart/2005/8/layout/balance1" loCatId="relationship" qsTypeId="urn:microsoft.com/office/officeart/2005/8/quickstyle/simple1#1" qsCatId="simple" csTypeId="urn:microsoft.com/office/officeart/2005/8/colors/accent1_2#1" csCatId="accent1" phldr="1"/>
      <dgm:spPr/>
      <dgm:t>
        <a:bodyPr/>
        <a:lstStyle/>
        <a:p>
          <a:endParaRPr lang="en-US"/>
        </a:p>
      </dgm:t>
    </dgm:pt>
    <dgm:pt modelId="{BED33529-C539-4946-831A-1678F16BA0CD}">
      <dgm:prSet phldrT="[Text]"/>
      <dgm:spPr/>
      <dgm:t>
        <a:bodyPr/>
        <a:lstStyle/>
        <a:p>
          <a:r>
            <a:rPr lang="en-US" dirty="0" smtClean="0">
              <a:sym typeface="Wingdings" pitchFamily="2" charset="2"/>
            </a:rPr>
            <a:t></a:t>
          </a:r>
          <a:endParaRPr lang="en-US" dirty="0"/>
        </a:p>
      </dgm:t>
    </dgm:pt>
    <dgm:pt modelId="{954B02F2-937E-42C6-8BA2-B385D6A5AD7F}" type="parTrans" cxnId="{6DE9E9DA-31F3-4ED5-ADA5-36AEB10026A4}">
      <dgm:prSet/>
      <dgm:spPr/>
      <dgm:t>
        <a:bodyPr/>
        <a:lstStyle/>
        <a:p>
          <a:endParaRPr lang="en-US"/>
        </a:p>
      </dgm:t>
    </dgm:pt>
    <dgm:pt modelId="{BDA72614-268A-4DFD-AEF8-541912B7454F}" type="sibTrans" cxnId="{6DE9E9DA-31F3-4ED5-ADA5-36AEB10026A4}">
      <dgm:prSet/>
      <dgm:spPr/>
      <dgm:t>
        <a:bodyPr/>
        <a:lstStyle/>
        <a:p>
          <a:endParaRPr lang="en-US"/>
        </a:p>
      </dgm:t>
    </dgm:pt>
    <dgm:pt modelId="{DBBCC5C7-CC98-4A55-B832-84677BCCB14E}">
      <dgm:prSet phldrT="[Text]"/>
      <dgm:spPr/>
      <dgm:t>
        <a:bodyPr/>
        <a:lstStyle/>
        <a:p>
          <a:r>
            <a:rPr lang="en-US" dirty="0" smtClean="0"/>
            <a:t>miner</a:t>
          </a:r>
          <a:endParaRPr lang="en-US" dirty="0"/>
        </a:p>
      </dgm:t>
    </dgm:pt>
    <dgm:pt modelId="{E514963E-8D92-425A-A4FB-828E1755071F}" type="parTrans" cxnId="{2406F64B-B628-43B7-9821-6A6E9CC9E47B}">
      <dgm:prSet/>
      <dgm:spPr/>
      <dgm:t>
        <a:bodyPr/>
        <a:lstStyle/>
        <a:p>
          <a:endParaRPr lang="en-US"/>
        </a:p>
      </dgm:t>
    </dgm:pt>
    <dgm:pt modelId="{5EC682AF-1F36-4A91-A8C2-6022E2252620}" type="sibTrans" cxnId="{2406F64B-B628-43B7-9821-6A6E9CC9E47B}">
      <dgm:prSet/>
      <dgm:spPr/>
      <dgm:t>
        <a:bodyPr/>
        <a:lstStyle/>
        <a:p>
          <a:endParaRPr lang="en-US"/>
        </a:p>
      </dgm:t>
    </dgm:pt>
    <dgm:pt modelId="{11FD3B43-2AB0-41B7-9091-EFDA27CB0FBA}">
      <dgm:prSet phldrT="[Text]"/>
      <dgm:spPr/>
      <dgm:t>
        <a:bodyPr/>
        <a:lstStyle/>
        <a:p>
          <a:r>
            <a:rPr lang="en-US" dirty="0" smtClean="0">
              <a:sym typeface="Wingdings" pitchFamily="2" charset="2"/>
            </a:rPr>
            <a:t></a:t>
          </a:r>
          <a:endParaRPr lang="en-US" dirty="0"/>
        </a:p>
      </dgm:t>
    </dgm:pt>
    <dgm:pt modelId="{A1E3DAB3-C2B2-4A78-87A9-028A1BCEA7F1}" type="parTrans" cxnId="{000146AF-4772-4D21-8039-08CDF0562848}">
      <dgm:prSet/>
      <dgm:spPr/>
      <dgm:t>
        <a:bodyPr/>
        <a:lstStyle/>
        <a:p>
          <a:endParaRPr lang="en-US"/>
        </a:p>
      </dgm:t>
    </dgm:pt>
    <dgm:pt modelId="{395656EA-DB7A-4F6B-BA5C-19221CF3D95E}" type="sibTrans" cxnId="{000146AF-4772-4D21-8039-08CDF0562848}">
      <dgm:prSet/>
      <dgm:spPr/>
      <dgm:t>
        <a:bodyPr/>
        <a:lstStyle/>
        <a:p>
          <a:endParaRPr lang="en-US"/>
        </a:p>
      </dgm:t>
    </dgm:pt>
    <dgm:pt modelId="{ECD2D831-B0C3-43B6-AAB5-34FAEF79ACD2}">
      <dgm:prSet phldrT="[Text]"/>
      <dgm:spPr/>
      <dgm:t>
        <a:bodyPr/>
        <a:lstStyle/>
        <a:p>
          <a:r>
            <a:rPr lang="en-US" dirty="0" smtClean="0"/>
            <a:t>user</a:t>
          </a:r>
          <a:endParaRPr lang="en-US" dirty="0"/>
        </a:p>
      </dgm:t>
    </dgm:pt>
    <dgm:pt modelId="{27A42F56-F55D-44C5-A4C5-5C987F03A3F7}" type="parTrans" cxnId="{9939AD47-03B9-43F0-963F-27549CA870AA}">
      <dgm:prSet/>
      <dgm:spPr/>
      <dgm:t>
        <a:bodyPr/>
        <a:lstStyle/>
        <a:p>
          <a:endParaRPr lang="en-US"/>
        </a:p>
      </dgm:t>
    </dgm:pt>
    <dgm:pt modelId="{C3042847-657D-4D47-B406-A3BBC5794C59}" type="sibTrans" cxnId="{9939AD47-03B9-43F0-963F-27549CA870AA}">
      <dgm:prSet/>
      <dgm:spPr/>
      <dgm:t>
        <a:bodyPr/>
        <a:lstStyle/>
        <a:p>
          <a:endParaRPr lang="en-US"/>
        </a:p>
      </dgm:t>
    </dgm:pt>
    <dgm:pt modelId="{409F90EE-1B0B-41AC-8685-C87FD4BF854D}">
      <dgm:prSet phldrT="[Text]"/>
      <dgm:spPr/>
      <dgm:t>
        <a:bodyPr/>
        <a:lstStyle/>
        <a:p>
          <a:r>
            <a:rPr lang="en-US" dirty="0" smtClean="0"/>
            <a:t>Miner</a:t>
          </a:r>
          <a:endParaRPr lang="en-US" dirty="0"/>
        </a:p>
      </dgm:t>
    </dgm:pt>
    <dgm:pt modelId="{C9799C99-30F1-46E0-A368-A68392FCF61F}" type="sibTrans" cxnId="{96E04F7D-FA44-4DEA-BA64-5F31A657C8D5}">
      <dgm:prSet/>
      <dgm:spPr/>
      <dgm:t>
        <a:bodyPr/>
        <a:lstStyle/>
        <a:p>
          <a:endParaRPr lang="en-US"/>
        </a:p>
      </dgm:t>
    </dgm:pt>
    <dgm:pt modelId="{44A78A18-5FC4-4894-8347-88C43A3ED150}" type="parTrans" cxnId="{96E04F7D-FA44-4DEA-BA64-5F31A657C8D5}">
      <dgm:prSet/>
      <dgm:spPr/>
      <dgm:t>
        <a:bodyPr/>
        <a:lstStyle/>
        <a:p>
          <a:endParaRPr lang="en-US"/>
        </a:p>
      </dgm:t>
    </dgm:pt>
    <dgm:pt modelId="{576B54B9-CFEC-4A6A-A6A6-C384E13C44D1}">
      <dgm:prSet phldrT="[Text]"/>
      <dgm:spPr/>
      <dgm:t>
        <a:bodyPr/>
        <a:lstStyle/>
        <a:p>
          <a:r>
            <a:rPr lang="en-US" dirty="0" smtClean="0"/>
            <a:t>miner</a:t>
          </a:r>
          <a:endParaRPr lang="en-US" dirty="0"/>
        </a:p>
      </dgm:t>
    </dgm:pt>
    <dgm:pt modelId="{32139F7F-C5C2-4FB1-810F-4DC40A3728B8}" type="parTrans" cxnId="{0CAB7FFF-022E-40B4-BD1D-161F136A715E}">
      <dgm:prSet/>
      <dgm:spPr/>
      <dgm:t>
        <a:bodyPr/>
        <a:lstStyle/>
        <a:p>
          <a:endParaRPr lang="en-US"/>
        </a:p>
      </dgm:t>
    </dgm:pt>
    <dgm:pt modelId="{15F46AF2-C729-41F9-BF9B-5614F6CE8C77}" type="sibTrans" cxnId="{0CAB7FFF-022E-40B4-BD1D-161F136A715E}">
      <dgm:prSet/>
      <dgm:spPr/>
      <dgm:t>
        <a:bodyPr/>
        <a:lstStyle/>
        <a:p>
          <a:endParaRPr lang="en-US"/>
        </a:p>
      </dgm:t>
    </dgm:pt>
    <dgm:pt modelId="{32B76AF7-8376-4F79-AEA4-617E4F7E4DDE}" type="pres">
      <dgm:prSet presAssocID="{1D68FF07-A6B1-4EBF-B809-4169CE562656}" presName="outerComposite" presStyleCnt="0">
        <dgm:presLayoutVars>
          <dgm:chMax val="2"/>
          <dgm:animLvl val="lvl"/>
          <dgm:resizeHandles val="exact"/>
        </dgm:presLayoutVars>
      </dgm:prSet>
      <dgm:spPr/>
      <dgm:t>
        <a:bodyPr/>
        <a:lstStyle/>
        <a:p>
          <a:endParaRPr lang="en-US"/>
        </a:p>
      </dgm:t>
    </dgm:pt>
    <dgm:pt modelId="{3557D37F-5E95-4802-83C7-A74A6BFD10E3}" type="pres">
      <dgm:prSet presAssocID="{1D68FF07-A6B1-4EBF-B809-4169CE562656}" presName="dummyMaxCanvas" presStyleCnt="0"/>
      <dgm:spPr/>
    </dgm:pt>
    <dgm:pt modelId="{DDD6C2B6-2E04-414C-AC40-8FB0093D3100}" type="pres">
      <dgm:prSet presAssocID="{1D68FF07-A6B1-4EBF-B809-4169CE562656}" presName="parentComposite" presStyleCnt="0"/>
      <dgm:spPr/>
    </dgm:pt>
    <dgm:pt modelId="{5F76F59D-D284-43F7-A04C-E2DD805BCE8B}" type="pres">
      <dgm:prSet presAssocID="{1D68FF07-A6B1-4EBF-B809-4169CE562656}" presName="parent1" presStyleLbl="alignAccFollowNode1" presStyleIdx="0" presStyleCnt="4">
        <dgm:presLayoutVars>
          <dgm:chMax val="4"/>
        </dgm:presLayoutVars>
      </dgm:prSet>
      <dgm:spPr/>
      <dgm:t>
        <a:bodyPr/>
        <a:lstStyle/>
        <a:p>
          <a:endParaRPr lang="en-US"/>
        </a:p>
      </dgm:t>
    </dgm:pt>
    <dgm:pt modelId="{7C5FFCBB-D199-4D3F-B7A4-4818A2E9FB6F}" type="pres">
      <dgm:prSet presAssocID="{1D68FF07-A6B1-4EBF-B809-4169CE562656}" presName="parent2" presStyleLbl="alignAccFollowNode1" presStyleIdx="1" presStyleCnt="4">
        <dgm:presLayoutVars>
          <dgm:chMax val="4"/>
        </dgm:presLayoutVars>
      </dgm:prSet>
      <dgm:spPr/>
      <dgm:t>
        <a:bodyPr/>
        <a:lstStyle/>
        <a:p>
          <a:endParaRPr lang="en-US"/>
        </a:p>
      </dgm:t>
    </dgm:pt>
    <dgm:pt modelId="{EDA8597D-17E3-42AC-9676-CEA74568229B}" type="pres">
      <dgm:prSet presAssocID="{1D68FF07-A6B1-4EBF-B809-4169CE562656}" presName="childrenComposite" presStyleCnt="0"/>
      <dgm:spPr/>
    </dgm:pt>
    <dgm:pt modelId="{94172F1F-9927-4999-9125-6CB1044FEE7A}" type="pres">
      <dgm:prSet presAssocID="{1D68FF07-A6B1-4EBF-B809-4169CE562656}" presName="dummyMaxCanvas_ChildArea" presStyleCnt="0"/>
      <dgm:spPr/>
    </dgm:pt>
    <dgm:pt modelId="{3602C979-9681-471B-8C90-B00F725E1236}" type="pres">
      <dgm:prSet presAssocID="{1D68FF07-A6B1-4EBF-B809-4169CE562656}" presName="fulcrum" presStyleLbl="alignAccFollowNode1" presStyleIdx="2" presStyleCnt="4"/>
      <dgm:spPr/>
    </dgm:pt>
    <dgm:pt modelId="{CD5414B5-8D56-435A-BF4C-BC06B1F75C75}" type="pres">
      <dgm:prSet presAssocID="{1D68FF07-A6B1-4EBF-B809-4169CE562656}" presName="balance_31" presStyleLbl="alignAccFollowNode1" presStyleIdx="3" presStyleCnt="4">
        <dgm:presLayoutVars>
          <dgm:bulletEnabled val="1"/>
        </dgm:presLayoutVars>
      </dgm:prSet>
      <dgm:spPr/>
    </dgm:pt>
    <dgm:pt modelId="{91A90CD5-280F-493B-B340-6928C266926A}" type="pres">
      <dgm:prSet presAssocID="{1D68FF07-A6B1-4EBF-B809-4169CE562656}" presName="left_31_1" presStyleLbl="node1" presStyleIdx="0" presStyleCnt="4">
        <dgm:presLayoutVars>
          <dgm:bulletEnabled val="1"/>
        </dgm:presLayoutVars>
      </dgm:prSet>
      <dgm:spPr/>
      <dgm:t>
        <a:bodyPr/>
        <a:lstStyle/>
        <a:p>
          <a:endParaRPr lang="en-US"/>
        </a:p>
      </dgm:t>
    </dgm:pt>
    <dgm:pt modelId="{E4DC25E0-69CC-4BE8-B4B0-6D296E95C8E9}" type="pres">
      <dgm:prSet presAssocID="{1D68FF07-A6B1-4EBF-B809-4169CE562656}" presName="left_31_2" presStyleLbl="node1" presStyleIdx="1" presStyleCnt="4">
        <dgm:presLayoutVars>
          <dgm:bulletEnabled val="1"/>
        </dgm:presLayoutVars>
      </dgm:prSet>
      <dgm:spPr/>
      <dgm:t>
        <a:bodyPr/>
        <a:lstStyle/>
        <a:p>
          <a:endParaRPr lang="en-US"/>
        </a:p>
      </dgm:t>
    </dgm:pt>
    <dgm:pt modelId="{C1FA9FBF-B4C1-4AD0-ABB5-9AC0B896001D}" type="pres">
      <dgm:prSet presAssocID="{1D68FF07-A6B1-4EBF-B809-4169CE562656}" presName="left_31_3" presStyleLbl="node1" presStyleIdx="2" presStyleCnt="4">
        <dgm:presLayoutVars>
          <dgm:bulletEnabled val="1"/>
        </dgm:presLayoutVars>
      </dgm:prSet>
      <dgm:spPr/>
      <dgm:t>
        <a:bodyPr/>
        <a:lstStyle/>
        <a:p>
          <a:endParaRPr lang="en-US"/>
        </a:p>
      </dgm:t>
    </dgm:pt>
    <dgm:pt modelId="{A504CB9D-8941-4EDF-8378-68B82435ED76}" type="pres">
      <dgm:prSet presAssocID="{1D68FF07-A6B1-4EBF-B809-4169CE562656}" presName="right_31_1" presStyleLbl="node1" presStyleIdx="3" presStyleCnt="4">
        <dgm:presLayoutVars>
          <dgm:bulletEnabled val="1"/>
        </dgm:presLayoutVars>
      </dgm:prSet>
      <dgm:spPr/>
      <dgm:t>
        <a:bodyPr/>
        <a:lstStyle/>
        <a:p>
          <a:endParaRPr lang="en-US"/>
        </a:p>
      </dgm:t>
    </dgm:pt>
  </dgm:ptLst>
  <dgm:cxnLst>
    <dgm:cxn modelId="{69BE33BB-1EA6-4317-A31E-D7C70E0CF8DB}" type="presOf" srcId="{ECD2D831-B0C3-43B6-AAB5-34FAEF79ACD2}" destId="{A504CB9D-8941-4EDF-8378-68B82435ED76}" srcOrd="0" destOrd="0" presId="urn:microsoft.com/office/officeart/2005/8/layout/balance1"/>
    <dgm:cxn modelId="{2406F64B-B628-43B7-9821-6A6E9CC9E47B}" srcId="{BED33529-C539-4946-831A-1678F16BA0CD}" destId="{DBBCC5C7-CC98-4A55-B832-84677BCCB14E}" srcOrd="0" destOrd="0" parTransId="{E514963E-8D92-425A-A4FB-828E1755071F}" sibTransId="{5EC682AF-1F36-4A91-A8C2-6022E2252620}"/>
    <dgm:cxn modelId="{96E04F7D-FA44-4DEA-BA64-5F31A657C8D5}" srcId="{BED33529-C539-4946-831A-1678F16BA0CD}" destId="{409F90EE-1B0B-41AC-8685-C87FD4BF854D}" srcOrd="1" destOrd="0" parTransId="{44A78A18-5FC4-4894-8347-88C43A3ED150}" sibTransId="{C9799C99-30F1-46E0-A368-A68392FCF61F}"/>
    <dgm:cxn modelId="{53070105-8275-4DCB-83FE-7306A59AC0A8}" type="presOf" srcId="{BED33529-C539-4946-831A-1678F16BA0CD}" destId="{5F76F59D-D284-43F7-A04C-E2DD805BCE8B}" srcOrd="0" destOrd="0" presId="urn:microsoft.com/office/officeart/2005/8/layout/balance1"/>
    <dgm:cxn modelId="{9939AD47-03B9-43F0-963F-27549CA870AA}" srcId="{11FD3B43-2AB0-41B7-9091-EFDA27CB0FBA}" destId="{ECD2D831-B0C3-43B6-AAB5-34FAEF79ACD2}" srcOrd="0" destOrd="0" parTransId="{27A42F56-F55D-44C5-A4C5-5C987F03A3F7}" sibTransId="{C3042847-657D-4D47-B406-A3BBC5794C59}"/>
    <dgm:cxn modelId="{6F9F9768-AE1D-4FE0-8ED3-1F9317D58D08}" type="presOf" srcId="{DBBCC5C7-CC98-4A55-B832-84677BCCB14E}" destId="{91A90CD5-280F-493B-B340-6928C266926A}" srcOrd="0" destOrd="0" presId="urn:microsoft.com/office/officeart/2005/8/layout/balance1"/>
    <dgm:cxn modelId="{23C7B9B5-A3BC-4AE8-B8A4-D9AE7B2ED532}" type="presOf" srcId="{1D68FF07-A6B1-4EBF-B809-4169CE562656}" destId="{32B76AF7-8376-4F79-AEA4-617E4F7E4DDE}" srcOrd="0" destOrd="0" presId="urn:microsoft.com/office/officeart/2005/8/layout/balance1"/>
    <dgm:cxn modelId="{6DE9E9DA-31F3-4ED5-ADA5-36AEB10026A4}" srcId="{1D68FF07-A6B1-4EBF-B809-4169CE562656}" destId="{BED33529-C539-4946-831A-1678F16BA0CD}" srcOrd="0" destOrd="0" parTransId="{954B02F2-937E-42C6-8BA2-B385D6A5AD7F}" sibTransId="{BDA72614-268A-4DFD-AEF8-541912B7454F}"/>
    <dgm:cxn modelId="{0CAB7FFF-022E-40B4-BD1D-161F136A715E}" srcId="{BED33529-C539-4946-831A-1678F16BA0CD}" destId="{576B54B9-CFEC-4A6A-A6A6-C384E13C44D1}" srcOrd="2" destOrd="0" parTransId="{32139F7F-C5C2-4FB1-810F-4DC40A3728B8}" sibTransId="{15F46AF2-C729-41F9-BF9B-5614F6CE8C77}"/>
    <dgm:cxn modelId="{AC48C406-1021-48C7-859C-63CF17244EB9}" type="presOf" srcId="{11FD3B43-2AB0-41B7-9091-EFDA27CB0FBA}" destId="{7C5FFCBB-D199-4D3F-B7A4-4818A2E9FB6F}" srcOrd="0" destOrd="0" presId="urn:microsoft.com/office/officeart/2005/8/layout/balance1"/>
    <dgm:cxn modelId="{E4AD44E1-3AB2-46B4-9717-35003D76BB71}" type="presOf" srcId="{409F90EE-1B0B-41AC-8685-C87FD4BF854D}" destId="{E4DC25E0-69CC-4BE8-B4B0-6D296E95C8E9}" srcOrd="0" destOrd="0" presId="urn:microsoft.com/office/officeart/2005/8/layout/balance1"/>
    <dgm:cxn modelId="{4D9F6DE8-5C87-4E37-902C-A029F282BE95}" type="presOf" srcId="{576B54B9-CFEC-4A6A-A6A6-C384E13C44D1}" destId="{C1FA9FBF-B4C1-4AD0-ABB5-9AC0B896001D}" srcOrd="0" destOrd="0" presId="urn:microsoft.com/office/officeart/2005/8/layout/balance1"/>
    <dgm:cxn modelId="{000146AF-4772-4D21-8039-08CDF0562848}" srcId="{1D68FF07-A6B1-4EBF-B809-4169CE562656}" destId="{11FD3B43-2AB0-41B7-9091-EFDA27CB0FBA}" srcOrd="1" destOrd="0" parTransId="{A1E3DAB3-C2B2-4A78-87A9-028A1BCEA7F1}" sibTransId="{395656EA-DB7A-4F6B-BA5C-19221CF3D95E}"/>
    <dgm:cxn modelId="{BB7A540B-257E-4100-A078-6F0A51C89BC3}" type="presParOf" srcId="{32B76AF7-8376-4F79-AEA4-617E4F7E4DDE}" destId="{3557D37F-5E95-4802-83C7-A74A6BFD10E3}" srcOrd="0" destOrd="0" presId="urn:microsoft.com/office/officeart/2005/8/layout/balance1"/>
    <dgm:cxn modelId="{80146FEB-6174-4A09-A6AB-DF55A8BFB21F}" type="presParOf" srcId="{32B76AF7-8376-4F79-AEA4-617E4F7E4DDE}" destId="{DDD6C2B6-2E04-414C-AC40-8FB0093D3100}" srcOrd="1" destOrd="0" presId="urn:microsoft.com/office/officeart/2005/8/layout/balance1"/>
    <dgm:cxn modelId="{8B355E82-9CCE-4D0E-98C5-9D1F0C4AEC9B}" type="presParOf" srcId="{DDD6C2B6-2E04-414C-AC40-8FB0093D3100}" destId="{5F76F59D-D284-43F7-A04C-E2DD805BCE8B}" srcOrd="0" destOrd="0" presId="urn:microsoft.com/office/officeart/2005/8/layout/balance1"/>
    <dgm:cxn modelId="{60928942-FF3A-46B2-9339-9EA38DBB5BA5}" type="presParOf" srcId="{DDD6C2B6-2E04-414C-AC40-8FB0093D3100}" destId="{7C5FFCBB-D199-4D3F-B7A4-4818A2E9FB6F}" srcOrd="1" destOrd="0" presId="urn:microsoft.com/office/officeart/2005/8/layout/balance1"/>
    <dgm:cxn modelId="{8584BC2D-282B-4C44-B2AE-70819A9CBA27}" type="presParOf" srcId="{32B76AF7-8376-4F79-AEA4-617E4F7E4DDE}" destId="{EDA8597D-17E3-42AC-9676-CEA74568229B}" srcOrd="2" destOrd="0" presId="urn:microsoft.com/office/officeart/2005/8/layout/balance1"/>
    <dgm:cxn modelId="{480D5B8F-03F6-4D04-89B3-350EEC053DFD}" type="presParOf" srcId="{EDA8597D-17E3-42AC-9676-CEA74568229B}" destId="{94172F1F-9927-4999-9125-6CB1044FEE7A}" srcOrd="0" destOrd="0" presId="urn:microsoft.com/office/officeart/2005/8/layout/balance1"/>
    <dgm:cxn modelId="{93756074-480D-4F48-9EEF-42D5FB89E70E}" type="presParOf" srcId="{EDA8597D-17E3-42AC-9676-CEA74568229B}" destId="{3602C979-9681-471B-8C90-B00F725E1236}" srcOrd="1" destOrd="0" presId="urn:microsoft.com/office/officeart/2005/8/layout/balance1"/>
    <dgm:cxn modelId="{253B2F89-39D5-4918-A379-B3B6565BFF5F}" type="presParOf" srcId="{EDA8597D-17E3-42AC-9676-CEA74568229B}" destId="{CD5414B5-8D56-435A-BF4C-BC06B1F75C75}" srcOrd="2" destOrd="0" presId="urn:microsoft.com/office/officeart/2005/8/layout/balance1"/>
    <dgm:cxn modelId="{E8643160-499C-40EC-802D-5447650F5BCD}" type="presParOf" srcId="{EDA8597D-17E3-42AC-9676-CEA74568229B}" destId="{91A90CD5-280F-493B-B340-6928C266926A}" srcOrd="3" destOrd="0" presId="urn:microsoft.com/office/officeart/2005/8/layout/balance1"/>
    <dgm:cxn modelId="{3CFEDF8F-16DF-4B76-AF0E-14CA51E02F9B}" type="presParOf" srcId="{EDA8597D-17E3-42AC-9676-CEA74568229B}" destId="{E4DC25E0-69CC-4BE8-B4B0-6D296E95C8E9}" srcOrd="4" destOrd="0" presId="urn:microsoft.com/office/officeart/2005/8/layout/balance1"/>
    <dgm:cxn modelId="{37C97559-F8D5-4B4D-A828-E859B09199A1}" type="presParOf" srcId="{EDA8597D-17E3-42AC-9676-CEA74568229B}" destId="{C1FA9FBF-B4C1-4AD0-ABB5-9AC0B896001D}" srcOrd="5" destOrd="0" presId="urn:microsoft.com/office/officeart/2005/8/layout/balance1"/>
    <dgm:cxn modelId="{E9C96FD1-CD18-4639-8D9B-331CE1123739}" type="presParOf" srcId="{EDA8597D-17E3-42AC-9676-CEA74568229B}" destId="{A504CB9D-8941-4EDF-8378-68B82435ED76}" srcOrd="6" destOrd="0" presId="urn:microsoft.com/office/officeart/2005/8/layout/balance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1D68FF07-A6B1-4EBF-B809-4169CE562656}" type="doc">
      <dgm:prSet loTypeId="urn:microsoft.com/office/officeart/2005/8/layout/balance1" loCatId="relationship" qsTypeId="urn:microsoft.com/office/officeart/2005/8/quickstyle/simple1#2" qsCatId="simple" csTypeId="urn:microsoft.com/office/officeart/2005/8/colors/accent1_2#2" csCatId="accent1" phldr="1"/>
      <dgm:spPr/>
      <dgm:t>
        <a:bodyPr/>
        <a:lstStyle/>
        <a:p>
          <a:endParaRPr lang="en-US"/>
        </a:p>
      </dgm:t>
    </dgm:pt>
    <dgm:pt modelId="{BED33529-C539-4946-831A-1678F16BA0CD}">
      <dgm:prSet phldrT="[Text]"/>
      <dgm:spPr/>
      <dgm:t>
        <a:bodyPr/>
        <a:lstStyle/>
        <a:p>
          <a:r>
            <a:rPr lang="en-US" dirty="0" smtClean="0">
              <a:sym typeface="Wingdings" pitchFamily="2" charset="2"/>
            </a:rPr>
            <a:t></a:t>
          </a:r>
          <a:endParaRPr lang="en-US" dirty="0"/>
        </a:p>
      </dgm:t>
    </dgm:pt>
    <dgm:pt modelId="{954B02F2-937E-42C6-8BA2-B385D6A5AD7F}" type="parTrans" cxnId="{6DE9E9DA-31F3-4ED5-ADA5-36AEB10026A4}">
      <dgm:prSet/>
      <dgm:spPr/>
      <dgm:t>
        <a:bodyPr/>
        <a:lstStyle/>
        <a:p>
          <a:endParaRPr lang="en-US"/>
        </a:p>
      </dgm:t>
    </dgm:pt>
    <dgm:pt modelId="{BDA72614-268A-4DFD-AEF8-541912B7454F}" type="sibTrans" cxnId="{6DE9E9DA-31F3-4ED5-ADA5-36AEB10026A4}">
      <dgm:prSet/>
      <dgm:spPr/>
      <dgm:t>
        <a:bodyPr/>
        <a:lstStyle/>
        <a:p>
          <a:endParaRPr lang="en-US"/>
        </a:p>
      </dgm:t>
    </dgm:pt>
    <dgm:pt modelId="{DBBCC5C7-CC98-4A55-B832-84677BCCB14E}">
      <dgm:prSet phldrT="[Text]"/>
      <dgm:spPr/>
      <dgm:t>
        <a:bodyPr/>
        <a:lstStyle/>
        <a:p>
          <a:r>
            <a:rPr lang="en-US" dirty="0" smtClean="0"/>
            <a:t>miner</a:t>
          </a:r>
          <a:endParaRPr lang="en-US" dirty="0"/>
        </a:p>
      </dgm:t>
    </dgm:pt>
    <dgm:pt modelId="{E514963E-8D92-425A-A4FB-828E1755071F}" type="parTrans" cxnId="{2406F64B-B628-43B7-9821-6A6E9CC9E47B}">
      <dgm:prSet/>
      <dgm:spPr/>
      <dgm:t>
        <a:bodyPr/>
        <a:lstStyle/>
        <a:p>
          <a:endParaRPr lang="en-US"/>
        </a:p>
      </dgm:t>
    </dgm:pt>
    <dgm:pt modelId="{5EC682AF-1F36-4A91-A8C2-6022E2252620}" type="sibTrans" cxnId="{2406F64B-B628-43B7-9821-6A6E9CC9E47B}">
      <dgm:prSet/>
      <dgm:spPr/>
      <dgm:t>
        <a:bodyPr/>
        <a:lstStyle/>
        <a:p>
          <a:endParaRPr lang="en-US"/>
        </a:p>
      </dgm:t>
    </dgm:pt>
    <dgm:pt modelId="{11FD3B43-2AB0-41B7-9091-EFDA27CB0FBA}">
      <dgm:prSet phldrT="[Text]"/>
      <dgm:spPr/>
      <dgm:t>
        <a:bodyPr/>
        <a:lstStyle/>
        <a:p>
          <a:r>
            <a:rPr lang="en-US" dirty="0" smtClean="0">
              <a:sym typeface="Wingdings" pitchFamily="2" charset="2"/>
            </a:rPr>
            <a:t></a:t>
          </a:r>
          <a:endParaRPr lang="en-US" dirty="0"/>
        </a:p>
      </dgm:t>
    </dgm:pt>
    <dgm:pt modelId="{A1E3DAB3-C2B2-4A78-87A9-028A1BCEA7F1}" type="parTrans" cxnId="{000146AF-4772-4D21-8039-08CDF0562848}">
      <dgm:prSet/>
      <dgm:spPr/>
      <dgm:t>
        <a:bodyPr/>
        <a:lstStyle/>
        <a:p>
          <a:endParaRPr lang="en-US"/>
        </a:p>
      </dgm:t>
    </dgm:pt>
    <dgm:pt modelId="{395656EA-DB7A-4F6B-BA5C-19221CF3D95E}" type="sibTrans" cxnId="{000146AF-4772-4D21-8039-08CDF0562848}">
      <dgm:prSet/>
      <dgm:spPr/>
      <dgm:t>
        <a:bodyPr/>
        <a:lstStyle/>
        <a:p>
          <a:endParaRPr lang="en-US"/>
        </a:p>
      </dgm:t>
    </dgm:pt>
    <dgm:pt modelId="{ECD2D831-B0C3-43B6-AAB5-34FAEF79ACD2}">
      <dgm:prSet phldrT="[Text]"/>
      <dgm:spPr/>
      <dgm:t>
        <a:bodyPr/>
        <a:lstStyle/>
        <a:p>
          <a:r>
            <a:rPr lang="en-US" dirty="0" smtClean="0"/>
            <a:t>user</a:t>
          </a:r>
          <a:endParaRPr lang="en-US" dirty="0"/>
        </a:p>
      </dgm:t>
    </dgm:pt>
    <dgm:pt modelId="{27A42F56-F55D-44C5-A4C5-5C987F03A3F7}" type="parTrans" cxnId="{9939AD47-03B9-43F0-963F-27549CA870AA}">
      <dgm:prSet/>
      <dgm:spPr/>
      <dgm:t>
        <a:bodyPr/>
        <a:lstStyle/>
        <a:p>
          <a:endParaRPr lang="en-US"/>
        </a:p>
      </dgm:t>
    </dgm:pt>
    <dgm:pt modelId="{C3042847-657D-4D47-B406-A3BBC5794C59}" type="sibTrans" cxnId="{9939AD47-03B9-43F0-963F-27549CA870AA}">
      <dgm:prSet/>
      <dgm:spPr/>
      <dgm:t>
        <a:bodyPr/>
        <a:lstStyle/>
        <a:p>
          <a:endParaRPr lang="en-US"/>
        </a:p>
      </dgm:t>
    </dgm:pt>
    <dgm:pt modelId="{715D3022-20BF-4461-8952-49E60BE8566D}">
      <dgm:prSet phldrT="[Text]"/>
      <dgm:spPr/>
      <dgm:t>
        <a:bodyPr/>
        <a:lstStyle/>
        <a:p>
          <a:r>
            <a:rPr lang="en-US" dirty="0" smtClean="0"/>
            <a:t>user</a:t>
          </a:r>
          <a:endParaRPr lang="en-US" dirty="0"/>
        </a:p>
      </dgm:t>
    </dgm:pt>
    <dgm:pt modelId="{FF928392-90EE-4AC4-BEDD-4C64CBDFE271}" type="parTrans" cxnId="{60DD91C3-0908-43D3-8799-2F72ECE72942}">
      <dgm:prSet/>
      <dgm:spPr/>
      <dgm:t>
        <a:bodyPr/>
        <a:lstStyle/>
        <a:p>
          <a:endParaRPr lang="en-US"/>
        </a:p>
      </dgm:t>
    </dgm:pt>
    <dgm:pt modelId="{1BC318B7-2BF2-4A14-B7FC-1094BB5EFCFC}" type="sibTrans" cxnId="{60DD91C3-0908-43D3-8799-2F72ECE72942}">
      <dgm:prSet/>
      <dgm:spPr/>
      <dgm:t>
        <a:bodyPr/>
        <a:lstStyle/>
        <a:p>
          <a:endParaRPr lang="en-US"/>
        </a:p>
      </dgm:t>
    </dgm:pt>
    <dgm:pt modelId="{AA81685B-6FA6-42A8-81F2-8313E1EDF363}">
      <dgm:prSet phldrT="[Text]"/>
      <dgm:spPr/>
      <dgm:t>
        <a:bodyPr/>
        <a:lstStyle/>
        <a:p>
          <a:r>
            <a:rPr lang="en-US" dirty="0" smtClean="0"/>
            <a:t>user</a:t>
          </a:r>
          <a:endParaRPr lang="en-US" dirty="0"/>
        </a:p>
      </dgm:t>
    </dgm:pt>
    <dgm:pt modelId="{F853E304-8A38-40AA-BE64-FCE8562259CB}" type="sibTrans" cxnId="{812435DD-9AE8-41C3-889A-BD01120C6BB6}">
      <dgm:prSet/>
      <dgm:spPr/>
      <dgm:t>
        <a:bodyPr/>
        <a:lstStyle/>
        <a:p>
          <a:endParaRPr lang="en-US"/>
        </a:p>
      </dgm:t>
    </dgm:pt>
    <dgm:pt modelId="{D43AD24A-C2CB-4A85-A725-7C96EB0D7BB3}" type="parTrans" cxnId="{812435DD-9AE8-41C3-889A-BD01120C6BB6}">
      <dgm:prSet/>
      <dgm:spPr/>
      <dgm:t>
        <a:bodyPr/>
        <a:lstStyle/>
        <a:p>
          <a:endParaRPr lang="en-US"/>
        </a:p>
      </dgm:t>
    </dgm:pt>
    <dgm:pt modelId="{32B76AF7-8376-4F79-AEA4-617E4F7E4DDE}" type="pres">
      <dgm:prSet presAssocID="{1D68FF07-A6B1-4EBF-B809-4169CE562656}" presName="outerComposite" presStyleCnt="0">
        <dgm:presLayoutVars>
          <dgm:chMax val="2"/>
          <dgm:animLvl val="lvl"/>
          <dgm:resizeHandles val="exact"/>
        </dgm:presLayoutVars>
      </dgm:prSet>
      <dgm:spPr/>
      <dgm:t>
        <a:bodyPr/>
        <a:lstStyle/>
        <a:p>
          <a:endParaRPr lang="en-US"/>
        </a:p>
      </dgm:t>
    </dgm:pt>
    <dgm:pt modelId="{3557D37F-5E95-4802-83C7-A74A6BFD10E3}" type="pres">
      <dgm:prSet presAssocID="{1D68FF07-A6B1-4EBF-B809-4169CE562656}" presName="dummyMaxCanvas" presStyleCnt="0"/>
      <dgm:spPr/>
    </dgm:pt>
    <dgm:pt modelId="{DDD6C2B6-2E04-414C-AC40-8FB0093D3100}" type="pres">
      <dgm:prSet presAssocID="{1D68FF07-A6B1-4EBF-B809-4169CE562656}" presName="parentComposite" presStyleCnt="0"/>
      <dgm:spPr/>
    </dgm:pt>
    <dgm:pt modelId="{5F76F59D-D284-43F7-A04C-E2DD805BCE8B}" type="pres">
      <dgm:prSet presAssocID="{1D68FF07-A6B1-4EBF-B809-4169CE562656}" presName="parent1" presStyleLbl="alignAccFollowNode1" presStyleIdx="0" presStyleCnt="4">
        <dgm:presLayoutVars>
          <dgm:chMax val="4"/>
        </dgm:presLayoutVars>
      </dgm:prSet>
      <dgm:spPr/>
      <dgm:t>
        <a:bodyPr/>
        <a:lstStyle/>
        <a:p>
          <a:endParaRPr lang="en-US"/>
        </a:p>
      </dgm:t>
    </dgm:pt>
    <dgm:pt modelId="{7C5FFCBB-D199-4D3F-B7A4-4818A2E9FB6F}" type="pres">
      <dgm:prSet presAssocID="{1D68FF07-A6B1-4EBF-B809-4169CE562656}" presName="parent2" presStyleLbl="alignAccFollowNode1" presStyleIdx="1" presStyleCnt="4">
        <dgm:presLayoutVars>
          <dgm:chMax val="4"/>
        </dgm:presLayoutVars>
      </dgm:prSet>
      <dgm:spPr/>
      <dgm:t>
        <a:bodyPr/>
        <a:lstStyle/>
        <a:p>
          <a:endParaRPr lang="en-US"/>
        </a:p>
      </dgm:t>
    </dgm:pt>
    <dgm:pt modelId="{EDA8597D-17E3-42AC-9676-CEA74568229B}" type="pres">
      <dgm:prSet presAssocID="{1D68FF07-A6B1-4EBF-B809-4169CE562656}" presName="childrenComposite" presStyleCnt="0"/>
      <dgm:spPr/>
    </dgm:pt>
    <dgm:pt modelId="{94172F1F-9927-4999-9125-6CB1044FEE7A}" type="pres">
      <dgm:prSet presAssocID="{1D68FF07-A6B1-4EBF-B809-4169CE562656}" presName="dummyMaxCanvas_ChildArea" presStyleCnt="0"/>
      <dgm:spPr/>
    </dgm:pt>
    <dgm:pt modelId="{3602C979-9681-471B-8C90-B00F725E1236}" type="pres">
      <dgm:prSet presAssocID="{1D68FF07-A6B1-4EBF-B809-4169CE562656}" presName="fulcrum" presStyleLbl="alignAccFollowNode1" presStyleIdx="2" presStyleCnt="4"/>
      <dgm:spPr/>
    </dgm:pt>
    <dgm:pt modelId="{7A684103-9DF7-4C86-959C-E60FD460EEB9}" type="pres">
      <dgm:prSet presAssocID="{1D68FF07-A6B1-4EBF-B809-4169CE562656}" presName="balance_13" presStyleLbl="alignAccFollowNode1" presStyleIdx="3" presStyleCnt="4">
        <dgm:presLayoutVars>
          <dgm:bulletEnabled val="1"/>
        </dgm:presLayoutVars>
      </dgm:prSet>
      <dgm:spPr/>
    </dgm:pt>
    <dgm:pt modelId="{9C1E32D7-CCAF-4050-ACE5-25B6A6CB6A55}" type="pres">
      <dgm:prSet presAssocID="{1D68FF07-A6B1-4EBF-B809-4169CE562656}" presName="right_13_1" presStyleLbl="node1" presStyleIdx="0" presStyleCnt="4">
        <dgm:presLayoutVars>
          <dgm:bulletEnabled val="1"/>
        </dgm:presLayoutVars>
      </dgm:prSet>
      <dgm:spPr/>
      <dgm:t>
        <a:bodyPr/>
        <a:lstStyle/>
        <a:p>
          <a:endParaRPr lang="en-US"/>
        </a:p>
      </dgm:t>
    </dgm:pt>
    <dgm:pt modelId="{CA48054B-FB69-4902-B3D4-58C3CFE40C0F}" type="pres">
      <dgm:prSet presAssocID="{1D68FF07-A6B1-4EBF-B809-4169CE562656}" presName="right_13_2" presStyleLbl="node1" presStyleIdx="1" presStyleCnt="4">
        <dgm:presLayoutVars>
          <dgm:bulletEnabled val="1"/>
        </dgm:presLayoutVars>
      </dgm:prSet>
      <dgm:spPr/>
      <dgm:t>
        <a:bodyPr/>
        <a:lstStyle/>
        <a:p>
          <a:endParaRPr lang="en-US"/>
        </a:p>
      </dgm:t>
    </dgm:pt>
    <dgm:pt modelId="{CA08809C-47E5-4773-A8BE-1EE31AADA557}" type="pres">
      <dgm:prSet presAssocID="{1D68FF07-A6B1-4EBF-B809-4169CE562656}" presName="right_13_3" presStyleLbl="node1" presStyleIdx="2" presStyleCnt="4">
        <dgm:presLayoutVars>
          <dgm:bulletEnabled val="1"/>
        </dgm:presLayoutVars>
      </dgm:prSet>
      <dgm:spPr/>
      <dgm:t>
        <a:bodyPr/>
        <a:lstStyle/>
        <a:p>
          <a:endParaRPr lang="en-US"/>
        </a:p>
      </dgm:t>
    </dgm:pt>
    <dgm:pt modelId="{1D70CD95-FECA-44F0-9A6A-635484CBDFA6}" type="pres">
      <dgm:prSet presAssocID="{1D68FF07-A6B1-4EBF-B809-4169CE562656}" presName="left_13_1" presStyleLbl="node1" presStyleIdx="3" presStyleCnt="4">
        <dgm:presLayoutVars>
          <dgm:bulletEnabled val="1"/>
        </dgm:presLayoutVars>
      </dgm:prSet>
      <dgm:spPr/>
      <dgm:t>
        <a:bodyPr/>
        <a:lstStyle/>
        <a:p>
          <a:endParaRPr lang="en-US"/>
        </a:p>
      </dgm:t>
    </dgm:pt>
  </dgm:ptLst>
  <dgm:cxnLst>
    <dgm:cxn modelId="{812435DD-9AE8-41C3-889A-BD01120C6BB6}" srcId="{11FD3B43-2AB0-41B7-9091-EFDA27CB0FBA}" destId="{AA81685B-6FA6-42A8-81F2-8313E1EDF363}" srcOrd="2" destOrd="0" parTransId="{D43AD24A-C2CB-4A85-A725-7C96EB0D7BB3}" sibTransId="{F853E304-8A38-40AA-BE64-FCE8562259CB}"/>
    <dgm:cxn modelId="{2406F64B-B628-43B7-9821-6A6E9CC9E47B}" srcId="{BED33529-C539-4946-831A-1678F16BA0CD}" destId="{DBBCC5C7-CC98-4A55-B832-84677BCCB14E}" srcOrd="0" destOrd="0" parTransId="{E514963E-8D92-425A-A4FB-828E1755071F}" sibTransId="{5EC682AF-1F36-4A91-A8C2-6022E2252620}"/>
    <dgm:cxn modelId="{8696C8C6-3058-47D7-9600-68F916721C6D}" type="presOf" srcId="{715D3022-20BF-4461-8952-49E60BE8566D}" destId="{CA48054B-FB69-4902-B3D4-58C3CFE40C0F}" srcOrd="0" destOrd="0" presId="urn:microsoft.com/office/officeart/2005/8/layout/balance1"/>
    <dgm:cxn modelId="{9939AD47-03B9-43F0-963F-27549CA870AA}" srcId="{11FD3B43-2AB0-41B7-9091-EFDA27CB0FBA}" destId="{ECD2D831-B0C3-43B6-AAB5-34FAEF79ACD2}" srcOrd="0" destOrd="0" parTransId="{27A42F56-F55D-44C5-A4C5-5C987F03A3F7}" sibTransId="{C3042847-657D-4D47-B406-A3BBC5794C59}"/>
    <dgm:cxn modelId="{3EB1FA33-5B73-4BBE-9861-4DBFE9DF07DB}" type="presOf" srcId="{BED33529-C539-4946-831A-1678F16BA0CD}" destId="{5F76F59D-D284-43F7-A04C-E2DD805BCE8B}" srcOrd="0" destOrd="0" presId="urn:microsoft.com/office/officeart/2005/8/layout/balance1"/>
    <dgm:cxn modelId="{60DD91C3-0908-43D3-8799-2F72ECE72942}" srcId="{11FD3B43-2AB0-41B7-9091-EFDA27CB0FBA}" destId="{715D3022-20BF-4461-8952-49E60BE8566D}" srcOrd="1" destOrd="0" parTransId="{FF928392-90EE-4AC4-BEDD-4C64CBDFE271}" sibTransId="{1BC318B7-2BF2-4A14-B7FC-1094BB5EFCFC}"/>
    <dgm:cxn modelId="{6DE9E9DA-31F3-4ED5-ADA5-36AEB10026A4}" srcId="{1D68FF07-A6B1-4EBF-B809-4169CE562656}" destId="{BED33529-C539-4946-831A-1678F16BA0CD}" srcOrd="0" destOrd="0" parTransId="{954B02F2-937E-42C6-8BA2-B385D6A5AD7F}" sibTransId="{BDA72614-268A-4DFD-AEF8-541912B7454F}"/>
    <dgm:cxn modelId="{44B140D0-0F8F-4A0B-86E1-E67472260809}" type="presOf" srcId="{1D68FF07-A6B1-4EBF-B809-4169CE562656}" destId="{32B76AF7-8376-4F79-AEA4-617E4F7E4DDE}" srcOrd="0" destOrd="0" presId="urn:microsoft.com/office/officeart/2005/8/layout/balance1"/>
    <dgm:cxn modelId="{327EA3FD-E3B9-4922-9737-A57A4563B127}" type="presOf" srcId="{AA81685B-6FA6-42A8-81F2-8313E1EDF363}" destId="{CA08809C-47E5-4773-A8BE-1EE31AADA557}" srcOrd="0" destOrd="0" presId="urn:microsoft.com/office/officeart/2005/8/layout/balance1"/>
    <dgm:cxn modelId="{2D6454FB-E0F9-4225-9F0E-FEAEABDD0B26}" type="presOf" srcId="{DBBCC5C7-CC98-4A55-B832-84677BCCB14E}" destId="{1D70CD95-FECA-44F0-9A6A-635484CBDFA6}" srcOrd="0" destOrd="0" presId="urn:microsoft.com/office/officeart/2005/8/layout/balance1"/>
    <dgm:cxn modelId="{2565AF17-D946-480F-8DDB-5D1A0731E5A0}" type="presOf" srcId="{ECD2D831-B0C3-43B6-AAB5-34FAEF79ACD2}" destId="{9C1E32D7-CCAF-4050-ACE5-25B6A6CB6A55}" srcOrd="0" destOrd="0" presId="urn:microsoft.com/office/officeart/2005/8/layout/balance1"/>
    <dgm:cxn modelId="{000146AF-4772-4D21-8039-08CDF0562848}" srcId="{1D68FF07-A6B1-4EBF-B809-4169CE562656}" destId="{11FD3B43-2AB0-41B7-9091-EFDA27CB0FBA}" srcOrd="1" destOrd="0" parTransId="{A1E3DAB3-C2B2-4A78-87A9-028A1BCEA7F1}" sibTransId="{395656EA-DB7A-4F6B-BA5C-19221CF3D95E}"/>
    <dgm:cxn modelId="{B3EDF444-F80C-4767-B40F-7E7FC4164778}" type="presOf" srcId="{11FD3B43-2AB0-41B7-9091-EFDA27CB0FBA}" destId="{7C5FFCBB-D199-4D3F-B7A4-4818A2E9FB6F}" srcOrd="0" destOrd="0" presId="urn:microsoft.com/office/officeart/2005/8/layout/balance1"/>
    <dgm:cxn modelId="{55506C6D-D8A9-473B-A923-87FD9E613B7E}" type="presParOf" srcId="{32B76AF7-8376-4F79-AEA4-617E4F7E4DDE}" destId="{3557D37F-5E95-4802-83C7-A74A6BFD10E3}" srcOrd="0" destOrd="0" presId="urn:microsoft.com/office/officeart/2005/8/layout/balance1"/>
    <dgm:cxn modelId="{9B3398C3-4C8D-49BB-9686-3B726EA8271F}" type="presParOf" srcId="{32B76AF7-8376-4F79-AEA4-617E4F7E4DDE}" destId="{DDD6C2B6-2E04-414C-AC40-8FB0093D3100}" srcOrd="1" destOrd="0" presId="urn:microsoft.com/office/officeart/2005/8/layout/balance1"/>
    <dgm:cxn modelId="{9318C4CF-AD4A-4391-8B80-B27DB7A91C03}" type="presParOf" srcId="{DDD6C2B6-2E04-414C-AC40-8FB0093D3100}" destId="{5F76F59D-D284-43F7-A04C-E2DD805BCE8B}" srcOrd="0" destOrd="0" presId="urn:microsoft.com/office/officeart/2005/8/layout/balance1"/>
    <dgm:cxn modelId="{01285471-F9F9-48FF-A534-FF5EDADAC271}" type="presParOf" srcId="{DDD6C2B6-2E04-414C-AC40-8FB0093D3100}" destId="{7C5FFCBB-D199-4D3F-B7A4-4818A2E9FB6F}" srcOrd="1" destOrd="0" presId="urn:microsoft.com/office/officeart/2005/8/layout/balance1"/>
    <dgm:cxn modelId="{0F82E933-727B-4AA6-846C-5033966D1F25}" type="presParOf" srcId="{32B76AF7-8376-4F79-AEA4-617E4F7E4DDE}" destId="{EDA8597D-17E3-42AC-9676-CEA74568229B}" srcOrd="2" destOrd="0" presId="urn:microsoft.com/office/officeart/2005/8/layout/balance1"/>
    <dgm:cxn modelId="{71B9B8D8-3A21-41EE-BE8F-1E6A4C58E894}" type="presParOf" srcId="{EDA8597D-17E3-42AC-9676-CEA74568229B}" destId="{94172F1F-9927-4999-9125-6CB1044FEE7A}" srcOrd="0" destOrd="0" presId="urn:microsoft.com/office/officeart/2005/8/layout/balance1"/>
    <dgm:cxn modelId="{5F9C71AD-2519-41C4-A65A-F9D2FBFF1AA7}" type="presParOf" srcId="{EDA8597D-17E3-42AC-9676-CEA74568229B}" destId="{3602C979-9681-471B-8C90-B00F725E1236}" srcOrd="1" destOrd="0" presId="urn:microsoft.com/office/officeart/2005/8/layout/balance1"/>
    <dgm:cxn modelId="{3F528D6E-05D6-456F-A620-9233146A9038}" type="presParOf" srcId="{EDA8597D-17E3-42AC-9676-CEA74568229B}" destId="{7A684103-9DF7-4C86-959C-E60FD460EEB9}" srcOrd="2" destOrd="0" presId="urn:microsoft.com/office/officeart/2005/8/layout/balance1"/>
    <dgm:cxn modelId="{FFF37979-E566-472A-8808-89DACBF7CBD9}" type="presParOf" srcId="{EDA8597D-17E3-42AC-9676-CEA74568229B}" destId="{9C1E32D7-CCAF-4050-ACE5-25B6A6CB6A55}" srcOrd="3" destOrd="0" presId="urn:microsoft.com/office/officeart/2005/8/layout/balance1"/>
    <dgm:cxn modelId="{73ADACF0-E7A0-4DC7-AD46-498370532AD3}" type="presParOf" srcId="{EDA8597D-17E3-42AC-9676-CEA74568229B}" destId="{CA48054B-FB69-4902-B3D4-58C3CFE40C0F}" srcOrd="4" destOrd="0" presId="urn:microsoft.com/office/officeart/2005/8/layout/balance1"/>
    <dgm:cxn modelId="{293FCFC1-6385-4CA1-9F6C-6ABADBC6AA08}" type="presParOf" srcId="{EDA8597D-17E3-42AC-9676-CEA74568229B}" destId="{CA08809C-47E5-4773-A8BE-1EE31AADA557}" srcOrd="5" destOrd="0" presId="urn:microsoft.com/office/officeart/2005/8/layout/balance1"/>
    <dgm:cxn modelId="{E2E60368-B5BB-4F58-86F1-409CB5E77D80}" type="presParOf" srcId="{EDA8597D-17E3-42AC-9676-CEA74568229B}" destId="{1D70CD95-FECA-44F0-9A6A-635484CBDFA6}" srcOrd="6" destOrd="0" presId="urn:microsoft.com/office/officeart/2005/8/layout/balance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1D68FF07-A6B1-4EBF-B809-4169CE562656}" type="doc">
      <dgm:prSet loTypeId="urn:microsoft.com/office/officeart/2005/8/layout/balance1" loCatId="relationship" qsTypeId="urn:microsoft.com/office/officeart/2005/8/quickstyle/simple1#3" qsCatId="simple" csTypeId="urn:microsoft.com/office/officeart/2005/8/colors/accent1_2#3" csCatId="accent1" phldr="1"/>
      <dgm:spPr/>
      <dgm:t>
        <a:bodyPr/>
        <a:lstStyle/>
        <a:p>
          <a:endParaRPr lang="en-US"/>
        </a:p>
      </dgm:t>
    </dgm:pt>
    <dgm:pt modelId="{BED33529-C539-4946-831A-1678F16BA0CD}">
      <dgm:prSet phldrT="[Text]"/>
      <dgm:spPr/>
      <dgm:t>
        <a:bodyPr/>
        <a:lstStyle/>
        <a:p>
          <a:r>
            <a:rPr lang="en-US" dirty="0" smtClean="0">
              <a:sym typeface="Wingdings" pitchFamily="2" charset="2"/>
            </a:rPr>
            <a:t></a:t>
          </a:r>
          <a:endParaRPr lang="en-US" dirty="0"/>
        </a:p>
      </dgm:t>
    </dgm:pt>
    <dgm:pt modelId="{954B02F2-937E-42C6-8BA2-B385D6A5AD7F}" type="parTrans" cxnId="{6DE9E9DA-31F3-4ED5-ADA5-36AEB10026A4}">
      <dgm:prSet/>
      <dgm:spPr/>
      <dgm:t>
        <a:bodyPr/>
        <a:lstStyle/>
        <a:p>
          <a:endParaRPr lang="en-US"/>
        </a:p>
      </dgm:t>
    </dgm:pt>
    <dgm:pt modelId="{BDA72614-268A-4DFD-AEF8-541912B7454F}" type="sibTrans" cxnId="{6DE9E9DA-31F3-4ED5-ADA5-36AEB10026A4}">
      <dgm:prSet/>
      <dgm:spPr/>
      <dgm:t>
        <a:bodyPr/>
        <a:lstStyle/>
        <a:p>
          <a:endParaRPr lang="en-US"/>
        </a:p>
      </dgm:t>
    </dgm:pt>
    <dgm:pt modelId="{DBBCC5C7-CC98-4A55-B832-84677BCCB14E}">
      <dgm:prSet phldrT="[Text]"/>
      <dgm:spPr/>
      <dgm:t>
        <a:bodyPr/>
        <a:lstStyle/>
        <a:p>
          <a:r>
            <a:rPr lang="en-US" dirty="0" smtClean="0"/>
            <a:t>miner</a:t>
          </a:r>
          <a:endParaRPr lang="en-US" dirty="0"/>
        </a:p>
      </dgm:t>
    </dgm:pt>
    <dgm:pt modelId="{E514963E-8D92-425A-A4FB-828E1755071F}" type="parTrans" cxnId="{2406F64B-B628-43B7-9821-6A6E9CC9E47B}">
      <dgm:prSet/>
      <dgm:spPr/>
      <dgm:t>
        <a:bodyPr/>
        <a:lstStyle/>
        <a:p>
          <a:endParaRPr lang="en-US"/>
        </a:p>
      </dgm:t>
    </dgm:pt>
    <dgm:pt modelId="{5EC682AF-1F36-4A91-A8C2-6022E2252620}" type="sibTrans" cxnId="{2406F64B-B628-43B7-9821-6A6E9CC9E47B}">
      <dgm:prSet/>
      <dgm:spPr/>
      <dgm:t>
        <a:bodyPr/>
        <a:lstStyle/>
        <a:p>
          <a:endParaRPr lang="en-US"/>
        </a:p>
      </dgm:t>
    </dgm:pt>
    <dgm:pt modelId="{409F90EE-1B0B-41AC-8685-C87FD4BF854D}">
      <dgm:prSet phldrT="[Text]"/>
      <dgm:spPr/>
      <dgm:t>
        <a:bodyPr/>
        <a:lstStyle/>
        <a:p>
          <a:r>
            <a:rPr lang="en-US" dirty="0" smtClean="0"/>
            <a:t>miner</a:t>
          </a:r>
          <a:endParaRPr lang="en-US" dirty="0"/>
        </a:p>
      </dgm:t>
    </dgm:pt>
    <dgm:pt modelId="{44A78A18-5FC4-4894-8347-88C43A3ED150}" type="parTrans" cxnId="{96E04F7D-FA44-4DEA-BA64-5F31A657C8D5}">
      <dgm:prSet/>
      <dgm:spPr/>
      <dgm:t>
        <a:bodyPr/>
        <a:lstStyle/>
        <a:p>
          <a:endParaRPr lang="en-US"/>
        </a:p>
      </dgm:t>
    </dgm:pt>
    <dgm:pt modelId="{C9799C99-30F1-46E0-A368-A68392FCF61F}" type="sibTrans" cxnId="{96E04F7D-FA44-4DEA-BA64-5F31A657C8D5}">
      <dgm:prSet/>
      <dgm:spPr/>
      <dgm:t>
        <a:bodyPr/>
        <a:lstStyle/>
        <a:p>
          <a:endParaRPr lang="en-US"/>
        </a:p>
      </dgm:t>
    </dgm:pt>
    <dgm:pt modelId="{11FD3B43-2AB0-41B7-9091-EFDA27CB0FBA}">
      <dgm:prSet phldrT="[Text]"/>
      <dgm:spPr/>
      <dgm:t>
        <a:bodyPr/>
        <a:lstStyle/>
        <a:p>
          <a:r>
            <a:rPr lang="en-US" dirty="0" smtClean="0">
              <a:sym typeface="Wingdings" pitchFamily="2" charset="2"/>
            </a:rPr>
            <a:t></a:t>
          </a:r>
          <a:endParaRPr lang="en-US" dirty="0"/>
        </a:p>
      </dgm:t>
    </dgm:pt>
    <dgm:pt modelId="{A1E3DAB3-C2B2-4A78-87A9-028A1BCEA7F1}" type="parTrans" cxnId="{000146AF-4772-4D21-8039-08CDF0562848}">
      <dgm:prSet/>
      <dgm:spPr/>
      <dgm:t>
        <a:bodyPr/>
        <a:lstStyle/>
        <a:p>
          <a:endParaRPr lang="en-US"/>
        </a:p>
      </dgm:t>
    </dgm:pt>
    <dgm:pt modelId="{395656EA-DB7A-4F6B-BA5C-19221CF3D95E}" type="sibTrans" cxnId="{000146AF-4772-4D21-8039-08CDF0562848}">
      <dgm:prSet/>
      <dgm:spPr/>
      <dgm:t>
        <a:bodyPr/>
        <a:lstStyle/>
        <a:p>
          <a:endParaRPr lang="en-US"/>
        </a:p>
      </dgm:t>
    </dgm:pt>
    <dgm:pt modelId="{ECD2D831-B0C3-43B6-AAB5-34FAEF79ACD2}">
      <dgm:prSet phldrT="[Text]"/>
      <dgm:spPr/>
      <dgm:t>
        <a:bodyPr/>
        <a:lstStyle/>
        <a:p>
          <a:r>
            <a:rPr lang="en-US" dirty="0" smtClean="0"/>
            <a:t>user</a:t>
          </a:r>
          <a:endParaRPr lang="en-US" dirty="0"/>
        </a:p>
      </dgm:t>
    </dgm:pt>
    <dgm:pt modelId="{27A42F56-F55D-44C5-A4C5-5C987F03A3F7}" type="parTrans" cxnId="{9939AD47-03B9-43F0-963F-27549CA870AA}">
      <dgm:prSet/>
      <dgm:spPr/>
      <dgm:t>
        <a:bodyPr/>
        <a:lstStyle/>
        <a:p>
          <a:endParaRPr lang="en-US"/>
        </a:p>
      </dgm:t>
    </dgm:pt>
    <dgm:pt modelId="{C3042847-657D-4D47-B406-A3BBC5794C59}" type="sibTrans" cxnId="{9939AD47-03B9-43F0-963F-27549CA870AA}">
      <dgm:prSet/>
      <dgm:spPr/>
      <dgm:t>
        <a:bodyPr/>
        <a:lstStyle/>
        <a:p>
          <a:endParaRPr lang="en-US"/>
        </a:p>
      </dgm:t>
    </dgm:pt>
    <dgm:pt modelId="{715D3022-20BF-4461-8952-49E60BE8566D}">
      <dgm:prSet phldrT="[Text]"/>
      <dgm:spPr/>
      <dgm:t>
        <a:bodyPr/>
        <a:lstStyle/>
        <a:p>
          <a:r>
            <a:rPr lang="en-US" dirty="0" smtClean="0"/>
            <a:t>user</a:t>
          </a:r>
          <a:endParaRPr lang="en-US" dirty="0"/>
        </a:p>
      </dgm:t>
    </dgm:pt>
    <dgm:pt modelId="{FF928392-90EE-4AC4-BEDD-4C64CBDFE271}" type="parTrans" cxnId="{60DD91C3-0908-43D3-8799-2F72ECE72942}">
      <dgm:prSet/>
      <dgm:spPr/>
      <dgm:t>
        <a:bodyPr/>
        <a:lstStyle/>
        <a:p>
          <a:endParaRPr lang="en-US"/>
        </a:p>
      </dgm:t>
    </dgm:pt>
    <dgm:pt modelId="{1BC318B7-2BF2-4A14-B7FC-1094BB5EFCFC}" type="sibTrans" cxnId="{60DD91C3-0908-43D3-8799-2F72ECE72942}">
      <dgm:prSet/>
      <dgm:spPr/>
      <dgm:t>
        <a:bodyPr/>
        <a:lstStyle/>
        <a:p>
          <a:endParaRPr lang="en-US"/>
        </a:p>
      </dgm:t>
    </dgm:pt>
    <dgm:pt modelId="{32B76AF7-8376-4F79-AEA4-617E4F7E4DDE}" type="pres">
      <dgm:prSet presAssocID="{1D68FF07-A6B1-4EBF-B809-4169CE562656}" presName="outerComposite" presStyleCnt="0">
        <dgm:presLayoutVars>
          <dgm:chMax val="2"/>
          <dgm:animLvl val="lvl"/>
          <dgm:resizeHandles val="exact"/>
        </dgm:presLayoutVars>
      </dgm:prSet>
      <dgm:spPr/>
      <dgm:t>
        <a:bodyPr/>
        <a:lstStyle/>
        <a:p>
          <a:endParaRPr lang="en-US"/>
        </a:p>
      </dgm:t>
    </dgm:pt>
    <dgm:pt modelId="{3557D37F-5E95-4802-83C7-A74A6BFD10E3}" type="pres">
      <dgm:prSet presAssocID="{1D68FF07-A6B1-4EBF-B809-4169CE562656}" presName="dummyMaxCanvas" presStyleCnt="0"/>
      <dgm:spPr/>
    </dgm:pt>
    <dgm:pt modelId="{DDD6C2B6-2E04-414C-AC40-8FB0093D3100}" type="pres">
      <dgm:prSet presAssocID="{1D68FF07-A6B1-4EBF-B809-4169CE562656}" presName="parentComposite" presStyleCnt="0"/>
      <dgm:spPr/>
    </dgm:pt>
    <dgm:pt modelId="{5F76F59D-D284-43F7-A04C-E2DD805BCE8B}" type="pres">
      <dgm:prSet presAssocID="{1D68FF07-A6B1-4EBF-B809-4169CE562656}" presName="parent1" presStyleLbl="alignAccFollowNode1" presStyleIdx="0" presStyleCnt="4">
        <dgm:presLayoutVars>
          <dgm:chMax val="4"/>
        </dgm:presLayoutVars>
      </dgm:prSet>
      <dgm:spPr/>
      <dgm:t>
        <a:bodyPr/>
        <a:lstStyle/>
        <a:p>
          <a:endParaRPr lang="en-US"/>
        </a:p>
      </dgm:t>
    </dgm:pt>
    <dgm:pt modelId="{7C5FFCBB-D199-4D3F-B7A4-4818A2E9FB6F}" type="pres">
      <dgm:prSet presAssocID="{1D68FF07-A6B1-4EBF-B809-4169CE562656}" presName="parent2" presStyleLbl="alignAccFollowNode1" presStyleIdx="1" presStyleCnt="4">
        <dgm:presLayoutVars>
          <dgm:chMax val="4"/>
        </dgm:presLayoutVars>
      </dgm:prSet>
      <dgm:spPr/>
      <dgm:t>
        <a:bodyPr/>
        <a:lstStyle/>
        <a:p>
          <a:endParaRPr lang="en-US"/>
        </a:p>
      </dgm:t>
    </dgm:pt>
    <dgm:pt modelId="{EDA8597D-17E3-42AC-9676-CEA74568229B}" type="pres">
      <dgm:prSet presAssocID="{1D68FF07-A6B1-4EBF-B809-4169CE562656}" presName="childrenComposite" presStyleCnt="0"/>
      <dgm:spPr/>
    </dgm:pt>
    <dgm:pt modelId="{94172F1F-9927-4999-9125-6CB1044FEE7A}" type="pres">
      <dgm:prSet presAssocID="{1D68FF07-A6B1-4EBF-B809-4169CE562656}" presName="dummyMaxCanvas_ChildArea" presStyleCnt="0"/>
      <dgm:spPr/>
    </dgm:pt>
    <dgm:pt modelId="{3602C979-9681-471B-8C90-B00F725E1236}" type="pres">
      <dgm:prSet presAssocID="{1D68FF07-A6B1-4EBF-B809-4169CE562656}" presName="fulcrum" presStyleLbl="alignAccFollowNode1" presStyleIdx="2" presStyleCnt="4"/>
      <dgm:spPr/>
    </dgm:pt>
    <dgm:pt modelId="{B2A3DB71-450D-420E-9787-8621961C26D7}" type="pres">
      <dgm:prSet presAssocID="{1D68FF07-A6B1-4EBF-B809-4169CE562656}" presName="balance_22" presStyleLbl="alignAccFollowNode1" presStyleIdx="3" presStyleCnt="4">
        <dgm:presLayoutVars>
          <dgm:bulletEnabled val="1"/>
        </dgm:presLayoutVars>
      </dgm:prSet>
      <dgm:spPr/>
    </dgm:pt>
    <dgm:pt modelId="{B468BB89-214A-47BC-9E44-9240D9C7DCA3}" type="pres">
      <dgm:prSet presAssocID="{1D68FF07-A6B1-4EBF-B809-4169CE562656}" presName="right_22_1" presStyleLbl="node1" presStyleIdx="0" presStyleCnt="4">
        <dgm:presLayoutVars>
          <dgm:bulletEnabled val="1"/>
        </dgm:presLayoutVars>
      </dgm:prSet>
      <dgm:spPr/>
      <dgm:t>
        <a:bodyPr/>
        <a:lstStyle/>
        <a:p>
          <a:endParaRPr lang="en-US"/>
        </a:p>
      </dgm:t>
    </dgm:pt>
    <dgm:pt modelId="{C3228450-EAAD-4240-80C2-3DD048B51B4E}" type="pres">
      <dgm:prSet presAssocID="{1D68FF07-A6B1-4EBF-B809-4169CE562656}" presName="right_22_2" presStyleLbl="node1" presStyleIdx="1" presStyleCnt="4">
        <dgm:presLayoutVars>
          <dgm:bulletEnabled val="1"/>
        </dgm:presLayoutVars>
      </dgm:prSet>
      <dgm:spPr/>
      <dgm:t>
        <a:bodyPr/>
        <a:lstStyle/>
        <a:p>
          <a:endParaRPr lang="en-US"/>
        </a:p>
      </dgm:t>
    </dgm:pt>
    <dgm:pt modelId="{A8DF6590-091D-4245-B2CA-E09768354032}" type="pres">
      <dgm:prSet presAssocID="{1D68FF07-A6B1-4EBF-B809-4169CE562656}" presName="left_22_1" presStyleLbl="node1" presStyleIdx="2" presStyleCnt="4">
        <dgm:presLayoutVars>
          <dgm:bulletEnabled val="1"/>
        </dgm:presLayoutVars>
      </dgm:prSet>
      <dgm:spPr/>
      <dgm:t>
        <a:bodyPr/>
        <a:lstStyle/>
        <a:p>
          <a:endParaRPr lang="en-US"/>
        </a:p>
      </dgm:t>
    </dgm:pt>
    <dgm:pt modelId="{DBC36474-9AAD-4821-B4E7-FB552A122496}" type="pres">
      <dgm:prSet presAssocID="{1D68FF07-A6B1-4EBF-B809-4169CE562656}" presName="left_22_2" presStyleLbl="node1" presStyleIdx="3" presStyleCnt="4">
        <dgm:presLayoutVars>
          <dgm:bulletEnabled val="1"/>
        </dgm:presLayoutVars>
      </dgm:prSet>
      <dgm:spPr/>
      <dgm:t>
        <a:bodyPr/>
        <a:lstStyle/>
        <a:p>
          <a:endParaRPr lang="en-US"/>
        </a:p>
      </dgm:t>
    </dgm:pt>
  </dgm:ptLst>
  <dgm:cxnLst>
    <dgm:cxn modelId="{9612A8AE-23F2-4600-B630-1C677FEC4E4F}" type="presOf" srcId="{11FD3B43-2AB0-41B7-9091-EFDA27CB0FBA}" destId="{7C5FFCBB-D199-4D3F-B7A4-4818A2E9FB6F}" srcOrd="0" destOrd="0" presId="urn:microsoft.com/office/officeart/2005/8/layout/balance1"/>
    <dgm:cxn modelId="{2406F64B-B628-43B7-9821-6A6E9CC9E47B}" srcId="{BED33529-C539-4946-831A-1678F16BA0CD}" destId="{DBBCC5C7-CC98-4A55-B832-84677BCCB14E}" srcOrd="0" destOrd="0" parTransId="{E514963E-8D92-425A-A4FB-828E1755071F}" sibTransId="{5EC682AF-1F36-4A91-A8C2-6022E2252620}"/>
    <dgm:cxn modelId="{96E04F7D-FA44-4DEA-BA64-5F31A657C8D5}" srcId="{BED33529-C539-4946-831A-1678F16BA0CD}" destId="{409F90EE-1B0B-41AC-8685-C87FD4BF854D}" srcOrd="1" destOrd="0" parTransId="{44A78A18-5FC4-4894-8347-88C43A3ED150}" sibTransId="{C9799C99-30F1-46E0-A368-A68392FCF61F}"/>
    <dgm:cxn modelId="{5C804627-3ACC-489B-A3E6-A9ABC7240EC9}" type="presOf" srcId="{DBBCC5C7-CC98-4A55-B832-84677BCCB14E}" destId="{A8DF6590-091D-4245-B2CA-E09768354032}" srcOrd="0" destOrd="0" presId="urn:microsoft.com/office/officeart/2005/8/layout/balance1"/>
    <dgm:cxn modelId="{9939AD47-03B9-43F0-963F-27549CA870AA}" srcId="{11FD3B43-2AB0-41B7-9091-EFDA27CB0FBA}" destId="{ECD2D831-B0C3-43B6-AAB5-34FAEF79ACD2}" srcOrd="0" destOrd="0" parTransId="{27A42F56-F55D-44C5-A4C5-5C987F03A3F7}" sibTransId="{C3042847-657D-4D47-B406-A3BBC5794C59}"/>
    <dgm:cxn modelId="{60DD91C3-0908-43D3-8799-2F72ECE72942}" srcId="{11FD3B43-2AB0-41B7-9091-EFDA27CB0FBA}" destId="{715D3022-20BF-4461-8952-49E60BE8566D}" srcOrd="1" destOrd="0" parTransId="{FF928392-90EE-4AC4-BEDD-4C64CBDFE271}" sibTransId="{1BC318B7-2BF2-4A14-B7FC-1094BB5EFCFC}"/>
    <dgm:cxn modelId="{911197FF-2036-459A-89BE-3727860EE1A8}" type="presOf" srcId="{409F90EE-1B0B-41AC-8685-C87FD4BF854D}" destId="{DBC36474-9AAD-4821-B4E7-FB552A122496}" srcOrd="0" destOrd="0" presId="urn:microsoft.com/office/officeart/2005/8/layout/balance1"/>
    <dgm:cxn modelId="{98E128F7-3CAD-4C16-926C-807710DA698D}" type="presOf" srcId="{BED33529-C539-4946-831A-1678F16BA0CD}" destId="{5F76F59D-D284-43F7-A04C-E2DD805BCE8B}" srcOrd="0" destOrd="0" presId="urn:microsoft.com/office/officeart/2005/8/layout/balance1"/>
    <dgm:cxn modelId="{88111C43-3428-44B2-8F2C-D58D9131FD86}" type="presOf" srcId="{1D68FF07-A6B1-4EBF-B809-4169CE562656}" destId="{32B76AF7-8376-4F79-AEA4-617E4F7E4DDE}" srcOrd="0" destOrd="0" presId="urn:microsoft.com/office/officeart/2005/8/layout/balance1"/>
    <dgm:cxn modelId="{C386459A-6360-4A84-8F31-9E756C966F66}" type="presOf" srcId="{715D3022-20BF-4461-8952-49E60BE8566D}" destId="{C3228450-EAAD-4240-80C2-3DD048B51B4E}" srcOrd="0" destOrd="0" presId="urn:microsoft.com/office/officeart/2005/8/layout/balance1"/>
    <dgm:cxn modelId="{6DE9E9DA-31F3-4ED5-ADA5-36AEB10026A4}" srcId="{1D68FF07-A6B1-4EBF-B809-4169CE562656}" destId="{BED33529-C539-4946-831A-1678F16BA0CD}" srcOrd="0" destOrd="0" parTransId="{954B02F2-937E-42C6-8BA2-B385D6A5AD7F}" sibTransId="{BDA72614-268A-4DFD-AEF8-541912B7454F}"/>
    <dgm:cxn modelId="{DA2D239F-6189-40DF-A46E-05FA1AD9C66A}" type="presOf" srcId="{ECD2D831-B0C3-43B6-AAB5-34FAEF79ACD2}" destId="{B468BB89-214A-47BC-9E44-9240D9C7DCA3}" srcOrd="0" destOrd="0" presId="urn:microsoft.com/office/officeart/2005/8/layout/balance1"/>
    <dgm:cxn modelId="{000146AF-4772-4D21-8039-08CDF0562848}" srcId="{1D68FF07-A6B1-4EBF-B809-4169CE562656}" destId="{11FD3B43-2AB0-41B7-9091-EFDA27CB0FBA}" srcOrd="1" destOrd="0" parTransId="{A1E3DAB3-C2B2-4A78-87A9-028A1BCEA7F1}" sibTransId="{395656EA-DB7A-4F6B-BA5C-19221CF3D95E}"/>
    <dgm:cxn modelId="{B8DC80D2-55B1-447A-ADB5-A72E9DDD4B40}" type="presParOf" srcId="{32B76AF7-8376-4F79-AEA4-617E4F7E4DDE}" destId="{3557D37F-5E95-4802-83C7-A74A6BFD10E3}" srcOrd="0" destOrd="0" presId="urn:microsoft.com/office/officeart/2005/8/layout/balance1"/>
    <dgm:cxn modelId="{7EF90EC1-1AEA-4CBF-9F7F-D3347D9057B1}" type="presParOf" srcId="{32B76AF7-8376-4F79-AEA4-617E4F7E4DDE}" destId="{DDD6C2B6-2E04-414C-AC40-8FB0093D3100}" srcOrd="1" destOrd="0" presId="urn:microsoft.com/office/officeart/2005/8/layout/balance1"/>
    <dgm:cxn modelId="{A88C3678-3212-4311-9B1A-E462C84201A8}" type="presParOf" srcId="{DDD6C2B6-2E04-414C-AC40-8FB0093D3100}" destId="{5F76F59D-D284-43F7-A04C-E2DD805BCE8B}" srcOrd="0" destOrd="0" presId="urn:microsoft.com/office/officeart/2005/8/layout/balance1"/>
    <dgm:cxn modelId="{CA8A28DE-7921-4F85-9871-CF9E1BB4B17A}" type="presParOf" srcId="{DDD6C2B6-2E04-414C-AC40-8FB0093D3100}" destId="{7C5FFCBB-D199-4D3F-B7A4-4818A2E9FB6F}" srcOrd="1" destOrd="0" presId="urn:microsoft.com/office/officeart/2005/8/layout/balance1"/>
    <dgm:cxn modelId="{6D0CBF27-120B-4F70-B229-29FD7D22076B}" type="presParOf" srcId="{32B76AF7-8376-4F79-AEA4-617E4F7E4DDE}" destId="{EDA8597D-17E3-42AC-9676-CEA74568229B}" srcOrd="2" destOrd="0" presId="urn:microsoft.com/office/officeart/2005/8/layout/balance1"/>
    <dgm:cxn modelId="{FC42FE7E-9569-4078-A7A2-FD6337E0D86C}" type="presParOf" srcId="{EDA8597D-17E3-42AC-9676-CEA74568229B}" destId="{94172F1F-9927-4999-9125-6CB1044FEE7A}" srcOrd="0" destOrd="0" presId="urn:microsoft.com/office/officeart/2005/8/layout/balance1"/>
    <dgm:cxn modelId="{DB13E1D7-27E0-4962-92F8-580501197279}" type="presParOf" srcId="{EDA8597D-17E3-42AC-9676-CEA74568229B}" destId="{3602C979-9681-471B-8C90-B00F725E1236}" srcOrd="1" destOrd="0" presId="urn:microsoft.com/office/officeart/2005/8/layout/balance1"/>
    <dgm:cxn modelId="{E0A7816C-5618-4C50-BE47-723F1A0A0766}" type="presParOf" srcId="{EDA8597D-17E3-42AC-9676-CEA74568229B}" destId="{B2A3DB71-450D-420E-9787-8621961C26D7}" srcOrd="2" destOrd="0" presId="urn:microsoft.com/office/officeart/2005/8/layout/balance1"/>
    <dgm:cxn modelId="{9F4E6445-5D3A-45D9-8BF9-5E5CBC81E3E7}" type="presParOf" srcId="{EDA8597D-17E3-42AC-9676-CEA74568229B}" destId="{B468BB89-214A-47BC-9E44-9240D9C7DCA3}" srcOrd="3" destOrd="0" presId="urn:microsoft.com/office/officeart/2005/8/layout/balance1"/>
    <dgm:cxn modelId="{1A8A9F2C-6536-4A38-AD92-34E05102F42C}" type="presParOf" srcId="{EDA8597D-17E3-42AC-9676-CEA74568229B}" destId="{C3228450-EAAD-4240-80C2-3DD048B51B4E}" srcOrd="4" destOrd="0" presId="urn:microsoft.com/office/officeart/2005/8/layout/balance1"/>
    <dgm:cxn modelId="{6AEE77E2-84E1-4052-BB45-9E3BE7B45F57}" type="presParOf" srcId="{EDA8597D-17E3-42AC-9676-CEA74568229B}" destId="{A8DF6590-091D-4245-B2CA-E09768354032}" srcOrd="5" destOrd="0" presId="urn:microsoft.com/office/officeart/2005/8/layout/balance1"/>
    <dgm:cxn modelId="{79B9E159-E324-455D-A94D-37C62CA280B5}" type="presParOf" srcId="{EDA8597D-17E3-42AC-9676-CEA74568229B}" destId="{DBC36474-9AAD-4821-B4E7-FB552A122496}" srcOrd="6" destOrd="0" presId="urn:microsoft.com/office/officeart/2005/8/layout/balance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2F6FFB3-D181-4BB6-A0AF-AF66A42959E4}">
      <dsp:nvSpPr>
        <dsp:cNvPr id="0" name=""/>
        <dsp:cNvSpPr/>
      </dsp:nvSpPr>
      <dsp:spPr>
        <a:xfrm>
          <a:off x="6375915" y="2854320"/>
          <a:ext cx="91440" cy="333753"/>
        </a:xfrm>
        <a:custGeom>
          <a:avLst/>
          <a:gdLst/>
          <a:ahLst/>
          <a:cxnLst/>
          <a:rect l="0" t="0" r="0" b="0"/>
          <a:pathLst>
            <a:path>
              <a:moveTo>
                <a:pt x="45720" y="0"/>
              </a:moveTo>
              <a:lnTo>
                <a:pt x="45720" y="333753"/>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CA4D970-D354-4302-8CDA-44F44406E3D1}">
      <dsp:nvSpPr>
        <dsp:cNvPr id="0" name=""/>
        <dsp:cNvSpPr/>
      </dsp:nvSpPr>
      <dsp:spPr>
        <a:xfrm>
          <a:off x="5720339" y="1791856"/>
          <a:ext cx="701296" cy="333753"/>
        </a:xfrm>
        <a:custGeom>
          <a:avLst/>
          <a:gdLst/>
          <a:ahLst/>
          <a:cxnLst/>
          <a:rect l="0" t="0" r="0" b="0"/>
          <a:pathLst>
            <a:path>
              <a:moveTo>
                <a:pt x="0" y="0"/>
              </a:moveTo>
              <a:lnTo>
                <a:pt x="0" y="227443"/>
              </a:lnTo>
              <a:lnTo>
                <a:pt x="701296" y="227443"/>
              </a:lnTo>
              <a:lnTo>
                <a:pt x="701296" y="333753"/>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3F1732B-CB24-4A72-82A4-F2AC78232348}">
      <dsp:nvSpPr>
        <dsp:cNvPr id="0" name=""/>
        <dsp:cNvSpPr/>
      </dsp:nvSpPr>
      <dsp:spPr>
        <a:xfrm>
          <a:off x="5019042" y="1791856"/>
          <a:ext cx="701296" cy="325409"/>
        </a:xfrm>
        <a:custGeom>
          <a:avLst/>
          <a:gdLst/>
          <a:ahLst/>
          <a:cxnLst/>
          <a:rect l="0" t="0" r="0" b="0"/>
          <a:pathLst>
            <a:path>
              <a:moveTo>
                <a:pt x="701296" y="0"/>
              </a:moveTo>
              <a:lnTo>
                <a:pt x="701296" y="219099"/>
              </a:lnTo>
              <a:lnTo>
                <a:pt x="0" y="219099"/>
              </a:lnTo>
              <a:lnTo>
                <a:pt x="0" y="325409"/>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14F02C2-5E56-42E9-AE81-A54DA96E11A9}">
      <dsp:nvSpPr>
        <dsp:cNvPr id="0" name=""/>
        <dsp:cNvSpPr/>
      </dsp:nvSpPr>
      <dsp:spPr>
        <a:xfrm>
          <a:off x="4317745" y="729391"/>
          <a:ext cx="1402593" cy="333753"/>
        </a:xfrm>
        <a:custGeom>
          <a:avLst/>
          <a:gdLst/>
          <a:ahLst/>
          <a:cxnLst/>
          <a:rect l="0" t="0" r="0" b="0"/>
          <a:pathLst>
            <a:path>
              <a:moveTo>
                <a:pt x="0" y="0"/>
              </a:moveTo>
              <a:lnTo>
                <a:pt x="0" y="227443"/>
              </a:lnTo>
              <a:lnTo>
                <a:pt x="1402593" y="227443"/>
              </a:lnTo>
              <a:lnTo>
                <a:pt x="1402593" y="333753"/>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A59019D-9D17-4AEA-9532-1AB1DED7ABCB}">
      <dsp:nvSpPr>
        <dsp:cNvPr id="0" name=""/>
        <dsp:cNvSpPr/>
      </dsp:nvSpPr>
      <dsp:spPr>
        <a:xfrm>
          <a:off x="3570729" y="2854320"/>
          <a:ext cx="91440" cy="333753"/>
        </a:xfrm>
        <a:custGeom>
          <a:avLst/>
          <a:gdLst/>
          <a:ahLst/>
          <a:cxnLst/>
          <a:rect l="0" t="0" r="0" b="0"/>
          <a:pathLst>
            <a:path>
              <a:moveTo>
                <a:pt x="45720" y="0"/>
              </a:moveTo>
              <a:lnTo>
                <a:pt x="45720" y="333753"/>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7B1137B-F166-48FC-8E04-721A6B3B5249}">
      <dsp:nvSpPr>
        <dsp:cNvPr id="0" name=""/>
        <dsp:cNvSpPr/>
      </dsp:nvSpPr>
      <dsp:spPr>
        <a:xfrm>
          <a:off x="2915152" y="1791856"/>
          <a:ext cx="701296" cy="333753"/>
        </a:xfrm>
        <a:custGeom>
          <a:avLst/>
          <a:gdLst/>
          <a:ahLst/>
          <a:cxnLst/>
          <a:rect l="0" t="0" r="0" b="0"/>
          <a:pathLst>
            <a:path>
              <a:moveTo>
                <a:pt x="0" y="0"/>
              </a:moveTo>
              <a:lnTo>
                <a:pt x="0" y="227443"/>
              </a:lnTo>
              <a:lnTo>
                <a:pt x="701296" y="227443"/>
              </a:lnTo>
              <a:lnTo>
                <a:pt x="701296" y="333753"/>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33A6153-E126-4E64-AB8D-66E3CC61FBD1}">
      <dsp:nvSpPr>
        <dsp:cNvPr id="0" name=""/>
        <dsp:cNvSpPr/>
      </dsp:nvSpPr>
      <dsp:spPr>
        <a:xfrm>
          <a:off x="2213855" y="1791856"/>
          <a:ext cx="701296" cy="333753"/>
        </a:xfrm>
        <a:custGeom>
          <a:avLst/>
          <a:gdLst/>
          <a:ahLst/>
          <a:cxnLst/>
          <a:rect l="0" t="0" r="0" b="0"/>
          <a:pathLst>
            <a:path>
              <a:moveTo>
                <a:pt x="701296" y="0"/>
              </a:moveTo>
              <a:lnTo>
                <a:pt x="701296" y="227443"/>
              </a:lnTo>
              <a:lnTo>
                <a:pt x="0" y="227443"/>
              </a:lnTo>
              <a:lnTo>
                <a:pt x="0" y="333753"/>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BE46169-85BA-4625-ADB1-9DE700DA28A0}">
      <dsp:nvSpPr>
        <dsp:cNvPr id="0" name=""/>
        <dsp:cNvSpPr/>
      </dsp:nvSpPr>
      <dsp:spPr>
        <a:xfrm>
          <a:off x="2915152" y="729391"/>
          <a:ext cx="1402593" cy="333753"/>
        </a:xfrm>
        <a:custGeom>
          <a:avLst/>
          <a:gdLst/>
          <a:ahLst/>
          <a:cxnLst/>
          <a:rect l="0" t="0" r="0" b="0"/>
          <a:pathLst>
            <a:path>
              <a:moveTo>
                <a:pt x="1402593" y="0"/>
              </a:moveTo>
              <a:lnTo>
                <a:pt x="1402593" y="227443"/>
              </a:lnTo>
              <a:lnTo>
                <a:pt x="0" y="227443"/>
              </a:lnTo>
              <a:lnTo>
                <a:pt x="0" y="333753"/>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B369830-53D4-4559-82BD-A57A8E953E24}">
      <dsp:nvSpPr>
        <dsp:cNvPr id="0" name=""/>
        <dsp:cNvSpPr/>
      </dsp:nvSpPr>
      <dsp:spPr>
        <a:xfrm>
          <a:off x="3743957" y="680"/>
          <a:ext cx="1147576" cy="728711"/>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sp>
    <dsp:sp modelId="{7DE401C3-E2F8-4765-8DA2-42DB36D4B40F}">
      <dsp:nvSpPr>
        <dsp:cNvPr id="0" name=""/>
        <dsp:cNvSpPr/>
      </dsp:nvSpPr>
      <dsp:spPr>
        <a:xfrm>
          <a:off x="3871466" y="121813"/>
          <a:ext cx="1147576" cy="728711"/>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US" sz="1300" kern="1200" dirty="0" smtClean="0"/>
            <a:t>Graph</a:t>
          </a:r>
          <a:endParaRPr lang="en-US" sz="1300" kern="1200" dirty="0"/>
        </a:p>
      </dsp:txBody>
      <dsp:txXfrm>
        <a:off x="3892809" y="143156"/>
        <a:ext cx="1104890" cy="686025"/>
      </dsp:txXfrm>
    </dsp:sp>
    <dsp:sp modelId="{C6EE842D-9830-44E2-8084-D4C7213BECD4}">
      <dsp:nvSpPr>
        <dsp:cNvPr id="0" name=""/>
        <dsp:cNvSpPr/>
      </dsp:nvSpPr>
      <dsp:spPr>
        <a:xfrm>
          <a:off x="2341364" y="1063145"/>
          <a:ext cx="1147576" cy="728711"/>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sp>
    <dsp:sp modelId="{AA9FEFEC-E53F-458D-97B5-13A81C6ACD51}">
      <dsp:nvSpPr>
        <dsp:cNvPr id="0" name=""/>
        <dsp:cNvSpPr/>
      </dsp:nvSpPr>
      <dsp:spPr>
        <a:xfrm>
          <a:off x="2468872" y="1184278"/>
          <a:ext cx="1147576" cy="728711"/>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US" sz="1300" kern="1200" dirty="0" smtClean="0"/>
            <a:t>Structure Information</a:t>
          </a:r>
          <a:endParaRPr lang="en-US" sz="1300" kern="1200" dirty="0"/>
        </a:p>
      </dsp:txBody>
      <dsp:txXfrm>
        <a:off x="2490215" y="1205621"/>
        <a:ext cx="1104890" cy="686025"/>
      </dsp:txXfrm>
    </dsp:sp>
    <dsp:sp modelId="{5CBDC0D2-AB89-4B4C-845A-5BE20B027F27}">
      <dsp:nvSpPr>
        <dsp:cNvPr id="0" name=""/>
        <dsp:cNvSpPr/>
      </dsp:nvSpPr>
      <dsp:spPr>
        <a:xfrm>
          <a:off x="1640067" y="2125609"/>
          <a:ext cx="1147576" cy="728711"/>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sp>
    <dsp:sp modelId="{658337A2-8E17-4DD6-B71E-5D05DFA54A0F}">
      <dsp:nvSpPr>
        <dsp:cNvPr id="0" name=""/>
        <dsp:cNvSpPr/>
      </dsp:nvSpPr>
      <dsp:spPr>
        <a:xfrm>
          <a:off x="1767575" y="2246742"/>
          <a:ext cx="1147576" cy="728711"/>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US" sz="1300" kern="1200" dirty="0" smtClean="0"/>
            <a:t>degree</a:t>
          </a:r>
          <a:endParaRPr lang="en-US" sz="1300" kern="1200" dirty="0"/>
        </a:p>
      </dsp:txBody>
      <dsp:txXfrm>
        <a:off x="1788918" y="2268085"/>
        <a:ext cx="1104890" cy="686025"/>
      </dsp:txXfrm>
    </dsp:sp>
    <dsp:sp modelId="{78DD55DE-507D-47DD-9819-7483F1654A49}">
      <dsp:nvSpPr>
        <dsp:cNvPr id="0" name=""/>
        <dsp:cNvSpPr/>
      </dsp:nvSpPr>
      <dsp:spPr>
        <a:xfrm>
          <a:off x="3042660" y="2125609"/>
          <a:ext cx="1147576" cy="728711"/>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sp>
    <dsp:sp modelId="{F4C8BD80-460A-4D27-8615-1AABD6C683B9}">
      <dsp:nvSpPr>
        <dsp:cNvPr id="0" name=""/>
        <dsp:cNvSpPr/>
      </dsp:nvSpPr>
      <dsp:spPr>
        <a:xfrm>
          <a:off x="3170169" y="2246742"/>
          <a:ext cx="1147576" cy="728711"/>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US" sz="1300" kern="1200" dirty="0" smtClean="0"/>
            <a:t>Sub-graph</a:t>
          </a:r>
          <a:endParaRPr lang="en-US" sz="1300" kern="1200" dirty="0"/>
        </a:p>
      </dsp:txBody>
      <dsp:txXfrm>
        <a:off x="3191512" y="2268085"/>
        <a:ext cx="1104890" cy="686025"/>
      </dsp:txXfrm>
    </dsp:sp>
    <dsp:sp modelId="{70F53104-AC6B-4528-93CF-8E5CED18007F}">
      <dsp:nvSpPr>
        <dsp:cNvPr id="0" name=""/>
        <dsp:cNvSpPr/>
      </dsp:nvSpPr>
      <dsp:spPr>
        <a:xfrm>
          <a:off x="3042660" y="3188074"/>
          <a:ext cx="1147576" cy="728711"/>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sp>
    <dsp:sp modelId="{F68A556B-E144-4DEB-8247-C844E0A70EEE}">
      <dsp:nvSpPr>
        <dsp:cNvPr id="0" name=""/>
        <dsp:cNvSpPr/>
      </dsp:nvSpPr>
      <dsp:spPr>
        <a:xfrm>
          <a:off x="3170169" y="3309207"/>
          <a:ext cx="1147576" cy="728711"/>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US" sz="1300" kern="1200" dirty="0" smtClean="0"/>
            <a:t>Node relationship</a:t>
          </a:r>
          <a:endParaRPr lang="en-US" sz="1300" kern="1200" dirty="0"/>
        </a:p>
      </dsp:txBody>
      <dsp:txXfrm>
        <a:off x="3191512" y="3330550"/>
        <a:ext cx="1104890" cy="686025"/>
      </dsp:txXfrm>
    </dsp:sp>
    <dsp:sp modelId="{0E2BA69E-341E-4AAE-9583-31085634BA79}">
      <dsp:nvSpPr>
        <dsp:cNvPr id="0" name=""/>
        <dsp:cNvSpPr/>
      </dsp:nvSpPr>
      <dsp:spPr>
        <a:xfrm>
          <a:off x="5146550" y="1063145"/>
          <a:ext cx="1147576" cy="728711"/>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sp>
    <dsp:sp modelId="{ABD29C43-86DD-4281-B929-1A3CC1C7AB48}">
      <dsp:nvSpPr>
        <dsp:cNvPr id="0" name=""/>
        <dsp:cNvSpPr/>
      </dsp:nvSpPr>
      <dsp:spPr>
        <a:xfrm>
          <a:off x="5274059" y="1184278"/>
          <a:ext cx="1147576" cy="728711"/>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US" sz="1300" kern="1200" dirty="0" smtClean="0"/>
            <a:t>Attributes Information</a:t>
          </a:r>
          <a:endParaRPr lang="en-US" sz="1300" kern="1200" dirty="0"/>
        </a:p>
      </dsp:txBody>
      <dsp:txXfrm>
        <a:off x="5295402" y="1205621"/>
        <a:ext cx="1104890" cy="686025"/>
      </dsp:txXfrm>
    </dsp:sp>
    <dsp:sp modelId="{B5F7F0EB-2BC0-4DE9-9E8C-8DC038A9655C}">
      <dsp:nvSpPr>
        <dsp:cNvPr id="0" name=""/>
        <dsp:cNvSpPr/>
      </dsp:nvSpPr>
      <dsp:spPr>
        <a:xfrm>
          <a:off x="4445254" y="2117265"/>
          <a:ext cx="1147576" cy="728711"/>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sp>
    <dsp:sp modelId="{44ED6117-4398-49BF-A382-D4EC1D03A684}">
      <dsp:nvSpPr>
        <dsp:cNvPr id="0" name=""/>
        <dsp:cNvSpPr/>
      </dsp:nvSpPr>
      <dsp:spPr>
        <a:xfrm>
          <a:off x="4572762" y="2238399"/>
          <a:ext cx="1147576" cy="728711"/>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US" sz="1300" kern="1200" dirty="0" smtClean="0"/>
            <a:t>Attributes of  Nodes</a:t>
          </a:r>
          <a:endParaRPr lang="en-US" sz="1300" kern="1200" dirty="0"/>
        </a:p>
      </dsp:txBody>
      <dsp:txXfrm>
        <a:off x="4594105" y="2259742"/>
        <a:ext cx="1104890" cy="686025"/>
      </dsp:txXfrm>
    </dsp:sp>
    <dsp:sp modelId="{5281BE0B-5DFF-4B44-B4E9-FBF16E0A7F60}">
      <dsp:nvSpPr>
        <dsp:cNvPr id="0" name=""/>
        <dsp:cNvSpPr/>
      </dsp:nvSpPr>
      <dsp:spPr>
        <a:xfrm>
          <a:off x="5847847" y="2125609"/>
          <a:ext cx="1147576" cy="728711"/>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sp>
    <dsp:sp modelId="{FAE5624A-62B8-4D1D-B6BD-465A00C80106}">
      <dsp:nvSpPr>
        <dsp:cNvPr id="0" name=""/>
        <dsp:cNvSpPr/>
      </dsp:nvSpPr>
      <dsp:spPr>
        <a:xfrm>
          <a:off x="5975356" y="2246742"/>
          <a:ext cx="1147576" cy="728711"/>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US" sz="1300" kern="1200" dirty="0" smtClean="0"/>
            <a:t>Attributes of edge</a:t>
          </a:r>
          <a:endParaRPr lang="en-US" sz="1300" kern="1200" dirty="0"/>
        </a:p>
      </dsp:txBody>
      <dsp:txXfrm>
        <a:off x="5996699" y="2268085"/>
        <a:ext cx="1104890" cy="686025"/>
      </dsp:txXfrm>
    </dsp:sp>
    <dsp:sp modelId="{024EC1C8-E26C-4458-B3CD-EC43304C6A1D}">
      <dsp:nvSpPr>
        <dsp:cNvPr id="0" name=""/>
        <dsp:cNvSpPr/>
      </dsp:nvSpPr>
      <dsp:spPr>
        <a:xfrm>
          <a:off x="5847847" y="3188074"/>
          <a:ext cx="1147576" cy="728711"/>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sp>
    <dsp:sp modelId="{188F5A64-1891-489F-93CA-DE7C2E300EDD}">
      <dsp:nvSpPr>
        <dsp:cNvPr id="0" name=""/>
        <dsp:cNvSpPr/>
      </dsp:nvSpPr>
      <dsp:spPr>
        <a:xfrm>
          <a:off x="5975356" y="3309207"/>
          <a:ext cx="1147576" cy="728711"/>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US" sz="1300" kern="1200" dirty="0" smtClean="0"/>
            <a:t>Weight</a:t>
          </a:r>
          <a:endParaRPr lang="en-US" sz="1300" kern="1200" dirty="0"/>
        </a:p>
      </dsp:txBody>
      <dsp:txXfrm>
        <a:off x="5996699" y="3330550"/>
        <a:ext cx="1104890" cy="68602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2F6FFB3-D181-4BB6-A0AF-AF66A42959E4}">
      <dsp:nvSpPr>
        <dsp:cNvPr id="0" name=""/>
        <dsp:cNvSpPr/>
      </dsp:nvSpPr>
      <dsp:spPr>
        <a:xfrm>
          <a:off x="6375915" y="2854320"/>
          <a:ext cx="91440" cy="333753"/>
        </a:xfrm>
        <a:custGeom>
          <a:avLst/>
          <a:gdLst/>
          <a:ahLst/>
          <a:cxnLst/>
          <a:rect l="0" t="0" r="0" b="0"/>
          <a:pathLst>
            <a:path>
              <a:moveTo>
                <a:pt x="45720" y="0"/>
              </a:moveTo>
              <a:lnTo>
                <a:pt x="45720" y="333753"/>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CA4D970-D354-4302-8CDA-44F44406E3D1}">
      <dsp:nvSpPr>
        <dsp:cNvPr id="0" name=""/>
        <dsp:cNvSpPr/>
      </dsp:nvSpPr>
      <dsp:spPr>
        <a:xfrm>
          <a:off x="5720339" y="1791856"/>
          <a:ext cx="701296" cy="333753"/>
        </a:xfrm>
        <a:custGeom>
          <a:avLst/>
          <a:gdLst/>
          <a:ahLst/>
          <a:cxnLst/>
          <a:rect l="0" t="0" r="0" b="0"/>
          <a:pathLst>
            <a:path>
              <a:moveTo>
                <a:pt x="0" y="0"/>
              </a:moveTo>
              <a:lnTo>
                <a:pt x="0" y="227443"/>
              </a:lnTo>
              <a:lnTo>
                <a:pt x="701296" y="227443"/>
              </a:lnTo>
              <a:lnTo>
                <a:pt x="701296" y="333753"/>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3F1732B-CB24-4A72-82A4-F2AC78232348}">
      <dsp:nvSpPr>
        <dsp:cNvPr id="0" name=""/>
        <dsp:cNvSpPr/>
      </dsp:nvSpPr>
      <dsp:spPr>
        <a:xfrm>
          <a:off x="5019042" y="1791856"/>
          <a:ext cx="701296" cy="325409"/>
        </a:xfrm>
        <a:custGeom>
          <a:avLst/>
          <a:gdLst/>
          <a:ahLst/>
          <a:cxnLst/>
          <a:rect l="0" t="0" r="0" b="0"/>
          <a:pathLst>
            <a:path>
              <a:moveTo>
                <a:pt x="701296" y="0"/>
              </a:moveTo>
              <a:lnTo>
                <a:pt x="701296" y="219099"/>
              </a:lnTo>
              <a:lnTo>
                <a:pt x="0" y="219099"/>
              </a:lnTo>
              <a:lnTo>
                <a:pt x="0" y="325409"/>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14F02C2-5E56-42E9-AE81-A54DA96E11A9}">
      <dsp:nvSpPr>
        <dsp:cNvPr id="0" name=""/>
        <dsp:cNvSpPr/>
      </dsp:nvSpPr>
      <dsp:spPr>
        <a:xfrm>
          <a:off x="4317745" y="729391"/>
          <a:ext cx="1402593" cy="333753"/>
        </a:xfrm>
        <a:custGeom>
          <a:avLst/>
          <a:gdLst/>
          <a:ahLst/>
          <a:cxnLst/>
          <a:rect l="0" t="0" r="0" b="0"/>
          <a:pathLst>
            <a:path>
              <a:moveTo>
                <a:pt x="0" y="0"/>
              </a:moveTo>
              <a:lnTo>
                <a:pt x="0" y="227443"/>
              </a:lnTo>
              <a:lnTo>
                <a:pt x="1402593" y="227443"/>
              </a:lnTo>
              <a:lnTo>
                <a:pt x="1402593" y="333753"/>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A59019D-9D17-4AEA-9532-1AB1DED7ABCB}">
      <dsp:nvSpPr>
        <dsp:cNvPr id="0" name=""/>
        <dsp:cNvSpPr/>
      </dsp:nvSpPr>
      <dsp:spPr>
        <a:xfrm>
          <a:off x="3570729" y="2854320"/>
          <a:ext cx="91440" cy="333753"/>
        </a:xfrm>
        <a:custGeom>
          <a:avLst/>
          <a:gdLst/>
          <a:ahLst/>
          <a:cxnLst/>
          <a:rect l="0" t="0" r="0" b="0"/>
          <a:pathLst>
            <a:path>
              <a:moveTo>
                <a:pt x="45720" y="0"/>
              </a:moveTo>
              <a:lnTo>
                <a:pt x="45720" y="333753"/>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7B1137B-F166-48FC-8E04-721A6B3B5249}">
      <dsp:nvSpPr>
        <dsp:cNvPr id="0" name=""/>
        <dsp:cNvSpPr/>
      </dsp:nvSpPr>
      <dsp:spPr>
        <a:xfrm>
          <a:off x="2915152" y="1791856"/>
          <a:ext cx="701296" cy="333753"/>
        </a:xfrm>
        <a:custGeom>
          <a:avLst/>
          <a:gdLst/>
          <a:ahLst/>
          <a:cxnLst/>
          <a:rect l="0" t="0" r="0" b="0"/>
          <a:pathLst>
            <a:path>
              <a:moveTo>
                <a:pt x="0" y="0"/>
              </a:moveTo>
              <a:lnTo>
                <a:pt x="0" y="227443"/>
              </a:lnTo>
              <a:lnTo>
                <a:pt x="701296" y="227443"/>
              </a:lnTo>
              <a:lnTo>
                <a:pt x="701296" y="333753"/>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33A6153-E126-4E64-AB8D-66E3CC61FBD1}">
      <dsp:nvSpPr>
        <dsp:cNvPr id="0" name=""/>
        <dsp:cNvSpPr/>
      </dsp:nvSpPr>
      <dsp:spPr>
        <a:xfrm>
          <a:off x="2213855" y="1791856"/>
          <a:ext cx="701296" cy="333753"/>
        </a:xfrm>
        <a:custGeom>
          <a:avLst/>
          <a:gdLst/>
          <a:ahLst/>
          <a:cxnLst/>
          <a:rect l="0" t="0" r="0" b="0"/>
          <a:pathLst>
            <a:path>
              <a:moveTo>
                <a:pt x="701296" y="0"/>
              </a:moveTo>
              <a:lnTo>
                <a:pt x="701296" y="227443"/>
              </a:lnTo>
              <a:lnTo>
                <a:pt x="0" y="227443"/>
              </a:lnTo>
              <a:lnTo>
                <a:pt x="0" y="333753"/>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BE46169-85BA-4625-ADB1-9DE700DA28A0}">
      <dsp:nvSpPr>
        <dsp:cNvPr id="0" name=""/>
        <dsp:cNvSpPr/>
      </dsp:nvSpPr>
      <dsp:spPr>
        <a:xfrm>
          <a:off x="2915152" y="729391"/>
          <a:ext cx="1402593" cy="333753"/>
        </a:xfrm>
        <a:custGeom>
          <a:avLst/>
          <a:gdLst/>
          <a:ahLst/>
          <a:cxnLst/>
          <a:rect l="0" t="0" r="0" b="0"/>
          <a:pathLst>
            <a:path>
              <a:moveTo>
                <a:pt x="1402593" y="0"/>
              </a:moveTo>
              <a:lnTo>
                <a:pt x="1402593" y="227443"/>
              </a:lnTo>
              <a:lnTo>
                <a:pt x="0" y="227443"/>
              </a:lnTo>
              <a:lnTo>
                <a:pt x="0" y="333753"/>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B369830-53D4-4559-82BD-A57A8E953E24}">
      <dsp:nvSpPr>
        <dsp:cNvPr id="0" name=""/>
        <dsp:cNvSpPr/>
      </dsp:nvSpPr>
      <dsp:spPr>
        <a:xfrm>
          <a:off x="3743957" y="680"/>
          <a:ext cx="1147576" cy="728711"/>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sp>
    <dsp:sp modelId="{7DE401C3-E2F8-4765-8DA2-42DB36D4B40F}">
      <dsp:nvSpPr>
        <dsp:cNvPr id="0" name=""/>
        <dsp:cNvSpPr/>
      </dsp:nvSpPr>
      <dsp:spPr>
        <a:xfrm>
          <a:off x="3871466" y="121813"/>
          <a:ext cx="1147576" cy="728711"/>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US" sz="1300" kern="1200" dirty="0" smtClean="0"/>
            <a:t>Graph</a:t>
          </a:r>
          <a:endParaRPr lang="en-US" sz="1300" kern="1200" dirty="0"/>
        </a:p>
      </dsp:txBody>
      <dsp:txXfrm>
        <a:off x="3892809" y="143156"/>
        <a:ext cx="1104890" cy="686025"/>
      </dsp:txXfrm>
    </dsp:sp>
    <dsp:sp modelId="{C6EE842D-9830-44E2-8084-D4C7213BECD4}">
      <dsp:nvSpPr>
        <dsp:cNvPr id="0" name=""/>
        <dsp:cNvSpPr/>
      </dsp:nvSpPr>
      <dsp:spPr>
        <a:xfrm>
          <a:off x="2341364" y="1063145"/>
          <a:ext cx="1147576" cy="728711"/>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sp>
    <dsp:sp modelId="{AA9FEFEC-E53F-458D-97B5-13A81C6ACD51}">
      <dsp:nvSpPr>
        <dsp:cNvPr id="0" name=""/>
        <dsp:cNvSpPr/>
      </dsp:nvSpPr>
      <dsp:spPr>
        <a:xfrm>
          <a:off x="2468872" y="1184278"/>
          <a:ext cx="1147576" cy="728711"/>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US" sz="1300" kern="1200" dirty="0" smtClean="0"/>
            <a:t>Structure Information</a:t>
          </a:r>
          <a:endParaRPr lang="en-US" sz="1300" kern="1200" dirty="0"/>
        </a:p>
      </dsp:txBody>
      <dsp:txXfrm>
        <a:off x="2490215" y="1205621"/>
        <a:ext cx="1104890" cy="686025"/>
      </dsp:txXfrm>
    </dsp:sp>
    <dsp:sp modelId="{5CBDC0D2-AB89-4B4C-845A-5BE20B027F27}">
      <dsp:nvSpPr>
        <dsp:cNvPr id="0" name=""/>
        <dsp:cNvSpPr/>
      </dsp:nvSpPr>
      <dsp:spPr>
        <a:xfrm>
          <a:off x="1640067" y="2125609"/>
          <a:ext cx="1147576" cy="728711"/>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sp>
    <dsp:sp modelId="{658337A2-8E17-4DD6-B71E-5D05DFA54A0F}">
      <dsp:nvSpPr>
        <dsp:cNvPr id="0" name=""/>
        <dsp:cNvSpPr/>
      </dsp:nvSpPr>
      <dsp:spPr>
        <a:xfrm>
          <a:off x="1767575" y="2246742"/>
          <a:ext cx="1147576" cy="728711"/>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US" sz="1300" kern="1200" dirty="0" smtClean="0"/>
            <a:t>degree</a:t>
          </a:r>
          <a:endParaRPr lang="en-US" sz="1300" kern="1200" dirty="0"/>
        </a:p>
      </dsp:txBody>
      <dsp:txXfrm>
        <a:off x="1788918" y="2268085"/>
        <a:ext cx="1104890" cy="686025"/>
      </dsp:txXfrm>
    </dsp:sp>
    <dsp:sp modelId="{78DD55DE-507D-47DD-9819-7483F1654A49}">
      <dsp:nvSpPr>
        <dsp:cNvPr id="0" name=""/>
        <dsp:cNvSpPr/>
      </dsp:nvSpPr>
      <dsp:spPr>
        <a:xfrm>
          <a:off x="3042660" y="2125609"/>
          <a:ext cx="1147576" cy="728711"/>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sp>
    <dsp:sp modelId="{F4C8BD80-460A-4D27-8615-1AABD6C683B9}">
      <dsp:nvSpPr>
        <dsp:cNvPr id="0" name=""/>
        <dsp:cNvSpPr/>
      </dsp:nvSpPr>
      <dsp:spPr>
        <a:xfrm>
          <a:off x="3170169" y="2246742"/>
          <a:ext cx="1147576" cy="728711"/>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US" sz="1300" kern="1200" dirty="0" smtClean="0"/>
            <a:t>Sub-graph</a:t>
          </a:r>
          <a:endParaRPr lang="en-US" sz="1300" kern="1200" dirty="0"/>
        </a:p>
      </dsp:txBody>
      <dsp:txXfrm>
        <a:off x="3191512" y="2268085"/>
        <a:ext cx="1104890" cy="686025"/>
      </dsp:txXfrm>
    </dsp:sp>
    <dsp:sp modelId="{70F53104-AC6B-4528-93CF-8E5CED18007F}">
      <dsp:nvSpPr>
        <dsp:cNvPr id="0" name=""/>
        <dsp:cNvSpPr/>
      </dsp:nvSpPr>
      <dsp:spPr>
        <a:xfrm>
          <a:off x="3042660" y="3188074"/>
          <a:ext cx="1147576" cy="728711"/>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sp>
    <dsp:sp modelId="{F68A556B-E144-4DEB-8247-C844E0A70EEE}">
      <dsp:nvSpPr>
        <dsp:cNvPr id="0" name=""/>
        <dsp:cNvSpPr/>
      </dsp:nvSpPr>
      <dsp:spPr>
        <a:xfrm>
          <a:off x="3170169" y="3309207"/>
          <a:ext cx="1147576" cy="728711"/>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US" sz="1300" kern="1200" dirty="0" smtClean="0"/>
            <a:t>Node relationship</a:t>
          </a:r>
          <a:endParaRPr lang="en-US" sz="1300" kern="1200" dirty="0"/>
        </a:p>
      </dsp:txBody>
      <dsp:txXfrm>
        <a:off x="3191512" y="3330550"/>
        <a:ext cx="1104890" cy="686025"/>
      </dsp:txXfrm>
    </dsp:sp>
    <dsp:sp modelId="{0E2BA69E-341E-4AAE-9583-31085634BA79}">
      <dsp:nvSpPr>
        <dsp:cNvPr id="0" name=""/>
        <dsp:cNvSpPr/>
      </dsp:nvSpPr>
      <dsp:spPr>
        <a:xfrm>
          <a:off x="5146550" y="1063145"/>
          <a:ext cx="1147576" cy="728711"/>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sp>
    <dsp:sp modelId="{ABD29C43-86DD-4281-B929-1A3CC1C7AB48}">
      <dsp:nvSpPr>
        <dsp:cNvPr id="0" name=""/>
        <dsp:cNvSpPr/>
      </dsp:nvSpPr>
      <dsp:spPr>
        <a:xfrm>
          <a:off x="5274059" y="1184278"/>
          <a:ext cx="1147576" cy="728711"/>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US" sz="1300" kern="1200" dirty="0" smtClean="0"/>
            <a:t>Attributes Information</a:t>
          </a:r>
          <a:endParaRPr lang="en-US" sz="1300" kern="1200" dirty="0"/>
        </a:p>
      </dsp:txBody>
      <dsp:txXfrm>
        <a:off x="5295402" y="1205621"/>
        <a:ext cx="1104890" cy="686025"/>
      </dsp:txXfrm>
    </dsp:sp>
    <dsp:sp modelId="{B5F7F0EB-2BC0-4DE9-9E8C-8DC038A9655C}">
      <dsp:nvSpPr>
        <dsp:cNvPr id="0" name=""/>
        <dsp:cNvSpPr/>
      </dsp:nvSpPr>
      <dsp:spPr>
        <a:xfrm>
          <a:off x="4445254" y="2117265"/>
          <a:ext cx="1147576" cy="728711"/>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sp>
    <dsp:sp modelId="{44ED6117-4398-49BF-A382-D4EC1D03A684}">
      <dsp:nvSpPr>
        <dsp:cNvPr id="0" name=""/>
        <dsp:cNvSpPr/>
      </dsp:nvSpPr>
      <dsp:spPr>
        <a:xfrm>
          <a:off x="4572762" y="2238399"/>
          <a:ext cx="1147576" cy="728711"/>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US" sz="1300" kern="1200" dirty="0" smtClean="0"/>
            <a:t>Attributes of  Nodes</a:t>
          </a:r>
          <a:endParaRPr lang="en-US" sz="1300" kern="1200" dirty="0"/>
        </a:p>
      </dsp:txBody>
      <dsp:txXfrm>
        <a:off x="4594105" y="2259742"/>
        <a:ext cx="1104890" cy="686025"/>
      </dsp:txXfrm>
    </dsp:sp>
    <dsp:sp modelId="{5281BE0B-5DFF-4B44-B4E9-FBF16E0A7F60}">
      <dsp:nvSpPr>
        <dsp:cNvPr id="0" name=""/>
        <dsp:cNvSpPr/>
      </dsp:nvSpPr>
      <dsp:spPr>
        <a:xfrm>
          <a:off x="5847847" y="2125609"/>
          <a:ext cx="1147576" cy="728711"/>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sp>
    <dsp:sp modelId="{FAE5624A-62B8-4D1D-B6BD-465A00C80106}">
      <dsp:nvSpPr>
        <dsp:cNvPr id="0" name=""/>
        <dsp:cNvSpPr/>
      </dsp:nvSpPr>
      <dsp:spPr>
        <a:xfrm>
          <a:off x="5975356" y="2246742"/>
          <a:ext cx="1147576" cy="728711"/>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US" sz="1300" kern="1200" dirty="0" smtClean="0"/>
            <a:t>Attributes of edge</a:t>
          </a:r>
          <a:endParaRPr lang="en-US" sz="1300" kern="1200" dirty="0"/>
        </a:p>
      </dsp:txBody>
      <dsp:txXfrm>
        <a:off x="5996699" y="2268085"/>
        <a:ext cx="1104890" cy="686025"/>
      </dsp:txXfrm>
    </dsp:sp>
    <dsp:sp modelId="{024EC1C8-E26C-4458-B3CD-EC43304C6A1D}">
      <dsp:nvSpPr>
        <dsp:cNvPr id="0" name=""/>
        <dsp:cNvSpPr/>
      </dsp:nvSpPr>
      <dsp:spPr>
        <a:xfrm>
          <a:off x="5847847" y="3188074"/>
          <a:ext cx="1147576" cy="728711"/>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sp>
    <dsp:sp modelId="{188F5A64-1891-489F-93CA-DE7C2E300EDD}">
      <dsp:nvSpPr>
        <dsp:cNvPr id="0" name=""/>
        <dsp:cNvSpPr/>
      </dsp:nvSpPr>
      <dsp:spPr>
        <a:xfrm>
          <a:off x="5975356" y="3309207"/>
          <a:ext cx="1147576" cy="728711"/>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US" sz="1300" kern="1200" dirty="0" smtClean="0"/>
            <a:t>Weight</a:t>
          </a:r>
          <a:endParaRPr lang="en-US" sz="1300" kern="1200" dirty="0"/>
        </a:p>
      </dsp:txBody>
      <dsp:txXfrm>
        <a:off x="5996699" y="3330550"/>
        <a:ext cx="1104890" cy="68602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6DD9871-9CAD-445F-A81B-95F75EB05C24}">
      <dsp:nvSpPr>
        <dsp:cNvPr id="0" name=""/>
        <dsp:cNvSpPr/>
      </dsp:nvSpPr>
      <dsp:spPr>
        <a:xfrm>
          <a:off x="279400" y="0"/>
          <a:ext cx="2336800" cy="2336800"/>
        </a:xfrm>
        <a:prstGeom prst="ellipse">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71120" rIns="71120" bIns="71120" numCol="1" spcCol="1270" anchor="ctr" anchorCtr="0">
          <a:noAutofit/>
        </a:bodyPr>
        <a:lstStyle/>
        <a:p>
          <a:pPr lvl="0" algn="ctr" defTabSz="444500">
            <a:lnSpc>
              <a:spcPct val="90000"/>
            </a:lnSpc>
            <a:spcBef>
              <a:spcPct val="0"/>
            </a:spcBef>
            <a:spcAft>
              <a:spcPct val="35000"/>
            </a:spcAft>
          </a:pPr>
          <a:r>
            <a:rPr lang="en-US" sz="1000" kern="1200" dirty="0" smtClean="0"/>
            <a:t>K-neighborhood</a:t>
          </a:r>
          <a:endParaRPr lang="en-US" sz="1000" kern="1200" dirty="0"/>
        </a:p>
      </dsp:txBody>
      <dsp:txXfrm>
        <a:off x="834390" y="175260"/>
        <a:ext cx="1226820" cy="397256"/>
      </dsp:txXfrm>
    </dsp:sp>
    <dsp:sp modelId="{2869CA15-9AA0-4DEB-BB07-0BC2DF401E37}">
      <dsp:nvSpPr>
        <dsp:cNvPr id="0" name=""/>
        <dsp:cNvSpPr/>
      </dsp:nvSpPr>
      <dsp:spPr>
        <a:xfrm>
          <a:off x="571499" y="584199"/>
          <a:ext cx="1752600" cy="1752600"/>
        </a:xfrm>
        <a:prstGeom prst="ellipse">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71120" rIns="71120" bIns="71120" numCol="1" spcCol="1270" anchor="ctr" anchorCtr="0">
          <a:noAutofit/>
        </a:bodyPr>
        <a:lstStyle/>
        <a:p>
          <a:pPr lvl="0" algn="ctr" defTabSz="444500">
            <a:lnSpc>
              <a:spcPct val="90000"/>
            </a:lnSpc>
            <a:spcBef>
              <a:spcPct val="0"/>
            </a:spcBef>
            <a:spcAft>
              <a:spcPct val="35000"/>
            </a:spcAft>
          </a:pPr>
          <a:r>
            <a:rPr lang="en-US" sz="1000" kern="1200" dirty="0" smtClean="0"/>
            <a:t>K-degree</a:t>
          </a:r>
          <a:endParaRPr lang="en-US" sz="1000" kern="1200" dirty="0"/>
        </a:p>
      </dsp:txBody>
      <dsp:txXfrm>
        <a:off x="828162" y="1022349"/>
        <a:ext cx="1239275" cy="87630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0675AB7-CA78-42AC-96EB-8019B9BBEDFC}">
      <dsp:nvSpPr>
        <dsp:cNvPr id="0" name=""/>
        <dsp:cNvSpPr/>
      </dsp:nvSpPr>
      <dsp:spPr>
        <a:xfrm>
          <a:off x="757808" y="0"/>
          <a:ext cx="2971800" cy="2971800"/>
        </a:xfrm>
        <a:prstGeom prst="ellipse">
          <a:avLst/>
        </a:prstGeom>
        <a:solidFill>
          <a:schemeClr val="lt1"/>
        </a:solidFill>
        <a:ln w="25400" cap="flat" cmpd="sng" algn="ctr">
          <a:solidFill>
            <a:schemeClr val="accent2"/>
          </a:solidFill>
          <a:prstDash val="solid"/>
        </a:ln>
        <a:effectLst/>
      </dsp:spPr>
      <dsp:style>
        <a:lnRef idx="2">
          <a:schemeClr val="accent2"/>
        </a:lnRef>
        <a:fillRef idx="1">
          <a:schemeClr val="lt1"/>
        </a:fillRef>
        <a:effectRef idx="0">
          <a:schemeClr val="accent2"/>
        </a:effectRef>
        <a:fontRef idx="minor">
          <a:schemeClr val="dk1"/>
        </a:fontRef>
      </dsp:style>
      <dsp:txBody>
        <a:bodyPr spcFirstLastPara="0" vert="horz" wrap="square" lIns="71120" tIns="71120" rIns="71120" bIns="71120" numCol="1" spcCol="1270" anchor="ctr" anchorCtr="0">
          <a:noAutofit/>
        </a:bodyPr>
        <a:lstStyle/>
        <a:p>
          <a:pPr lvl="0" algn="ctr" defTabSz="444500">
            <a:lnSpc>
              <a:spcPct val="90000"/>
            </a:lnSpc>
            <a:spcBef>
              <a:spcPct val="0"/>
            </a:spcBef>
            <a:spcAft>
              <a:spcPct val="35000"/>
            </a:spcAft>
          </a:pPr>
          <a:r>
            <a:rPr lang="en-US" sz="1000" kern="1200" dirty="0" smtClean="0"/>
            <a:t>K-</a:t>
          </a:r>
          <a:r>
            <a:rPr lang="en-US" sz="1000" kern="1200" dirty="0" err="1" smtClean="0"/>
            <a:t>automorphism</a:t>
          </a:r>
          <a:endParaRPr lang="en-US" sz="1000" kern="1200" dirty="0"/>
        </a:p>
      </dsp:txBody>
      <dsp:txXfrm>
        <a:off x="1724385" y="148589"/>
        <a:ext cx="1038644" cy="445770"/>
      </dsp:txXfrm>
    </dsp:sp>
    <dsp:sp modelId="{7AC1BA4C-0CA8-4B3A-B727-3EB1B17159BF}">
      <dsp:nvSpPr>
        <dsp:cNvPr id="0" name=""/>
        <dsp:cNvSpPr/>
      </dsp:nvSpPr>
      <dsp:spPr>
        <a:xfrm>
          <a:off x="1129282" y="742949"/>
          <a:ext cx="2228850" cy="2228850"/>
        </a:xfrm>
        <a:prstGeom prst="ellipse">
          <a:avLst/>
        </a:prstGeom>
        <a:solidFill>
          <a:schemeClr val="lt1"/>
        </a:solidFill>
        <a:ln w="25400" cap="flat" cmpd="sng" algn="ctr">
          <a:solidFill>
            <a:schemeClr val="accent2"/>
          </a:solidFill>
          <a:prstDash val="solid"/>
        </a:ln>
        <a:effectLst/>
      </dsp:spPr>
      <dsp:style>
        <a:lnRef idx="2">
          <a:schemeClr val="accent2"/>
        </a:lnRef>
        <a:fillRef idx="1">
          <a:schemeClr val="lt1"/>
        </a:fillRef>
        <a:effectRef idx="0">
          <a:schemeClr val="accent2"/>
        </a:effectRef>
        <a:fontRef idx="minor">
          <a:schemeClr val="dk1"/>
        </a:fontRef>
      </dsp:style>
      <dsp:txBody>
        <a:bodyPr spcFirstLastPara="0" vert="horz" wrap="square" lIns="64008" tIns="64008" rIns="64008" bIns="64008" numCol="1" spcCol="1270" anchor="ctr" anchorCtr="0">
          <a:noAutofit/>
        </a:bodyPr>
        <a:lstStyle/>
        <a:p>
          <a:pPr lvl="0" algn="ctr" defTabSz="400050">
            <a:lnSpc>
              <a:spcPct val="90000"/>
            </a:lnSpc>
            <a:spcBef>
              <a:spcPct val="0"/>
            </a:spcBef>
            <a:spcAft>
              <a:spcPct val="35000"/>
            </a:spcAft>
          </a:pPr>
          <a:r>
            <a:rPr lang="en-US" sz="900" kern="1200" dirty="0" smtClean="0"/>
            <a:t>K-neighborhood</a:t>
          </a:r>
          <a:endParaRPr lang="en-US" sz="900" kern="1200" dirty="0"/>
        </a:p>
      </dsp:txBody>
      <dsp:txXfrm>
        <a:off x="1724385" y="882253"/>
        <a:ext cx="1038644" cy="417909"/>
      </dsp:txXfrm>
    </dsp:sp>
    <dsp:sp modelId="{A4F31690-1C62-4294-8508-7FCA04B4237A}">
      <dsp:nvSpPr>
        <dsp:cNvPr id="0" name=""/>
        <dsp:cNvSpPr/>
      </dsp:nvSpPr>
      <dsp:spPr>
        <a:xfrm>
          <a:off x="1500758" y="1485900"/>
          <a:ext cx="1485900" cy="1485900"/>
        </a:xfrm>
        <a:prstGeom prst="ellipse">
          <a:avLst/>
        </a:prstGeom>
        <a:solidFill>
          <a:schemeClr val="lt1"/>
        </a:solidFill>
        <a:ln w="25400" cap="flat" cmpd="sng" algn="ctr">
          <a:solidFill>
            <a:schemeClr val="accent2"/>
          </a:solidFill>
          <a:prstDash val="solid"/>
        </a:ln>
        <a:effectLst/>
      </dsp:spPr>
      <dsp:style>
        <a:lnRef idx="2">
          <a:schemeClr val="accent2"/>
        </a:lnRef>
        <a:fillRef idx="1">
          <a:schemeClr val="lt1"/>
        </a:fillRef>
        <a:effectRef idx="0">
          <a:schemeClr val="accent2"/>
        </a:effectRef>
        <a:fontRef idx="minor">
          <a:schemeClr val="dk1"/>
        </a:fontRef>
      </dsp:style>
      <dsp:txBody>
        <a:bodyPr spcFirstLastPara="0" vert="horz" wrap="square" lIns="64008" tIns="64008" rIns="64008" bIns="64008" numCol="1" spcCol="1270" anchor="ctr" anchorCtr="0">
          <a:noAutofit/>
        </a:bodyPr>
        <a:lstStyle/>
        <a:p>
          <a:pPr lvl="0" algn="ctr" defTabSz="400050">
            <a:lnSpc>
              <a:spcPct val="90000"/>
            </a:lnSpc>
            <a:spcBef>
              <a:spcPct val="0"/>
            </a:spcBef>
            <a:spcAft>
              <a:spcPct val="35000"/>
            </a:spcAft>
          </a:pPr>
          <a:r>
            <a:rPr lang="en-US" sz="900" kern="1200" dirty="0" smtClean="0"/>
            <a:t>K-degree</a:t>
          </a:r>
          <a:endParaRPr lang="en-US" sz="900" kern="1200" dirty="0"/>
        </a:p>
      </dsp:txBody>
      <dsp:txXfrm>
        <a:off x="1718363" y="1857375"/>
        <a:ext cx="1050689" cy="74295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F76F59D-D284-43F7-A04C-E2DD805BCE8B}">
      <dsp:nvSpPr>
        <dsp:cNvPr id="0" name=""/>
        <dsp:cNvSpPr/>
      </dsp:nvSpPr>
      <dsp:spPr>
        <a:xfrm>
          <a:off x="798576" y="0"/>
          <a:ext cx="905256" cy="502920"/>
        </a:xfrm>
        <a:prstGeom prst="roundRect">
          <a:avLst>
            <a:gd name="adj" fmla="val 10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US" sz="2100" kern="1200" dirty="0" smtClean="0">
              <a:sym typeface="Wingdings" pitchFamily="2" charset="2"/>
            </a:rPr>
            <a:t></a:t>
          </a:r>
          <a:endParaRPr lang="en-US" sz="2100" kern="1200" dirty="0"/>
        </a:p>
      </dsp:txBody>
      <dsp:txXfrm>
        <a:off x="813306" y="14730"/>
        <a:ext cx="875796" cy="473460"/>
      </dsp:txXfrm>
    </dsp:sp>
    <dsp:sp modelId="{7C5FFCBB-D199-4D3F-B7A4-4818A2E9FB6F}">
      <dsp:nvSpPr>
        <dsp:cNvPr id="0" name=""/>
        <dsp:cNvSpPr/>
      </dsp:nvSpPr>
      <dsp:spPr>
        <a:xfrm>
          <a:off x="2106168" y="0"/>
          <a:ext cx="905256" cy="502920"/>
        </a:xfrm>
        <a:prstGeom prst="roundRect">
          <a:avLst>
            <a:gd name="adj" fmla="val 10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US" sz="2100" kern="1200" dirty="0" smtClean="0">
              <a:sym typeface="Wingdings" pitchFamily="2" charset="2"/>
            </a:rPr>
            <a:t></a:t>
          </a:r>
          <a:endParaRPr lang="en-US" sz="2100" kern="1200" dirty="0"/>
        </a:p>
      </dsp:txBody>
      <dsp:txXfrm>
        <a:off x="2120898" y="14730"/>
        <a:ext cx="875796" cy="473460"/>
      </dsp:txXfrm>
    </dsp:sp>
    <dsp:sp modelId="{3602C979-9681-471B-8C90-B00F725E1236}">
      <dsp:nvSpPr>
        <dsp:cNvPr id="0" name=""/>
        <dsp:cNvSpPr/>
      </dsp:nvSpPr>
      <dsp:spPr>
        <a:xfrm>
          <a:off x="1716404" y="2137410"/>
          <a:ext cx="377190" cy="377190"/>
        </a:xfrm>
        <a:prstGeom prst="triangle">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D5414B5-8D56-435A-BF4C-BC06B1F75C75}">
      <dsp:nvSpPr>
        <dsp:cNvPr id="0" name=""/>
        <dsp:cNvSpPr/>
      </dsp:nvSpPr>
      <dsp:spPr>
        <a:xfrm rot="21360000">
          <a:off x="773084" y="1975779"/>
          <a:ext cx="2263831" cy="158302"/>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1A90CD5-280F-493B-B340-6928C266926A}">
      <dsp:nvSpPr>
        <dsp:cNvPr id="0" name=""/>
        <dsp:cNvSpPr/>
      </dsp:nvSpPr>
      <dsp:spPr>
        <a:xfrm rot="21360000">
          <a:off x="774434" y="1579984"/>
          <a:ext cx="903247" cy="42082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sz="1700" kern="1200" dirty="0" smtClean="0"/>
            <a:t>miner</a:t>
          </a:r>
          <a:endParaRPr lang="en-US" sz="1700" kern="1200" dirty="0"/>
        </a:p>
      </dsp:txBody>
      <dsp:txXfrm>
        <a:off x="794977" y="1600527"/>
        <a:ext cx="862161" cy="379734"/>
      </dsp:txXfrm>
    </dsp:sp>
    <dsp:sp modelId="{E4DC25E0-69CC-4BE8-B4B0-6D296E95C8E9}">
      <dsp:nvSpPr>
        <dsp:cNvPr id="0" name=""/>
        <dsp:cNvSpPr/>
      </dsp:nvSpPr>
      <dsp:spPr>
        <a:xfrm rot="21360000">
          <a:off x="741744" y="1127356"/>
          <a:ext cx="903247" cy="42082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sz="1700" kern="1200" dirty="0" smtClean="0"/>
            <a:t>Miner</a:t>
          </a:r>
          <a:endParaRPr lang="en-US" sz="1700" kern="1200" dirty="0"/>
        </a:p>
      </dsp:txBody>
      <dsp:txXfrm>
        <a:off x="762287" y="1147899"/>
        <a:ext cx="862161" cy="379734"/>
      </dsp:txXfrm>
    </dsp:sp>
    <dsp:sp modelId="{C1FA9FBF-B4C1-4AD0-ABB5-9AC0B896001D}">
      <dsp:nvSpPr>
        <dsp:cNvPr id="0" name=""/>
        <dsp:cNvSpPr/>
      </dsp:nvSpPr>
      <dsp:spPr>
        <a:xfrm rot="21360000">
          <a:off x="709054" y="684787"/>
          <a:ext cx="903247" cy="42082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sz="1700" kern="1200" dirty="0" smtClean="0"/>
            <a:t>miner</a:t>
          </a:r>
          <a:endParaRPr lang="en-US" sz="1700" kern="1200" dirty="0"/>
        </a:p>
      </dsp:txBody>
      <dsp:txXfrm>
        <a:off x="729597" y="705330"/>
        <a:ext cx="862161" cy="379734"/>
      </dsp:txXfrm>
    </dsp:sp>
    <dsp:sp modelId="{A504CB9D-8941-4EDF-8378-68B82435ED76}">
      <dsp:nvSpPr>
        <dsp:cNvPr id="0" name=""/>
        <dsp:cNvSpPr/>
      </dsp:nvSpPr>
      <dsp:spPr>
        <a:xfrm rot="21360000">
          <a:off x="2069453" y="1489459"/>
          <a:ext cx="903247" cy="42082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sz="1700" kern="1200" dirty="0" smtClean="0"/>
            <a:t>user</a:t>
          </a:r>
          <a:endParaRPr lang="en-US" sz="1700" kern="1200" dirty="0"/>
        </a:p>
      </dsp:txBody>
      <dsp:txXfrm>
        <a:off x="2089996" y="1510002"/>
        <a:ext cx="862161" cy="379734"/>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F76F59D-D284-43F7-A04C-E2DD805BCE8B}">
      <dsp:nvSpPr>
        <dsp:cNvPr id="0" name=""/>
        <dsp:cNvSpPr/>
      </dsp:nvSpPr>
      <dsp:spPr>
        <a:xfrm>
          <a:off x="798576" y="0"/>
          <a:ext cx="905256" cy="502920"/>
        </a:xfrm>
        <a:prstGeom prst="roundRect">
          <a:avLst>
            <a:gd name="adj" fmla="val 10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US" sz="2100" kern="1200" dirty="0" smtClean="0">
              <a:sym typeface="Wingdings" pitchFamily="2" charset="2"/>
            </a:rPr>
            <a:t></a:t>
          </a:r>
          <a:endParaRPr lang="en-US" sz="2100" kern="1200" dirty="0"/>
        </a:p>
      </dsp:txBody>
      <dsp:txXfrm>
        <a:off x="813306" y="14730"/>
        <a:ext cx="875796" cy="473460"/>
      </dsp:txXfrm>
    </dsp:sp>
    <dsp:sp modelId="{7C5FFCBB-D199-4D3F-B7A4-4818A2E9FB6F}">
      <dsp:nvSpPr>
        <dsp:cNvPr id="0" name=""/>
        <dsp:cNvSpPr/>
      </dsp:nvSpPr>
      <dsp:spPr>
        <a:xfrm>
          <a:off x="2106168" y="0"/>
          <a:ext cx="905256" cy="502920"/>
        </a:xfrm>
        <a:prstGeom prst="roundRect">
          <a:avLst>
            <a:gd name="adj" fmla="val 10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US" sz="2100" kern="1200" dirty="0" smtClean="0">
              <a:sym typeface="Wingdings" pitchFamily="2" charset="2"/>
            </a:rPr>
            <a:t></a:t>
          </a:r>
          <a:endParaRPr lang="en-US" sz="2100" kern="1200" dirty="0"/>
        </a:p>
      </dsp:txBody>
      <dsp:txXfrm>
        <a:off x="2120898" y="14730"/>
        <a:ext cx="875796" cy="473460"/>
      </dsp:txXfrm>
    </dsp:sp>
    <dsp:sp modelId="{3602C979-9681-471B-8C90-B00F725E1236}">
      <dsp:nvSpPr>
        <dsp:cNvPr id="0" name=""/>
        <dsp:cNvSpPr/>
      </dsp:nvSpPr>
      <dsp:spPr>
        <a:xfrm>
          <a:off x="1716404" y="2137410"/>
          <a:ext cx="377190" cy="377190"/>
        </a:xfrm>
        <a:prstGeom prst="triangle">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A684103-9DF7-4C86-959C-E60FD460EEB9}">
      <dsp:nvSpPr>
        <dsp:cNvPr id="0" name=""/>
        <dsp:cNvSpPr/>
      </dsp:nvSpPr>
      <dsp:spPr>
        <a:xfrm rot="240000">
          <a:off x="773084" y="1975779"/>
          <a:ext cx="2263831" cy="158302"/>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C1E32D7-CCAF-4050-ACE5-25B6A6CB6A55}">
      <dsp:nvSpPr>
        <dsp:cNvPr id="0" name=""/>
        <dsp:cNvSpPr/>
      </dsp:nvSpPr>
      <dsp:spPr>
        <a:xfrm rot="240000">
          <a:off x="2132318" y="1579984"/>
          <a:ext cx="903247" cy="42082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sz="1700" kern="1200" dirty="0" smtClean="0"/>
            <a:t>user</a:t>
          </a:r>
          <a:endParaRPr lang="en-US" sz="1700" kern="1200" dirty="0"/>
        </a:p>
      </dsp:txBody>
      <dsp:txXfrm>
        <a:off x="2152861" y="1600527"/>
        <a:ext cx="862161" cy="379734"/>
      </dsp:txXfrm>
    </dsp:sp>
    <dsp:sp modelId="{CA48054B-FB69-4902-B3D4-58C3CFE40C0F}">
      <dsp:nvSpPr>
        <dsp:cNvPr id="0" name=""/>
        <dsp:cNvSpPr/>
      </dsp:nvSpPr>
      <dsp:spPr>
        <a:xfrm rot="240000">
          <a:off x="2165008" y="1127356"/>
          <a:ext cx="903247" cy="42082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sz="1700" kern="1200" dirty="0" smtClean="0"/>
            <a:t>user</a:t>
          </a:r>
          <a:endParaRPr lang="en-US" sz="1700" kern="1200" dirty="0"/>
        </a:p>
      </dsp:txBody>
      <dsp:txXfrm>
        <a:off x="2185551" y="1147899"/>
        <a:ext cx="862161" cy="379734"/>
      </dsp:txXfrm>
    </dsp:sp>
    <dsp:sp modelId="{CA08809C-47E5-4773-A8BE-1EE31AADA557}">
      <dsp:nvSpPr>
        <dsp:cNvPr id="0" name=""/>
        <dsp:cNvSpPr/>
      </dsp:nvSpPr>
      <dsp:spPr>
        <a:xfrm rot="240000">
          <a:off x="2197697" y="684787"/>
          <a:ext cx="903247" cy="42082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sz="1700" kern="1200" dirty="0" smtClean="0"/>
            <a:t>user</a:t>
          </a:r>
          <a:endParaRPr lang="en-US" sz="1700" kern="1200" dirty="0"/>
        </a:p>
      </dsp:txBody>
      <dsp:txXfrm>
        <a:off x="2218240" y="705330"/>
        <a:ext cx="862161" cy="379734"/>
      </dsp:txXfrm>
    </dsp:sp>
    <dsp:sp modelId="{1D70CD95-FECA-44F0-9A6A-635484CBDFA6}">
      <dsp:nvSpPr>
        <dsp:cNvPr id="0" name=""/>
        <dsp:cNvSpPr/>
      </dsp:nvSpPr>
      <dsp:spPr>
        <a:xfrm rot="240000">
          <a:off x="837299" y="1489459"/>
          <a:ext cx="903247" cy="42082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sz="1700" kern="1200" dirty="0" smtClean="0"/>
            <a:t>miner</a:t>
          </a:r>
          <a:endParaRPr lang="en-US" sz="1700" kern="1200" dirty="0"/>
        </a:p>
      </dsp:txBody>
      <dsp:txXfrm>
        <a:off x="857842" y="1510002"/>
        <a:ext cx="862161" cy="379734"/>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F76F59D-D284-43F7-A04C-E2DD805BCE8B}">
      <dsp:nvSpPr>
        <dsp:cNvPr id="0" name=""/>
        <dsp:cNvSpPr/>
      </dsp:nvSpPr>
      <dsp:spPr>
        <a:xfrm>
          <a:off x="798576" y="0"/>
          <a:ext cx="905256" cy="502920"/>
        </a:xfrm>
        <a:prstGeom prst="roundRect">
          <a:avLst>
            <a:gd name="adj" fmla="val 10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US" sz="2100" kern="1200" dirty="0" smtClean="0">
              <a:sym typeface="Wingdings" pitchFamily="2" charset="2"/>
            </a:rPr>
            <a:t></a:t>
          </a:r>
          <a:endParaRPr lang="en-US" sz="2100" kern="1200" dirty="0"/>
        </a:p>
      </dsp:txBody>
      <dsp:txXfrm>
        <a:off x="813306" y="14730"/>
        <a:ext cx="875796" cy="473460"/>
      </dsp:txXfrm>
    </dsp:sp>
    <dsp:sp modelId="{7C5FFCBB-D199-4D3F-B7A4-4818A2E9FB6F}">
      <dsp:nvSpPr>
        <dsp:cNvPr id="0" name=""/>
        <dsp:cNvSpPr/>
      </dsp:nvSpPr>
      <dsp:spPr>
        <a:xfrm>
          <a:off x="2106168" y="0"/>
          <a:ext cx="905256" cy="502920"/>
        </a:xfrm>
        <a:prstGeom prst="roundRect">
          <a:avLst>
            <a:gd name="adj" fmla="val 10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US" sz="2100" kern="1200" dirty="0" smtClean="0">
              <a:sym typeface="Wingdings" pitchFamily="2" charset="2"/>
            </a:rPr>
            <a:t></a:t>
          </a:r>
          <a:endParaRPr lang="en-US" sz="2100" kern="1200" dirty="0"/>
        </a:p>
      </dsp:txBody>
      <dsp:txXfrm>
        <a:off x="2120898" y="14730"/>
        <a:ext cx="875796" cy="473460"/>
      </dsp:txXfrm>
    </dsp:sp>
    <dsp:sp modelId="{3602C979-9681-471B-8C90-B00F725E1236}">
      <dsp:nvSpPr>
        <dsp:cNvPr id="0" name=""/>
        <dsp:cNvSpPr/>
      </dsp:nvSpPr>
      <dsp:spPr>
        <a:xfrm>
          <a:off x="1716404" y="2137410"/>
          <a:ext cx="377190" cy="377190"/>
        </a:xfrm>
        <a:prstGeom prst="triangle">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2A3DB71-450D-420E-9787-8621961C26D7}">
      <dsp:nvSpPr>
        <dsp:cNvPr id="0" name=""/>
        <dsp:cNvSpPr/>
      </dsp:nvSpPr>
      <dsp:spPr>
        <a:xfrm>
          <a:off x="773430" y="1979493"/>
          <a:ext cx="2263140" cy="152887"/>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468BB89-214A-47BC-9E44-9240D9C7DCA3}">
      <dsp:nvSpPr>
        <dsp:cNvPr id="0" name=""/>
        <dsp:cNvSpPr/>
      </dsp:nvSpPr>
      <dsp:spPr>
        <a:xfrm>
          <a:off x="2106168" y="1317650"/>
          <a:ext cx="905256" cy="643737"/>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user</a:t>
          </a:r>
          <a:endParaRPr lang="en-US" sz="1800" kern="1200" dirty="0"/>
        </a:p>
      </dsp:txBody>
      <dsp:txXfrm>
        <a:off x="2137593" y="1349075"/>
        <a:ext cx="842406" cy="580887"/>
      </dsp:txXfrm>
    </dsp:sp>
    <dsp:sp modelId="{C3228450-EAAD-4240-80C2-3DD048B51B4E}">
      <dsp:nvSpPr>
        <dsp:cNvPr id="0" name=""/>
        <dsp:cNvSpPr/>
      </dsp:nvSpPr>
      <dsp:spPr>
        <a:xfrm>
          <a:off x="2106168" y="643737"/>
          <a:ext cx="905256" cy="643737"/>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user</a:t>
          </a:r>
          <a:endParaRPr lang="en-US" sz="1800" kern="1200" dirty="0"/>
        </a:p>
      </dsp:txBody>
      <dsp:txXfrm>
        <a:off x="2137593" y="675162"/>
        <a:ext cx="842406" cy="580887"/>
      </dsp:txXfrm>
    </dsp:sp>
    <dsp:sp modelId="{A8DF6590-091D-4245-B2CA-E09768354032}">
      <dsp:nvSpPr>
        <dsp:cNvPr id="0" name=""/>
        <dsp:cNvSpPr/>
      </dsp:nvSpPr>
      <dsp:spPr>
        <a:xfrm>
          <a:off x="798576" y="1317650"/>
          <a:ext cx="905256" cy="643737"/>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miner</a:t>
          </a:r>
          <a:endParaRPr lang="en-US" sz="1800" kern="1200" dirty="0"/>
        </a:p>
      </dsp:txBody>
      <dsp:txXfrm>
        <a:off x="830001" y="1349075"/>
        <a:ext cx="842406" cy="580887"/>
      </dsp:txXfrm>
    </dsp:sp>
    <dsp:sp modelId="{DBC36474-9AAD-4821-B4E7-FB552A122496}">
      <dsp:nvSpPr>
        <dsp:cNvPr id="0" name=""/>
        <dsp:cNvSpPr/>
      </dsp:nvSpPr>
      <dsp:spPr>
        <a:xfrm>
          <a:off x="798576" y="643737"/>
          <a:ext cx="905256" cy="643737"/>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miner</a:t>
          </a:r>
          <a:endParaRPr lang="en-US" sz="1800" kern="1200" dirty="0"/>
        </a:p>
      </dsp:txBody>
      <dsp:txXfrm>
        <a:off x="830001" y="675162"/>
        <a:ext cx="842406" cy="580887"/>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enn2">
  <dgm:title val=""/>
  <dgm:desc val=""/>
  <dgm:catLst>
    <dgm:cat type="relationship" pri="30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resizeHandles val="exact"/>
    </dgm:varLst>
    <dgm:alg type="composite">
      <dgm:param type="ar" val="1"/>
    </dgm:alg>
    <dgm:shape xmlns:r="http://schemas.openxmlformats.org/officeDocument/2006/relationships" r:blip="">
      <dgm:adjLst/>
    </dgm:shape>
    <dgm:presOf/>
    <dgm:choose name="Name1">
      <dgm:if name="Name2" axis="ch" ptType="node" func="cnt" op="lte" val="3">
        <dgm:constrLst>
          <dgm:constr type="w" for="ch" forName="comp1" refType="w"/>
          <dgm:constr type="h" for="ch" forName="comp1" refType="w" refFor="ch" refForName="comp1"/>
          <dgm:constr type="w" for="ch" forName="comp2" refType="w" fact="0.75"/>
          <dgm:constr type="h" for="ch" forName="comp2" refType="w" refFor="ch" refForName="comp2"/>
          <dgm:constr type="ctrX" for="ch" forName="comp2" refType="ctrX" refFor="ch" refForName="comp1"/>
          <dgm:constr type="b" for="ch" forName="comp2" refType="b" refFor="ch" refForName="comp1"/>
          <dgm:constr type="w" for="ch" forName="comp3" refType="w" fact="0.5"/>
          <dgm:constr type="h" for="ch" forName="comp3" refType="w" refFor="ch" refForName="comp3"/>
          <dgm:constr type="ctrX" for="ch" forName="comp3" refType="ctrX" refFor="ch" refForName="comp1"/>
          <dgm:constr type="b" for="ch" forName="comp3" refType="b" refFor="ch" refForName="comp1"/>
          <dgm:constr type="primFontSz" for="des" ptType="node" op="equ" val="65"/>
        </dgm:constrLst>
      </dgm:if>
      <dgm:if name="Name3" axis="ch" ptType="node" func="cnt" op="equ" val="4">
        <dgm:constrLst>
          <dgm:constr type="w" for="ch" forName="comp1" refType="w"/>
          <dgm:constr type="h" for="ch" forName="comp1" refType="w" refFor="ch" refForName="comp1"/>
          <dgm:constr type="w" for="ch" forName="comp2" refType="w" fact="0.8"/>
          <dgm:constr type="h" for="ch" forName="comp2" refType="w" refFor="ch" refForName="comp2"/>
          <dgm:constr type="ctrX" for="ch" forName="comp2" refType="ctrX" refFor="ch" refForName="comp1"/>
          <dgm:constr type="b" for="ch" forName="comp2" refType="b" refFor="ch" refForName="comp1"/>
          <dgm:constr type="w" for="ch" forName="comp3" refType="w" fact="0.6"/>
          <dgm:constr type="h" for="ch" forName="comp3" refType="w" refFor="ch" refForName="comp3"/>
          <dgm:constr type="ctrX" for="ch" forName="comp3" refType="ctrX" refFor="ch" refForName="comp1"/>
          <dgm:constr type="b" for="ch" forName="comp3" refType="b" refFor="ch" refForName="comp1"/>
          <dgm:constr type="w" for="ch" forName="comp4" refType="w" fact="0.4"/>
          <dgm:constr type="h" for="ch" forName="comp4" refType="w" refFor="ch" refForName="comp4"/>
          <dgm:constr type="ctrX" for="ch" forName="comp4" refType="ctrX" refFor="ch" refForName="comp1"/>
          <dgm:constr type="b" for="ch" forName="comp4" refType="b" refFor="ch" refForName="comp1"/>
          <dgm:constr type="primFontSz" for="des" ptType="node" op="equ" val="65"/>
        </dgm:constrLst>
      </dgm:if>
      <dgm:else name="Name4">
        <dgm:constrLst>
          <dgm:constr type="w" for="ch" forName="comp1" refType="w"/>
          <dgm:constr type="h" for="ch" forName="comp1" refType="w" refFor="ch" refForName="comp1"/>
          <dgm:constr type="w" for="ch" forName="comp2" refType="w" fact="0.85"/>
          <dgm:constr type="h" for="ch" forName="comp2" refType="w" refFor="ch" refForName="comp2"/>
          <dgm:constr type="ctrX" for="ch" forName="comp2" refType="ctrX" refFor="ch" refForName="comp1"/>
          <dgm:constr type="b" for="ch" forName="comp2" refType="b" refFor="ch" refForName="comp1"/>
          <dgm:constr type="w" for="ch" forName="comp3" refType="w" fact="0.7"/>
          <dgm:constr type="h" for="ch" forName="comp3" refType="w" refFor="ch" refForName="comp3"/>
          <dgm:constr type="ctrX" for="ch" forName="comp3" refType="ctrX" refFor="ch" refForName="comp1"/>
          <dgm:constr type="b" for="ch" forName="comp3" refType="b" refFor="ch" refForName="comp1"/>
          <dgm:constr type="w" for="ch" forName="comp4" refType="w" fact="0.55"/>
          <dgm:constr type="h" for="ch" forName="comp4" refType="w" refFor="ch" refForName="comp4"/>
          <dgm:constr type="ctrX" for="ch" forName="comp4" refType="ctrX" refFor="ch" refForName="comp1"/>
          <dgm:constr type="b" for="ch" forName="comp4" refType="b" refFor="ch" refForName="comp1"/>
          <dgm:constr type="w" for="ch" forName="comp5" refType="w" fact="0.4"/>
          <dgm:constr type="h" for="ch" forName="comp5" refType="w" refFor="ch" refForName="comp5"/>
          <dgm:constr type="ctrX" for="ch" forName="comp5" refType="ctrX" refFor="ch" refForName="comp1"/>
          <dgm:constr type="b" for="ch" forName="comp5" refType="b" refFor="ch" refForName="comp1"/>
          <dgm:constr type="w" for="ch" forName="comp6" refType="w" fact="0.25"/>
          <dgm:constr type="h" for="ch" forName="comp6" refType="w" refFor="ch" refForName="comp6"/>
          <dgm:constr type="ctrX" for="ch" forName="comp6" refType="ctrX" refFor="ch" refForName="comp1"/>
          <dgm:constr type="b" for="ch" forName="comp6" refType="b" refFor="ch" refForName="comp1"/>
          <dgm:constr type="w" for="ch" forName="comp7" refType="w" fact="0.15"/>
          <dgm:constr type="h" for="ch" forName="comp7" refType="w" refFor="ch" refForName="comp7"/>
          <dgm:constr type="ctrX" for="ch" forName="comp7" refType="ctrX" refFor="ch" refForName="comp1"/>
          <dgm:constr type="b" for="ch" forName="comp7" refType="b" refFor="ch" refForName="comp1"/>
          <dgm:constr type="primFontSz" for="des" ptType="node" op="equ" val="65"/>
        </dgm:constrLst>
      </dgm:else>
    </dgm:choose>
    <dgm:ruleLst/>
    <dgm:choose name="Name5">
      <dgm:if name="Name6" axis="ch" ptType="node" func="cnt" op="gte" val="1">
        <dgm:layoutNode name="comp1">
          <dgm:alg type="composite"/>
          <dgm:shape xmlns:r="http://schemas.openxmlformats.org/officeDocument/2006/relationships" r:blip="">
            <dgm:adjLst/>
          </dgm:shape>
          <dgm:presOf/>
          <dgm:choose name="Name7">
            <dgm:if name="Name8" axis="ch" ptType="node" func="cnt" op="equ" val="1">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5"/>
                <dgm:constr type="w" for="ch" forName="c1text" refType="w" refFor="ch" refForName="circle1" fact="0.70711"/>
                <dgm:constr type="h" for="ch" forName="c1text" refType="h" refFor="ch" refForName="circle1" fact="0.5"/>
              </dgm:constrLst>
            </dgm:if>
            <dgm:if name="Name9" axis="ch" ptType="node" func="cnt" op="equ" val="2">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6"/>
                <dgm:constr type="w" for="ch" forName="c1text" refType="w" refFor="ch" refForName="circle1" fact="0.525"/>
                <dgm:constr type="h" for="ch" forName="c1text" refType="h" refFor="ch" refForName="circle1" fact="0.17"/>
              </dgm:constrLst>
            </dgm:if>
            <dgm:if name="Name10" axis="ch" ptType="node" func="cnt" op="equ" val="3">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3495"/>
                <dgm:constr type="h" for="ch" forName="c1text" refType="h" refFor="ch" refForName="circle1" fact="0.15"/>
              </dgm:constrLst>
            </dgm:if>
            <dgm:if name="Name11" axis="ch" ptType="node" func="cnt" op="equ" val="4">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2796"/>
                <dgm:constr type="h" for="ch" forName="c1text" refType="h" refFor="ch" refForName="circle1" fact="0.15"/>
              </dgm:constrLst>
            </dgm:if>
            <dgm:if name="Name12" axis="ch" ptType="node" func="cnt" op="gte" val="5">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
                <dgm:constr type="w" for="ch" forName="c1text" refType="w" refFor="ch" refForName="circle1" fact="0.375"/>
                <dgm:constr type="h" for="ch" forName="c1text" refType="h" refFor="ch" refForName="circle1" fact="0.1"/>
              </dgm:constrLst>
            </dgm:if>
            <dgm:else name="Name13"/>
          </dgm:choose>
          <dgm:ruleLst/>
          <dgm:layoutNode name="circle1" styleLbl="node1">
            <dgm:alg type="sp"/>
            <dgm:shape xmlns:r="http://schemas.openxmlformats.org/officeDocument/2006/relationships" type="ellipse" r:blip="">
              <dgm:adjLst/>
            </dgm:shape>
            <dgm:presOf axis="ch desOrSelf" ptType="node node" st="1 1" cnt="1 0"/>
            <dgm:constrLst>
              <dgm:constr type="h" refType="w"/>
            </dgm:constrLst>
            <dgm:ruleLst/>
          </dgm:layoutNode>
          <dgm:layoutNode name="c1text">
            <dgm:varLst>
              <dgm:bulletEnabled val="1"/>
            </dgm:varLst>
            <dgm:alg type="tx"/>
            <dgm:shape xmlns:r="http://schemas.openxmlformats.org/officeDocument/2006/relationships" type="rect" r:blip="" hideGeom="1">
              <dgm:adjLst/>
            </dgm:shape>
            <dgm:presOf axis="ch desOrSelf" ptType="node node" st="1 1" cnt="1 0"/>
            <dgm:constrLst/>
            <dgm:ruleLst>
              <dgm:rule type="primFontSz" val="5" fact="NaN" max="NaN"/>
            </dgm:ruleLst>
          </dgm:layoutNode>
        </dgm:layoutNode>
      </dgm:if>
      <dgm:else name="Name14"/>
    </dgm:choose>
    <dgm:choose name="Name15">
      <dgm:if name="Name16" axis="ch" ptType="node" func="cnt" op="gte" val="2">
        <dgm:layoutNode name="comp2">
          <dgm:alg type="composite"/>
          <dgm:shape xmlns:r="http://schemas.openxmlformats.org/officeDocument/2006/relationships" r:blip="">
            <dgm:adjLst/>
          </dgm:shape>
          <dgm:presOf/>
          <dgm:choose name="Name17">
            <dgm:if name="Name18" axis="ch" ptType="node" func="cnt" op="equ" val="2">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5"/>
                <dgm:constr type="w" for="ch" forName="c2text" refType="w" refFor="ch" refForName="circle2" fact="0.70711"/>
                <dgm:constr type="h" for="ch" forName="c2text" refType="h" refFor="ch" refForName="circle2" fact="0.5"/>
              </dgm:constrLst>
            </dgm:if>
            <dgm:if name="Name19" axis="ch" ptType="node" func="cnt" op="equ" val="3">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625"/>
                <dgm:constr type="w" for="ch" forName="c2text" refType="w" refFor="ch" refForName="circle2" fact="0.466"/>
                <dgm:constr type="h" for="ch" forName="c2text" refType="h" refFor="ch" refForName="circle2" fact="0.1875"/>
              </dgm:constrLst>
            </dgm:if>
            <dgm:if name="Name20" axis="ch" ptType="node" func="cnt" op="equ" val="4">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
                <dgm:constr type="w" for="ch" forName="c2text" refType="w" refFor="ch" refForName="circle2" fact="0.3495"/>
                <dgm:constr type="h" for="ch" forName="c2text" refType="h" refFor="ch" refForName="circle2" fact="0.18"/>
              </dgm:constrLst>
            </dgm:if>
            <dgm:if name="Name21" axis="ch" ptType="node" func="cnt" op="gte" val="5">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15"/>
                <dgm:constr type="w" for="ch" forName="c2text" refType="w" refFor="ch" refForName="circle2" fact="0.43125"/>
                <dgm:constr type="h" for="ch" forName="c2text" refType="h" refFor="ch" refForName="circle2" fact="0.115"/>
              </dgm:constrLst>
            </dgm:if>
            <dgm:else name="Name22"/>
          </dgm:choose>
          <dgm:ruleLst/>
          <dgm:layoutNode name="circle2" styleLbl="node1">
            <dgm:alg type="sp"/>
            <dgm:shape xmlns:r="http://schemas.openxmlformats.org/officeDocument/2006/relationships" type="ellipse" r:blip="">
              <dgm:adjLst/>
            </dgm:shape>
            <dgm:presOf axis="ch desOrSelf" ptType="node node" st="2 1" cnt="1 0"/>
            <dgm:constrLst>
              <dgm:constr type="h" refType="w"/>
            </dgm:constrLst>
            <dgm:ruleLst/>
          </dgm:layoutNode>
          <dgm:layoutNode name="c2text">
            <dgm:varLst>
              <dgm:bulletEnabled val="1"/>
            </dgm:varLst>
            <dgm:alg type="tx"/>
            <dgm:shape xmlns:r="http://schemas.openxmlformats.org/officeDocument/2006/relationships" type="rect" r:blip="" hideGeom="1">
              <dgm:adjLst/>
            </dgm:shape>
            <dgm:presOf axis="ch desOrSelf" ptType="node node" st="2 1" cnt="1 0"/>
            <dgm:constrLst/>
            <dgm:ruleLst>
              <dgm:rule type="primFontSz" val="5" fact="NaN" max="NaN"/>
            </dgm:ruleLst>
          </dgm:layoutNode>
        </dgm:layoutNode>
      </dgm:if>
      <dgm:else name="Name23"/>
    </dgm:choose>
    <dgm:choose name="Name24">
      <dgm:if name="Name25" axis="ch" ptType="node" func="cnt" op="gte" val="3">
        <dgm:layoutNode name="comp3">
          <dgm:alg type="composite"/>
          <dgm:shape xmlns:r="http://schemas.openxmlformats.org/officeDocument/2006/relationships" r:blip="">
            <dgm:adjLst/>
          </dgm:shape>
          <dgm:presOf/>
          <dgm:choose name="Name26">
            <dgm:if name="Name27" axis="ch" ptType="node" func="cnt" op="equ" val="3">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5"/>
                <dgm:constr type="w" for="ch" forName="c3text" refType="w" refFor="ch" refForName="circle3" fact="0.70711"/>
                <dgm:constr type="h" for="ch" forName="c3text" refType="h" refFor="ch" refForName="circle3" fact="0.5"/>
              </dgm:constrLst>
            </dgm:if>
            <dgm:if name="Name28" axis="ch" ptType="node" func="cnt" op="equ" val="4">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875"/>
                <dgm:constr type="w" for="ch" forName="c3text" refType="w" refFor="ch" refForName="circle3" fact="0.466"/>
                <dgm:constr type="h" for="ch" forName="c3text" refType="h" refFor="ch" refForName="circle3" fact="0.225"/>
              </dgm:constrLst>
            </dgm:if>
            <dgm:if name="Name29" axis="ch" ptType="node" func="cnt" op="gte" val="5">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38"/>
                <dgm:constr type="w" for="ch" forName="c3text" refType="w" refFor="ch" refForName="circle3" fact="0.5175"/>
                <dgm:constr type="h" for="ch" forName="c3text" refType="h" refFor="ch" refForName="circle3" fact="0.138"/>
              </dgm:constrLst>
            </dgm:if>
            <dgm:else name="Name30"/>
          </dgm:choose>
          <dgm:ruleLst/>
          <dgm:layoutNode name="circle3" styleLbl="node1">
            <dgm:alg type="sp"/>
            <dgm:shape xmlns:r="http://schemas.openxmlformats.org/officeDocument/2006/relationships" type="ellipse" r:blip="">
              <dgm:adjLst/>
            </dgm:shape>
            <dgm:presOf axis="ch desOrSelf" ptType="node node" st="3 1" cnt="1 0"/>
            <dgm:constrLst>
              <dgm:constr type="h" refType="w"/>
            </dgm:constrLst>
            <dgm:ruleLst/>
          </dgm:layoutNode>
          <dgm:layoutNode name="c3text">
            <dgm:varLst>
              <dgm:bulletEnabled val="1"/>
            </dgm:varLst>
            <dgm:alg type="tx"/>
            <dgm:shape xmlns:r="http://schemas.openxmlformats.org/officeDocument/2006/relationships" type="rect" r:blip="" hideGeom="1">
              <dgm:adjLst/>
            </dgm:shape>
            <dgm:presOf axis="ch desOrSelf" ptType="node node" st="3 1" cnt="1 0"/>
            <dgm:constrLst/>
            <dgm:ruleLst>
              <dgm:rule type="primFontSz" val="5" fact="NaN" max="NaN"/>
            </dgm:ruleLst>
          </dgm:layoutNode>
        </dgm:layoutNode>
      </dgm:if>
      <dgm:else name="Name31"/>
    </dgm:choose>
    <dgm:choose name="Name32">
      <dgm:if name="Name33" axis="ch" ptType="node" func="cnt" op="gte" val="4">
        <dgm:layoutNode name="comp4">
          <dgm:alg type="composite"/>
          <dgm:shape xmlns:r="http://schemas.openxmlformats.org/officeDocument/2006/relationships" r:blip="">
            <dgm:adjLst/>
          </dgm:shape>
          <dgm:presOf/>
          <dgm:choose name="Name34">
            <dgm:if name="Name35" axis="ch" ptType="node" func="cnt" op="equ" val="4">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5"/>
                <dgm:constr type="w" for="ch" forName="c4text" refType="w" refFor="ch" refForName="circle4" fact="0.70711"/>
                <dgm:constr type="h" for="ch" forName="c4text" refType="h" refFor="ch" refForName="circle4" fact="0.5"/>
              </dgm:constrLst>
            </dgm:if>
            <dgm:if name="Name36" axis="ch" ptType="node" func="cnt" op="gte" val="5">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18"/>
                <dgm:constr type="w" for="ch" forName="c4text" refType="w" refFor="ch" refForName="circle4" fact="0.54"/>
                <dgm:constr type="h" for="ch" forName="c4text" refType="h" refFor="ch" refForName="circle4" fact="0.18"/>
              </dgm:constrLst>
            </dgm:if>
            <dgm:else name="Name37"/>
          </dgm:choose>
          <dgm:ruleLst/>
          <dgm:layoutNode name="circle4" styleLbl="node1">
            <dgm:alg type="sp"/>
            <dgm:shape xmlns:r="http://schemas.openxmlformats.org/officeDocument/2006/relationships" type="ellipse" r:blip="">
              <dgm:adjLst/>
            </dgm:shape>
            <dgm:presOf axis="ch desOrSelf" ptType="node node" st="4 1" cnt="1 0"/>
            <dgm:constrLst>
              <dgm:constr type="h" refType="w"/>
            </dgm:constrLst>
            <dgm:ruleLst/>
          </dgm:layoutNode>
          <dgm:layoutNode name="c4text">
            <dgm:varLst>
              <dgm:bulletEnabled val="1"/>
            </dgm:varLst>
            <dgm:alg type="tx"/>
            <dgm:shape xmlns:r="http://schemas.openxmlformats.org/officeDocument/2006/relationships" type="rect" r:blip="" hideGeom="1">
              <dgm:adjLst/>
            </dgm:shape>
            <dgm:presOf axis="ch desOrSelf" ptType="node node" st="4 1" cnt="1 0"/>
            <dgm:constrLst/>
            <dgm:ruleLst>
              <dgm:rule type="primFontSz" val="5" fact="NaN" max="NaN"/>
            </dgm:ruleLst>
          </dgm:layoutNode>
        </dgm:layoutNode>
      </dgm:if>
      <dgm:else name="Name38"/>
    </dgm:choose>
    <dgm:choose name="Name39">
      <dgm:if name="Name40" axis="ch" ptType="node" func="cnt" op="gte" val="5">
        <dgm:layoutNode name="comp5">
          <dgm:alg type="composite"/>
          <dgm:shape xmlns:r="http://schemas.openxmlformats.org/officeDocument/2006/relationships" r:blip="">
            <dgm:adjLst/>
          </dgm:shape>
          <dgm:presOf/>
          <dgm:choose name="Name41">
            <dgm:if name="Name42" axis="ch" ptType="node" func="cnt" op="equ" val="5">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5"/>
                <dgm:constr type="w" for="ch" forName="c5text" refType="w" refFor="ch" refForName="circle5" fact="0.70711"/>
                <dgm:constr type="h" for="ch" forName="c5text" refType="h" refFor="ch" refForName="circle5" fact="0.5"/>
              </dgm:constrLst>
            </dgm:if>
            <dgm:if name="Name43" axis="ch" ptType="node" func="cnt" op="gte" val="6">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25"/>
                <dgm:constr type="w" for="ch" forName="c5text" refType="w" refFor="ch" refForName="circle5" fact="0.65"/>
                <dgm:constr type="h" for="ch" forName="c5text" refType="h" refFor="ch" refForName="circle5" fact="0.25"/>
              </dgm:constrLst>
            </dgm:if>
            <dgm:else name="Name44"/>
          </dgm:choose>
          <dgm:ruleLst/>
          <dgm:layoutNode name="circle5" styleLbl="node1">
            <dgm:alg type="sp"/>
            <dgm:shape xmlns:r="http://schemas.openxmlformats.org/officeDocument/2006/relationships" type="ellipse" r:blip="">
              <dgm:adjLst/>
            </dgm:shape>
            <dgm:presOf axis="ch desOrSelf" ptType="node node" st="5 1" cnt="1 0"/>
            <dgm:constrLst>
              <dgm:constr type="h" refType="w"/>
            </dgm:constrLst>
            <dgm:ruleLst/>
          </dgm:layoutNode>
          <dgm:layoutNode name="c5text">
            <dgm:varLst>
              <dgm:bulletEnabled val="1"/>
            </dgm:varLst>
            <dgm:alg type="tx"/>
            <dgm:shape xmlns:r="http://schemas.openxmlformats.org/officeDocument/2006/relationships" type="rect" r:blip="" hideGeom="1">
              <dgm:adjLst/>
            </dgm:shape>
            <dgm:presOf axis="ch desOrSelf" ptType="node node" st="5 1" cnt="1 0"/>
            <dgm:constrLst/>
            <dgm:ruleLst>
              <dgm:rule type="primFontSz" val="5" fact="NaN" max="NaN"/>
            </dgm:ruleLst>
          </dgm:layoutNode>
        </dgm:layoutNode>
      </dgm:if>
      <dgm:else name="Name45"/>
    </dgm:choose>
    <dgm:choose name="Name46">
      <dgm:if name="Name47" axis="ch" ptType="node" func="cnt" op="gte" val="6">
        <dgm:layoutNode name="comp6">
          <dgm:alg type="composite"/>
          <dgm:shape xmlns:r="http://schemas.openxmlformats.org/officeDocument/2006/relationships" r:blip="">
            <dgm:adjLst/>
          </dgm:shape>
          <dgm:presOf/>
          <dgm:choose name="Name48">
            <dgm:if name="Name49" axis="ch" ptType="node" func="cnt" op="equ" val="6">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5"/>
                <dgm:constr type="w" for="ch" forName="c6text" refType="w" refFor="ch" refForName="circle6" fact="0.70711"/>
                <dgm:constr type="h" for="ch" forName="c6text" refType="h" refFor="ch" refForName="circle6" fact="0.5"/>
              </dgm:constrLst>
            </dgm:if>
            <dgm:if name="Name50" axis="ch" ptType="node" func="cnt" op="gte" val="7">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27"/>
                <dgm:constr type="w" for="ch" forName="c6text" refType="w" refFor="ch" refForName="circle6" fact="0.68"/>
                <dgm:constr type="h" for="ch" forName="c6text" refType="h" refFor="ch" refForName="circle6" fact="0.241"/>
              </dgm:constrLst>
            </dgm:if>
            <dgm:else name="Name51"/>
          </dgm:choose>
          <dgm:ruleLst/>
          <dgm:layoutNode name="circle6" styleLbl="node1">
            <dgm:alg type="sp"/>
            <dgm:shape xmlns:r="http://schemas.openxmlformats.org/officeDocument/2006/relationships" type="ellipse" r:blip="">
              <dgm:adjLst/>
            </dgm:shape>
            <dgm:presOf axis="ch desOrSelf" ptType="node node" st="6 1" cnt="1 0"/>
            <dgm:constrLst>
              <dgm:constr type="h" refType="w"/>
            </dgm:constrLst>
            <dgm:ruleLst/>
          </dgm:layoutNode>
          <dgm:layoutNode name="c6text">
            <dgm:varLst>
              <dgm:bulletEnabled val="1"/>
            </dgm:varLst>
            <dgm:alg type="tx"/>
            <dgm:shape xmlns:r="http://schemas.openxmlformats.org/officeDocument/2006/relationships" type="rect" r:blip="" hideGeom="1">
              <dgm:adjLst/>
            </dgm:shape>
            <dgm:presOf axis="ch desOrSelf" ptType="node node" st="6 1" cnt="1 0"/>
            <dgm:constrLst/>
            <dgm:ruleLst>
              <dgm:rule type="primFontSz" val="5" fact="NaN" max="NaN"/>
            </dgm:ruleLst>
          </dgm:layoutNode>
        </dgm:layoutNode>
      </dgm:if>
      <dgm:else name="Name52"/>
    </dgm:choose>
    <dgm:choose name="Name53">
      <dgm:if name="Name54" axis="ch" ptType="node" func="cnt" op="gte" val="7">
        <dgm:layoutNode name="comp7">
          <dgm:alg type="composite"/>
          <dgm:shape xmlns:r="http://schemas.openxmlformats.org/officeDocument/2006/relationships" r:blip="">
            <dgm:adjLst/>
          </dgm:shape>
          <dgm:presOf/>
          <dgm:constrLst>
            <dgm:constr type="w" for="ch" forName="circle7" refType="w"/>
            <dgm:constr type="h" for="ch" forName="circle7" refType="h"/>
            <dgm:constr type="ctrX" for="ch" forName="circle7" refType="w" fact="0.5"/>
            <dgm:constr type="ctrY" for="ch" forName="circle7" refType="h" fact="0.5"/>
            <dgm:constr type="ctrX" for="ch" forName="c7text" refType="w" fact="0.5"/>
            <dgm:constr type="ctrY" for="ch" forName="c7text" refType="h" fact="0.5"/>
            <dgm:constr type="w" for="ch" forName="c7text" refType="w" refFor="ch" refForName="circle7" fact="0.70711"/>
            <dgm:constr type="h" for="ch" forName="c7text" refType="h" refFor="ch" refForName="circle7" fact="0.5"/>
          </dgm:constrLst>
          <dgm:ruleLst/>
          <dgm:layoutNode name="circle7" styleLbl="node1">
            <dgm:alg type="sp"/>
            <dgm:shape xmlns:r="http://schemas.openxmlformats.org/officeDocument/2006/relationships" type="ellipse" r:blip="">
              <dgm:adjLst/>
            </dgm:shape>
            <dgm:presOf axis="ch desOrSelf" ptType="node node" st="7 1" cnt="1 0"/>
            <dgm:constrLst>
              <dgm:constr type="h" refType="w"/>
            </dgm:constrLst>
            <dgm:ruleLst/>
          </dgm:layoutNode>
          <dgm:layoutNode name="c7text">
            <dgm:varLst>
              <dgm:bulletEnabled val="1"/>
            </dgm:varLst>
            <dgm:alg type="tx"/>
            <dgm:shape xmlns:r="http://schemas.openxmlformats.org/officeDocument/2006/relationships" type="rect" r:blip="" hideGeom="1">
              <dgm:adjLst/>
            </dgm:shape>
            <dgm:presOf axis="ch desOrSelf" ptType="node node" st="7 1" cnt="1 0"/>
            <dgm:constrLst/>
            <dgm:ruleLst>
              <dgm:rule type="primFontSz" val="5" fact="NaN" max="NaN"/>
            </dgm:ruleLst>
          </dgm:layoutNode>
        </dgm:layoutNode>
      </dgm:if>
      <dgm:else name="Name55"/>
    </dgm:choose>
  </dgm:layoutNode>
</dgm:layoutDef>
</file>

<file path=ppt/diagrams/layout4.xml><?xml version="1.0" encoding="utf-8"?>
<dgm:layoutDef xmlns:dgm="http://schemas.openxmlformats.org/drawingml/2006/diagram" xmlns:a="http://schemas.openxmlformats.org/drawingml/2006/main" uniqueId="urn:microsoft.com/office/officeart/2005/8/layout/venn2">
  <dgm:title val=""/>
  <dgm:desc val=""/>
  <dgm:catLst>
    <dgm:cat type="relationship" pri="30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resizeHandles val="exact"/>
    </dgm:varLst>
    <dgm:alg type="composite">
      <dgm:param type="ar" val="1"/>
    </dgm:alg>
    <dgm:shape xmlns:r="http://schemas.openxmlformats.org/officeDocument/2006/relationships" r:blip="">
      <dgm:adjLst/>
    </dgm:shape>
    <dgm:presOf/>
    <dgm:choose name="Name1">
      <dgm:if name="Name2" axis="ch" ptType="node" func="cnt" op="lte" val="3">
        <dgm:constrLst>
          <dgm:constr type="w" for="ch" forName="comp1" refType="w"/>
          <dgm:constr type="h" for="ch" forName="comp1" refType="w" refFor="ch" refForName="comp1"/>
          <dgm:constr type="w" for="ch" forName="comp2" refType="w" fact="0.75"/>
          <dgm:constr type="h" for="ch" forName="comp2" refType="w" refFor="ch" refForName="comp2"/>
          <dgm:constr type="ctrX" for="ch" forName="comp2" refType="ctrX" refFor="ch" refForName="comp1"/>
          <dgm:constr type="b" for="ch" forName="comp2" refType="b" refFor="ch" refForName="comp1"/>
          <dgm:constr type="w" for="ch" forName="comp3" refType="w" fact="0.5"/>
          <dgm:constr type="h" for="ch" forName="comp3" refType="w" refFor="ch" refForName="comp3"/>
          <dgm:constr type="ctrX" for="ch" forName="comp3" refType="ctrX" refFor="ch" refForName="comp1"/>
          <dgm:constr type="b" for="ch" forName="comp3" refType="b" refFor="ch" refForName="comp1"/>
          <dgm:constr type="primFontSz" for="des" ptType="node" op="equ" val="65"/>
        </dgm:constrLst>
      </dgm:if>
      <dgm:if name="Name3" axis="ch" ptType="node" func="cnt" op="equ" val="4">
        <dgm:constrLst>
          <dgm:constr type="w" for="ch" forName="comp1" refType="w"/>
          <dgm:constr type="h" for="ch" forName="comp1" refType="w" refFor="ch" refForName="comp1"/>
          <dgm:constr type="w" for="ch" forName="comp2" refType="w" fact="0.8"/>
          <dgm:constr type="h" for="ch" forName="comp2" refType="w" refFor="ch" refForName="comp2"/>
          <dgm:constr type="ctrX" for="ch" forName="comp2" refType="ctrX" refFor="ch" refForName="comp1"/>
          <dgm:constr type="b" for="ch" forName="comp2" refType="b" refFor="ch" refForName="comp1"/>
          <dgm:constr type="w" for="ch" forName="comp3" refType="w" fact="0.6"/>
          <dgm:constr type="h" for="ch" forName="comp3" refType="w" refFor="ch" refForName="comp3"/>
          <dgm:constr type="ctrX" for="ch" forName="comp3" refType="ctrX" refFor="ch" refForName="comp1"/>
          <dgm:constr type="b" for="ch" forName="comp3" refType="b" refFor="ch" refForName="comp1"/>
          <dgm:constr type="w" for="ch" forName="comp4" refType="w" fact="0.4"/>
          <dgm:constr type="h" for="ch" forName="comp4" refType="w" refFor="ch" refForName="comp4"/>
          <dgm:constr type="ctrX" for="ch" forName="comp4" refType="ctrX" refFor="ch" refForName="comp1"/>
          <dgm:constr type="b" for="ch" forName="comp4" refType="b" refFor="ch" refForName="comp1"/>
          <dgm:constr type="primFontSz" for="des" ptType="node" op="equ" val="65"/>
        </dgm:constrLst>
      </dgm:if>
      <dgm:else name="Name4">
        <dgm:constrLst>
          <dgm:constr type="w" for="ch" forName="comp1" refType="w"/>
          <dgm:constr type="h" for="ch" forName="comp1" refType="w" refFor="ch" refForName="comp1"/>
          <dgm:constr type="w" for="ch" forName="comp2" refType="w" fact="0.85"/>
          <dgm:constr type="h" for="ch" forName="comp2" refType="w" refFor="ch" refForName="comp2"/>
          <dgm:constr type="ctrX" for="ch" forName="comp2" refType="ctrX" refFor="ch" refForName="comp1"/>
          <dgm:constr type="b" for="ch" forName="comp2" refType="b" refFor="ch" refForName="comp1"/>
          <dgm:constr type="w" for="ch" forName="comp3" refType="w" fact="0.7"/>
          <dgm:constr type="h" for="ch" forName="comp3" refType="w" refFor="ch" refForName="comp3"/>
          <dgm:constr type="ctrX" for="ch" forName="comp3" refType="ctrX" refFor="ch" refForName="comp1"/>
          <dgm:constr type="b" for="ch" forName="comp3" refType="b" refFor="ch" refForName="comp1"/>
          <dgm:constr type="w" for="ch" forName="comp4" refType="w" fact="0.55"/>
          <dgm:constr type="h" for="ch" forName="comp4" refType="w" refFor="ch" refForName="comp4"/>
          <dgm:constr type="ctrX" for="ch" forName="comp4" refType="ctrX" refFor="ch" refForName="comp1"/>
          <dgm:constr type="b" for="ch" forName="comp4" refType="b" refFor="ch" refForName="comp1"/>
          <dgm:constr type="w" for="ch" forName="comp5" refType="w" fact="0.4"/>
          <dgm:constr type="h" for="ch" forName="comp5" refType="w" refFor="ch" refForName="comp5"/>
          <dgm:constr type="ctrX" for="ch" forName="comp5" refType="ctrX" refFor="ch" refForName="comp1"/>
          <dgm:constr type="b" for="ch" forName="comp5" refType="b" refFor="ch" refForName="comp1"/>
          <dgm:constr type="w" for="ch" forName="comp6" refType="w" fact="0.25"/>
          <dgm:constr type="h" for="ch" forName="comp6" refType="w" refFor="ch" refForName="comp6"/>
          <dgm:constr type="ctrX" for="ch" forName="comp6" refType="ctrX" refFor="ch" refForName="comp1"/>
          <dgm:constr type="b" for="ch" forName="comp6" refType="b" refFor="ch" refForName="comp1"/>
          <dgm:constr type="w" for="ch" forName="comp7" refType="w" fact="0.15"/>
          <dgm:constr type="h" for="ch" forName="comp7" refType="w" refFor="ch" refForName="comp7"/>
          <dgm:constr type="ctrX" for="ch" forName="comp7" refType="ctrX" refFor="ch" refForName="comp1"/>
          <dgm:constr type="b" for="ch" forName="comp7" refType="b" refFor="ch" refForName="comp1"/>
          <dgm:constr type="primFontSz" for="des" ptType="node" op="equ" val="65"/>
        </dgm:constrLst>
      </dgm:else>
    </dgm:choose>
    <dgm:ruleLst/>
    <dgm:choose name="Name5">
      <dgm:if name="Name6" axis="ch" ptType="node" func="cnt" op="gte" val="1">
        <dgm:layoutNode name="comp1">
          <dgm:alg type="composite"/>
          <dgm:shape xmlns:r="http://schemas.openxmlformats.org/officeDocument/2006/relationships" r:blip="">
            <dgm:adjLst/>
          </dgm:shape>
          <dgm:presOf/>
          <dgm:choose name="Name7">
            <dgm:if name="Name8" axis="ch" ptType="node" func="cnt" op="equ" val="1">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5"/>
                <dgm:constr type="w" for="ch" forName="c1text" refType="w" refFor="ch" refForName="circle1" fact="0.70711"/>
                <dgm:constr type="h" for="ch" forName="c1text" refType="h" refFor="ch" refForName="circle1" fact="0.5"/>
              </dgm:constrLst>
            </dgm:if>
            <dgm:if name="Name9" axis="ch" ptType="node" func="cnt" op="equ" val="2">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6"/>
                <dgm:constr type="w" for="ch" forName="c1text" refType="w" refFor="ch" refForName="circle1" fact="0.525"/>
                <dgm:constr type="h" for="ch" forName="c1text" refType="h" refFor="ch" refForName="circle1" fact="0.17"/>
              </dgm:constrLst>
            </dgm:if>
            <dgm:if name="Name10" axis="ch" ptType="node" func="cnt" op="equ" val="3">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3495"/>
                <dgm:constr type="h" for="ch" forName="c1text" refType="h" refFor="ch" refForName="circle1" fact="0.15"/>
              </dgm:constrLst>
            </dgm:if>
            <dgm:if name="Name11" axis="ch" ptType="node" func="cnt" op="equ" val="4">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2796"/>
                <dgm:constr type="h" for="ch" forName="c1text" refType="h" refFor="ch" refForName="circle1" fact="0.15"/>
              </dgm:constrLst>
            </dgm:if>
            <dgm:if name="Name12" axis="ch" ptType="node" func="cnt" op="gte" val="5">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
                <dgm:constr type="w" for="ch" forName="c1text" refType="w" refFor="ch" refForName="circle1" fact="0.375"/>
                <dgm:constr type="h" for="ch" forName="c1text" refType="h" refFor="ch" refForName="circle1" fact="0.1"/>
              </dgm:constrLst>
            </dgm:if>
            <dgm:else name="Name13"/>
          </dgm:choose>
          <dgm:ruleLst/>
          <dgm:layoutNode name="circle1" styleLbl="node1">
            <dgm:alg type="sp"/>
            <dgm:shape xmlns:r="http://schemas.openxmlformats.org/officeDocument/2006/relationships" type="ellipse" r:blip="">
              <dgm:adjLst/>
            </dgm:shape>
            <dgm:presOf axis="ch desOrSelf" ptType="node node" st="1 1" cnt="1 0"/>
            <dgm:constrLst>
              <dgm:constr type="h" refType="w"/>
            </dgm:constrLst>
            <dgm:ruleLst/>
          </dgm:layoutNode>
          <dgm:layoutNode name="c1text">
            <dgm:varLst>
              <dgm:bulletEnabled val="1"/>
            </dgm:varLst>
            <dgm:alg type="tx"/>
            <dgm:shape xmlns:r="http://schemas.openxmlformats.org/officeDocument/2006/relationships" type="rect" r:blip="" hideGeom="1">
              <dgm:adjLst/>
            </dgm:shape>
            <dgm:presOf axis="ch desOrSelf" ptType="node node" st="1 1" cnt="1 0"/>
            <dgm:constrLst/>
            <dgm:ruleLst>
              <dgm:rule type="primFontSz" val="5" fact="NaN" max="NaN"/>
            </dgm:ruleLst>
          </dgm:layoutNode>
        </dgm:layoutNode>
      </dgm:if>
      <dgm:else name="Name14"/>
    </dgm:choose>
    <dgm:choose name="Name15">
      <dgm:if name="Name16" axis="ch" ptType="node" func="cnt" op="gte" val="2">
        <dgm:layoutNode name="comp2">
          <dgm:alg type="composite"/>
          <dgm:shape xmlns:r="http://schemas.openxmlformats.org/officeDocument/2006/relationships" r:blip="">
            <dgm:adjLst/>
          </dgm:shape>
          <dgm:presOf/>
          <dgm:choose name="Name17">
            <dgm:if name="Name18" axis="ch" ptType="node" func="cnt" op="equ" val="2">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5"/>
                <dgm:constr type="w" for="ch" forName="c2text" refType="w" refFor="ch" refForName="circle2" fact="0.70711"/>
                <dgm:constr type="h" for="ch" forName="c2text" refType="h" refFor="ch" refForName="circle2" fact="0.5"/>
              </dgm:constrLst>
            </dgm:if>
            <dgm:if name="Name19" axis="ch" ptType="node" func="cnt" op="equ" val="3">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625"/>
                <dgm:constr type="w" for="ch" forName="c2text" refType="w" refFor="ch" refForName="circle2" fact="0.466"/>
                <dgm:constr type="h" for="ch" forName="c2text" refType="h" refFor="ch" refForName="circle2" fact="0.1875"/>
              </dgm:constrLst>
            </dgm:if>
            <dgm:if name="Name20" axis="ch" ptType="node" func="cnt" op="equ" val="4">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
                <dgm:constr type="w" for="ch" forName="c2text" refType="w" refFor="ch" refForName="circle2" fact="0.3495"/>
                <dgm:constr type="h" for="ch" forName="c2text" refType="h" refFor="ch" refForName="circle2" fact="0.18"/>
              </dgm:constrLst>
            </dgm:if>
            <dgm:if name="Name21" axis="ch" ptType="node" func="cnt" op="gte" val="5">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15"/>
                <dgm:constr type="w" for="ch" forName="c2text" refType="w" refFor="ch" refForName="circle2" fact="0.43125"/>
                <dgm:constr type="h" for="ch" forName="c2text" refType="h" refFor="ch" refForName="circle2" fact="0.115"/>
              </dgm:constrLst>
            </dgm:if>
            <dgm:else name="Name22"/>
          </dgm:choose>
          <dgm:ruleLst/>
          <dgm:layoutNode name="circle2" styleLbl="node1">
            <dgm:alg type="sp"/>
            <dgm:shape xmlns:r="http://schemas.openxmlformats.org/officeDocument/2006/relationships" type="ellipse" r:blip="">
              <dgm:adjLst/>
            </dgm:shape>
            <dgm:presOf axis="ch desOrSelf" ptType="node node" st="2 1" cnt="1 0"/>
            <dgm:constrLst>
              <dgm:constr type="h" refType="w"/>
            </dgm:constrLst>
            <dgm:ruleLst/>
          </dgm:layoutNode>
          <dgm:layoutNode name="c2text">
            <dgm:varLst>
              <dgm:bulletEnabled val="1"/>
            </dgm:varLst>
            <dgm:alg type="tx"/>
            <dgm:shape xmlns:r="http://schemas.openxmlformats.org/officeDocument/2006/relationships" type="rect" r:blip="" hideGeom="1">
              <dgm:adjLst/>
            </dgm:shape>
            <dgm:presOf axis="ch desOrSelf" ptType="node node" st="2 1" cnt="1 0"/>
            <dgm:constrLst/>
            <dgm:ruleLst>
              <dgm:rule type="primFontSz" val="5" fact="NaN" max="NaN"/>
            </dgm:ruleLst>
          </dgm:layoutNode>
        </dgm:layoutNode>
      </dgm:if>
      <dgm:else name="Name23"/>
    </dgm:choose>
    <dgm:choose name="Name24">
      <dgm:if name="Name25" axis="ch" ptType="node" func="cnt" op="gte" val="3">
        <dgm:layoutNode name="comp3">
          <dgm:alg type="composite"/>
          <dgm:shape xmlns:r="http://schemas.openxmlformats.org/officeDocument/2006/relationships" r:blip="">
            <dgm:adjLst/>
          </dgm:shape>
          <dgm:presOf/>
          <dgm:choose name="Name26">
            <dgm:if name="Name27" axis="ch" ptType="node" func="cnt" op="equ" val="3">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5"/>
                <dgm:constr type="w" for="ch" forName="c3text" refType="w" refFor="ch" refForName="circle3" fact="0.70711"/>
                <dgm:constr type="h" for="ch" forName="c3text" refType="h" refFor="ch" refForName="circle3" fact="0.5"/>
              </dgm:constrLst>
            </dgm:if>
            <dgm:if name="Name28" axis="ch" ptType="node" func="cnt" op="equ" val="4">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875"/>
                <dgm:constr type="w" for="ch" forName="c3text" refType="w" refFor="ch" refForName="circle3" fact="0.466"/>
                <dgm:constr type="h" for="ch" forName="c3text" refType="h" refFor="ch" refForName="circle3" fact="0.225"/>
              </dgm:constrLst>
            </dgm:if>
            <dgm:if name="Name29" axis="ch" ptType="node" func="cnt" op="gte" val="5">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38"/>
                <dgm:constr type="w" for="ch" forName="c3text" refType="w" refFor="ch" refForName="circle3" fact="0.5175"/>
                <dgm:constr type="h" for="ch" forName="c3text" refType="h" refFor="ch" refForName="circle3" fact="0.138"/>
              </dgm:constrLst>
            </dgm:if>
            <dgm:else name="Name30"/>
          </dgm:choose>
          <dgm:ruleLst/>
          <dgm:layoutNode name="circle3" styleLbl="node1">
            <dgm:alg type="sp"/>
            <dgm:shape xmlns:r="http://schemas.openxmlformats.org/officeDocument/2006/relationships" type="ellipse" r:blip="">
              <dgm:adjLst/>
            </dgm:shape>
            <dgm:presOf axis="ch desOrSelf" ptType="node node" st="3 1" cnt="1 0"/>
            <dgm:constrLst>
              <dgm:constr type="h" refType="w"/>
            </dgm:constrLst>
            <dgm:ruleLst/>
          </dgm:layoutNode>
          <dgm:layoutNode name="c3text">
            <dgm:varLst>
              <dgm:bulletEnabled val="1"/>
            </dgm:varLst>
            <dgm:alg type="tx"/>
            <dgm:shape xmlns:r="http://schemas.openxmlformats.org/officeDocument/2006/relationships" type="rect" r:blip="" hideGeom="1">
              <dgm:adjLst/>
            </dgm:shape>
            <dgm:presOf axis="ch desOrSelf" ptType="node node" st="3 1" cnt="1 0"/>
            <dgm:constrLst/>
            <dgm:ruleLst>
              <dgm:rule type="primFontSz" val="5" fact="NaN" max="NaN"/>
            </dgm:ruleLst>
          </dgm:layoutNode>
        </dgm:layoutNode>
      </dgm:if>
      <dgm:else name="Name31"/>
    </dgm:choose>
    <dgm:choose name="Name32">
      <dgm:if name="Name33" axis="ch" ptType="node" func="cnt" op="gte" val="4">
        <dgm:layoutNode name="comp4">
          <dgm:alg type="composite"/>
          <dgm:shape xmlns:r="http://schemas.openxmlformats.org/officeDocument/2006/relationships" r:blip="">
            <dgm:adjLst/>
          </dgm:shape>
          <dgm:presOf/>
          <dgm:choose name="Name34">
            <dgm:if name="Name35" axis="ch" ptType="node" func="cnt" op="equ" val="4">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5"/>
                <dgm:constr type="w" for="ch" forName="c4text" refType="w" refFor="ch" refForName="circle4" fact="0.70711"/>
                <dgm:constr type="h" for="ch" forName="c4text" refType="h" refFor="ch" refForName="circle4" fact="0.5"/>
              </dgm:constrLst>
            </dgm:if>
            <dgm:if name="Name36" axis="ch" ptType="node" func="cnt" op="gte" val="5">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18"/>
                <dgm:constr type="w" for="ch" forName="c4text" refType="w" refFor="ch" refForName="circle4" fact="0.54"/>
                <dgm:constr type="h" for="ch" forName="c4text" refType="h" refFor="ch" refForName="circle4" fact="0.18"/>
              </dgm:constrLst>
            </dgm:if>
            <dgm:else name="Name37"/>
          </dgm:choose>
          <dgm:ruleLst/>
          <dgm:layoutNode name="circle4" styleLbl="node1">
            <dgm:alg type="sp"/>
            <dgm:shape xmlns:r="http://schemas.openxmlformats.org/officeDocument/2006/relationships" type="ellipse" r:blip="">
              <dgm:adjLst/>
            </dgm:shape>
            <dgm:presOf axis="ch desOrSelf" ptType="node node" st="4 1" cnt="1 0"/>
            <dgm:constrLst>
              <dgm:constr type="h" refType="w"/>
            </dgm:constrLst>
            <dgm:ruleLst/>
          </dgm:layoutNode>
          <dgm:layoutNode name="c4text">
            <dgm:varLst>
              <dgm:bulletEnabled val="1"/>
            </dgm:varLst>
            <dgm:alg type="tx"/>
            <dgm:shape xmlns:r="http://schemas.openxmlformats.org/officeDocument/2006/relationships" type="rect" r:blip="" hideGeom="1">
              <dgm:adjLst/>
            </dgm:shape>
            <dgm:presOf axis="ch desOrSelf" ptType="node node" st="4 1" cnt="1 0"/>
            <dgm:constrLst/>
            <dgm:ruleLst>
              <dgm:rule type="primFontSz" val="5" fact="NaN" max="NaN"/>
            </dgm:ruleLst>
          </dgm:layoutNode>
        </dgm:layoutNode>
      </dgm:if>
      <dgm:else name="Name38"/>
    </dgm:choose>
    <dgm:choose name="Name39">
      <dgm:if name="Name40" axis="ch" ptType="node" func="cnt" op="gte" val="5">
        <dgm:layoutNode name="comp5">
          <dgm:alg type="composite"/>
          <dgm:shape xmlns:r="http://schemas.openxmlformats.org/officeDocument/2006/relationships" r:blip="">
            <dgm:adjLst/>
          </dgm:shape>
          <dgm:presOf/>
          <dgm:choose name="Name41">
            <dgm:if name="Name42" axis="ch" ptType="node" func="cnt" op="equ" val="5">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5"/>
                <dgm:constr type="w" for="ch" forName="c5text" refType="w" refFor="ch" refForName="circle5" fact="0.70711"/>
                <dgm:constr type="h" for="ch" forName="c5text" refType="h" refFor="ch" refForName="circle5" fact="0.5"/>
              </dgm:constrLst>
            </dgm:if>
            <dgm:if name="Name43" axis="ch" ptType="node" func="cnt" op="gte" val="6">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25"/>
                <dgm:constr type="w" for="ch" forName="c5text" refType="w" refFor="ch" refForName="circle5" fact="0.65"/>
                <dgm:constr type="h" for="ch" forName="c5text" refType="h" refFor="ch" refForName="circle5" fact="0.25"/>
              </dgm:constrLst>
            </dgm:if>
            <dgm:else name="Name44"/>
          </dgm:choose>
          <dgm:ruleLst/>
          <dgm:layoutNode name="circle5" styleLbl="node1">
            <dgm:alg type="sp"/>
            <dgm:shape xmlns:r="http://schemas.openxmlformats.org/officeDocument/2006/relationships" type="ellipse" r:blip="">
              <dgm:adjLst/>
            </dgm:shape>
            <dgm:presOf axis="ch desOrSelf" ptType="node node" st="5 1" cnt="1 0"/>
            <dgm:constrLst>
              <dgm:constr type="h" refType="w"/>
            </dgm:constrLst>
            <dgm:ruleLst/>
          </dgm:layoutNode>
          <dgm:layoutNode name="c5text">
            <dgm:varLst>
              <dgm:bulletEnabled val="1"/>
            </dgm:varLst>
            <dgm:alg type="tx"/>
            <dgm:shape xmlns:r="http://schemas.openxmlformats.org/officeDocument/2006/relationships" type="rect" r:blip="" hideGeom="1">
              <dgm:adjLst/>
            </dgm:shape>
            <dgm:presOf axis="ch desOrSelf" ptType="node node" st="5 1" cnt="1 0"/>
            <dgm:constrLst/>
            <dgm:ruleLst>
              <dgm:rule type="primFontSz" val="5" fact="NaN" max="NaN"/>
            </dgm:ruleLst>
          </dgm:layoutNode>
        </dgm:layoutNode>
      </dgm:if>
      <dgm:else name="Name45"/>
    </dgm:choose>
    <dgm:choose name="Name46">
      <dgm:if name="Name47" axis="ch" ptType="node" func="cnt" op="gte" val="6">
        <dgm:layoutNode name="comp6">
          <dgm:alg type="composite"/>
          <dgm:shape xmlns:r="http://schemas.openxmlformats.org/officeDocument/2006/relationships" r:blip="">
            <dgm:adjLst/>
          </dgm:shape>
          <dgm:presOf/>
          <dgm:choose name="Name48">
            <dgm:if name="Name49" axis="ch" ptType="node" func="cnt" op="equ" val="6">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5"/>
                <dgm:constr type="w" for="ch" forName="c6text" refType="w" refFor="ch" refForName="circle6" fact="0.70711"/>
                <dgm:constr type="h" for="ch" forName="c6text" refType="h" refFor="ch" refForName="circle6" fact="0.5"/>
              </dgm:constrLst>
            </dgm:if>
            <dgm:if name="Name50" axis="ch" ptType="node" func="cnt" op="gte" val="7">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27"/>
                <dgm:constr type="w" for="ch" forName="c6text" refType="w" refFor="ch" refForName="circle6" fact="0.68"/>
                <dgm:constr type="h" for="ch" forName="c6text" refType="h" refFor="ch" refForName="circle6" fact="0.241"/>
              </dgm:constrLst>
            </dgm:if>
            <dgm:else name="Name51"/>
          </dgm:choose>
          <dgm:ruleLst/>
          <dgm:layoutNode name="circle6" styleLbl="node1">
            <dgm:alg type="sp"/>
            <dgm:shape xmlns:r="http://schemas.openxmlformats.org/officeDocument/2006/relationships" type="ellipse" r:blip="">
              <dgm:adjLst/>
            </dgm:shape>
            <dgm:presOf axis="ch desOrSelf" ptType="node node" st="6 1" cnt="1 0"/>
            <dgm:constrLst>
              <dgm:constr type="h" refType="w"/>
            </dgm:constrLst>
            <dgm:ruleLst/>
          </dgm:layoutNode>
          <dgm:layoutNode name="c6text">
            <dgm:varLst>
              <dgm:bulletEnabled val="1"/>
            </dgm:varLst>
            <dgm:alg type="tx"/>
            <dgm:shape xmlns:r="http://schemas.openxmlformats.org/officeDocument/2006/relationships" type="rect" r:blip="" hideGeom="1">
              <dgm:adjLst/>
            </dgm:shape>
            <dgm:presOf axis="ch desOrSelf" ptType="node node" st="6 1" cnt="1 0"/>
            <dgm:constrLst/>
            <dgm:ruleLst>
              <dgm:rule type="primFontSz" val="5" fact="NaN" max="NaN"/>
            </dgm:ruleLst>
          </dgm:layoutNode>
        </dgm:layoutNode>
      </dgm:if>
      <dgm:else name="Name52"/>
    </dgm:choose>
    <dgm:choose name="Name53">
      <dgm:if name="Name54" axis="ch" ptType="node" func="cnt" op="gte" val="7">
        <dgm:layoutNode name="comp7">
          <dgm:alg type="composite"/>
          <dgm:shape xmlns:r="http://schemas.openxmlformats.org/officeDocument/2006/relationships" r:blip="">
            <dgm:adjLst/>
          </dgm:shape>
          <dgm:presOf/>
          <dgm:constrLst>
            <dgm:constr type="w" for="ch" forName="circle7" refType="w"/>
            <dgm:constr type="h" for="ch" forName="circle7" refType="h"/>
            <dgm:constr type="ctrX" for="ch" forName="circle7" refType="w" fact="0.5"/>
            <dgm:constr type="ctrY" for="ch" forName="circle7" refType="h" fact="0.5"/>
            <dgm:constr type="ctrX" for="ch" forName="c7text" refType="w" fact="0.5"/>
            <dgm:constr type="ctrY" for="ch" forName="c7text" refType="h" fact="0.5"/>
            <dgm:constr type="w" for="ch" forName="c7text" refType="w" refFor="ch" refForName="circle7" fact="0.70711"/>
            <dgm:constr type="h" for="ch" forName="c7text" refType="h" refFor="ch" refForName="circle7" fact="0.5"/>
          </dgm:constrLst>
          <dgm:ruleLst/>
          <dgm:layoutNode name="circle7" styleLbl="node1">
            <dgm:alg type="sp"/>
            <dgm:shape xmlns:r="http://schemas.openxmlformats.org/officeDocument/2006/relationships" type="ellipse" r:blip="">
              <dgm:adjLst/>
            </dgm:shape>
            <dgm:presOf axis="ch desOrSelf" ptType="node node" st="7 1" cnt="1 0"/>
            <dgm:constrLst>
              <dgm:constr type="h" refType="w"/>
            </dgm:constrLst>
            <dgm:ruleLst/>
          </dgm:layoutNode>
          <dgm:layoutNode name="c7text">
            <dgm:varLst>
              <dgm:bulletEnabled val="1"/>
            </dgm:varLst>
            <dgm:alg type="tx"/>
            <dgm:shape xmlns:r="http://schemas.openxmlformats.org/officeDocument/2006/relationships" type="rect" r:blip="" hideGeom="1">
              <dgm:adjLst/>
            </dgm:shape>
            <dgm:presOf axis="ch desOrSelf" ptType="node node" st="7 1" cnt="1 0"/>
            <dgm:constrLst/>
            <dgm:ruleLst>
              <dgm:rule type="primFontSz" val="5" fact="NaN" max="NaN"/>
            </dgm:ruleLst>
          </dgm:layoutNode>
        </dgm:layoutNode>
      </dgm:if>
      <dgm:else name="Name55"/>
    </dgm:choose>
  </dgm:layoutNode>
</dgm:layoutDef>
</file>

<file path=ppt/diagrams/layout5.xml><?xml version="1.0" encoding="utf-8"?>
<dgm:layoutDef xmlns:dgm="http://schemas.openxmlformats.org/drawingml/2006/diagram" xmlns:a="http://schemas.openxmlformats.org/drawingml/2006/main" uniqueId="urn:microsoft.com/office/officeart/2005/8/layout/venn2">
  <dgm:title val=""/>
  <dgm:desc val=""/>
  <dgm:catLst>
    <dgm:cat type="relationship" pri="30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resizeHandles val="exact"/>
    </dgm:varLst>
    <dgm:alg type="composite">
      <dgm:param type="ar" val="1"/>
    </dgm:alg>
    <dgm:shape xmlns:r="http://schemas.openxmlformats.org/officeDocument/2006/relationships" r:blip="">
      <dgm:adjLst/>
    </dgm:shape>
    <dgm:presOf/>
    <dgm:choose name="Name1">
      <dgm:if name="Name2" axis="ch" ptType="node" func="cnt" op="lte" val="3">
        <dgm:constrLst>
          <dgm:constr type="w" for="ch" forName="comp1" refType="w"/>
          <dgm:constr type="h" for="ch" forName="comp1" refType="w" refFor="ch" refForName="comp1"/>
          <dgm:constr type="w" for="ch" forName="comp2" refType="w" fact="0.75"/>
          <dgm:constr type="h" for="ch" forName="comp2" refType="w" refFor="ch" refForName="comp2"/>
          <dgm:constr type="ctrX" for="ch" forName="comp2" refType="ctrX" refFor="ch" refForName="comp1"/>
          <dgm:constr type="b" for="ch" forName="comp2" refType="b" refFor="ch" refForName="comp1"/>
          <dgm:constr type="w" for="ch" forName="comp3" refType="w" fact="0.5"/>
          <dgm:constr type="h" for="ch" forName="comp3" refType="w" refFor="ch" refForName="comp3"/>
          <dgm:constr type="ctrX" for="ch" forName="comp3" refType="ctrX" refFor="ch" refForName="comp1"/>
          <dgm:constr type="b" for="ch" forName="comp3" refType="b" refFor="ch" refForName="comp1"/>
          <dgm:constr type="primFontSz" for="des" ptType="node" op="equ" val="65"/>
        </dgm:constrLst>
      </dgm:if>
      <dgm:if name="Name3" axis="ch" ptType="node" func="cnt" op="equ" val="4">
        <dgm:constrLst>
          <dgm:constr type="w" for="ch" forName="comp1" refType="w"/>
          <dgm:constr type="h" for="ch" forName="comp1" refType="w" refFor="ch" refForName="comp1"/>
          <dgm:constr type="w" for="ch" forName="comp2" refType="w" fact="0.8"/>
          <dgm:constr type="h" for="ch" forName="comp2" refType="w" refFor="ch" refForName="comp2"/>
          <dgm:constr type="ctrX" for="ch" forName="comp2" refType="ctrX" refFor="ch" refForName="comp1"/>
          <dgm:constr type="b" for="ch" forName="comp2" refType="b" refFor="ch" refForName="comp1"/>
          <dgm:constr type="w" for="ch" forName="comp3" refType="w" fact="0.6"/>
          <dgm:constr type="h" for="ch" forName="comp3" refType="w" refFor="ch" refForName="comp3"/>
          <dgm:constr type="ctrX" for="ch" forName="comp3" refType="ctrX" refFor="ch" refForName="comp1"/>
          <dgm:constr type="b" for="ch" forName="comp3" refType="b" refFor="ch" refForName="comp1"/>
          <dgm:constr type="w" for="ch" forName="comp4" refType="w" fact="0.4"/>
          <dgm:constr type="h" for="ch" forName="comp4" refType="w" refFor="ch" refForName="comp4"/>
          <dgm:constr type="ctrX" for="ch" forName="comp4" refType="ctrX" refFor="ch" refForName="comp1"/>
          <dgm:constr type="b" for="ch" forName="comp4" refType="b" refFor="ch" refForName="comp1"/>
          <dgm:constr type="primFontSz" for="des" ptType="node" op="equ" val="65"/>
        </dgm:constrLst>
      </dgm:if>
      <dgm:else name="Name4">
        <dgm:constrLst>
          <dgm:constr type="w" for="ch" forName="comp1" refType="w"/>
          <dgm:constr type="h" for="ch" forName="comp1" refType="w" refFor="ch" refForName="comp1"/>
          <dgm:constr type="w" for="ch" forName="comp2" refType="w" fact="0.85"/>
          <dgm:constr type="h" for="ch" forName="comp2" refType="w" refFor="ch" refForName="comp2"/>
          <dgm:constr type="ctrX" for="ch" forName="comp2" refType="ctrX" refFor="ch" refForName="comp1"/>
          <dgm:constr type="b" for="ch" forName="comp2" refType="b" refFor="ch" refForName="comp1"/>
          <dgm:constr type="w" for="ch" forName="comp3" refType="w" fact="0.7"/>
          <dgm:constr type="h" for="ch" forName="comp3" refType="w" refFor="ch" refForName="comp3"/>
          <dgm:constr type="ctrX" for="ch" forName="comp3" refType="ctrX" refFor="ch" refForName="comp1"/>
          <dgm:constr type="b" for="ch" forName="comp3" refType="b" refFor="ch" refForName="comp1"/>
          <dgm:constr type="w" for="ch" forName="comp4" refType="w" fact="0.55"/>
          <dgm:constr type="h" for="ch" forName="comp4" refType="w" refFor="ch" refForName="comp4"/>
          <dgm:constr type="ctrX" for="ch" forName="comp4" refType="ctrX" refFor="ch" refForName="comp1"/>
          <dgm:constr type="b" for="ch" forName="comp4" refType="b" refFor="ch" refForName="comp1"/>
          <dgm:constr type="w" for="ch" forName="comp5" refType="w" fact="0.4"/>
          <dgm:constr type="h" for="ch" forName="comp5" refType="w" refFor="ch" refForName="comp5"/>
          <dgm:constr type="ctrX" for="ch" forName="comp5" refType="ctrX" refFor="ch" refForName="comp1"/>
          <dgm:constr type="b" for="ch" forName="comp5" refType="b" refFor="ch" refForName="comp1"/>
          <dgm:constr type="w" for="ch" forName="comp6" refType="w" fact="0.25"/>
          <dgm:constr type="h" for="ch" forName="comp6" refType="w" refFor="ch" refForName="comp6"/>
          <dgm:constr type="ctrX" for="ch" forName="comp6" refType="ctrX" refFor="ch" refForName="comp1"/>
          <dgm:constr type="b" for="ch" forName="comp6" refType="b" refFor="ch" refForName="comp1"/>
          <dgm:constr type="w" for="ch" forName="comp7" refType="w" fact="0.15"/>
          <dgm:constr type="h" for="ch" forName="comp7" refType="w" refFor="ch" refForName="comp7"/>
          <dgm:constr type="ctrX" for="ch" forName="comp7" refType="ctrX" refFor="ch" refForName="comp1"/>
          <dgm:constr type="b" for="ch" forName="comp7" refType="b" refFor="ch" refForName="comp1"/>
          <dgm:constr type="primFontSz" for="des" ptType="node" op="equ" val="65"/>
        </dgm:constrLst>
      </dgm:else>
    </dgm:choose>
    <dgm:ruleLst/>
    <dgm:choose name="Name5">
      <dgm:if name="Name6" axis="ch" ptType="node" func="cnt" op="gte" val="1">
        <dgm:layoutNode name="comp1">
          <dgm:alg type="composite"/>
          <dgm:shape xmlns:r="http://schemas.openxmlformats.org/officeDocument/2006/relationships" r:blip="">
            <dgm:adjLst/>
          </dgm:shape>
          <dgm:presOf/>
          <dgm:choose name="Name7">
            <dgm:if name="Name8" axis="ch" ptType="node" func="cnt" op="equ" val="1">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5"/>
                <dgm:constr type="w" for="ch" forName="c1text" refType="w" refFor="ch" refForName="circle1" fact="0.70711"/>
                <dgm:constr type="h" for="ch" forName="c1text" refType="h" refFor="ch" refForName="circle1" fact="0.5"/>
              </dgm:constrLst>
            </dgm:if>
            <dgm:if name="Name9" axis="ch" ptType="node" func="cnt" op="equ" val="2">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6"/>
                <dgm:constr type="w" for="ch" forName="c1text" refType="w" refFor="ch" refForName="circle1" fact="0.525"/>
                <dgm:constr type="h" for="ch" forName="c1text" refType="h" refFor="ch" refForName="circle1" fact="0.17"/>
              </dgm:constrLst>
            </dgm:if>
            <dgm:if name="Name10" axis="ch" ptType="node" func="cnt" op="equ" val="3">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3495"/>
                <dgm:constr type="h" for="ch" forName="c1text" refType="h" refFor="ch" refForName="circle1" fact="0.15"/>
              </dgm:constrLst>
            </dgm:if>
            <dgm:if name="Name11" axis="ch" ptType="node" func="cnt" op="equ" val="4">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2796"/>
                <dgm:constr type="h" for="ch" forName="c1text" refType="h" refFor="ch" refForName="circle1" fact="0.15"/>
              </dgm:constrLst>
            </dgm:if>
            <dgm:if name="Name12" axis="ch" ptType="node" func="cnt" op="gte" val="5">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
                <dgm:constr type="w" for="ch" forName="c1text" refType="w" refFor="ch" refForName="circle1" fact="0.375"/>
                <dgm:constr type="h" for="ch" forName="c1text" refType="h" refFor="ch" refForName="circle1" fact="0.1"/>
              </dgm:constrLst>
            </dgm:if>
            <dgm:else name="Name13"/>
          </dgm:choose>
          <dgm:ruleLst/>
          <dgm:layoutNode name="circle1" styleLbl="node1">
            <dgm:alg type="sp"/>
            <dgm:shape xmlns:r="http://schemas.openxmlformats.org/officeDocument/2006/relationships" type="ellipse" r:blip="">
              <dgm:adjLst/>
            </dgm:shape>
            <dgm:presOf axis="ch desOrSelf" ptType="node node" st="1 1" cnt="1 0"/>
            <dgm:constrLst>
              <dgm:constr type="h" refType="w"/>
            </dgm:constrLst>
            <dgm:ruleLst/>
          </dgm:layoutNode>
          <dgm:layoutNode name="c1text">
            <dgm:varLst>
              <dgm:bulletEnabled val="1"/>
            </dgm:varLst>
            <dgm:alg type="tx"/>
            <dgm:shape xmlns:r="http://schemas.openxmlformats.org/officeDocument/2006/relationships" type="rect" r:blip="" hideGeom="1">
              <dgm:adjLst/>
            </dgm:shape>
            <dgm:presOf axis="ch desOrSelf" ptType="node node" st="1 1" cnt="1 0"/>
            <dgm:constrLst/>
            <dgm:ruleLst>
              <dgm:rule type="primFontSz" val="5" fact="NaN" max="NaN"/>
            </dgm:ruleLst>
          </dgm:layoutNode>
        </dgm:layoutNode>
      </dgm:if>
      <dgm:else name="Name14"/>
    </dgm:choose>
    <dgm:choose name="Name15">
      <dgm:if name="Name16" axis="ch" ptType="node" func="cnt" op="gte" val="2">
        <dgm:layoutNode name="comp2">
          <dgm:alg type="composite"/>
          <dgm:shape xmlns:r="http://schemas.openxmlformats.org/officeDocument/2006/relationships" r:blip="">
            <dgm:adjLst/>
          </dgm:shape>
          <dgm:presOf/>
          <dgm:choose name="Name17">
            <dgm:if name="Name18" axis="ch" ptType="node" func="cnt" op="equ" val="2">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5"/>
                <dgm:constr type="w" for="ch" forName="c2text" refType="w" refFor="ch" refForName="circle2" fact="0.70711"/>
                <dgm:constr type="h" for="ch" forName="c2text" refType="h" refFor="ch" refForName="circle2" fact="0.5"/>
              </dgm:constrLst>
            </dgm:if>
            <dgm:if name="Name19" axis="ch" ptType="node" func="cnt" op="equ" val="3">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625"/>
                <dgm:constr type="w" for="ch" forName="c2text" refType="w" refFor="ch" refForName="circle2" fact="0.466"/>
                <dgm:constr type="h" for="ch" forName="c2text" refType="h" refFor="ch" refForName="circle2" fact="0.1875"/>
              </dgm:constrLst>
            </dgm:if>
            <dgm:if name="Name20" axis="ch" ptType="node" func="cnt" op="equ" val="4">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
                <dgm:constr type="w" for="ch" forName="c2text" refType="w" refFor="ch" refForName="circle2" fact="0.3495"/>
                <dgm:constr type="h" for="ch" forName="c2text" refType="h" refFor="ch" refForName="circle2" fact="0.18"/>
              </dgm:constrLst>
            </dgm:if>
            <dgm:if name="Name21" axis="ch" ptType="node" func="cnt" op="gte" val="5">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15"/>
                <dgm:constr type="w" for="ch" forName="c2text" refType="w" refFor="ch" refForName="circle2" fact="0.43125"/>
                <dgm:constr type="h" for="ch" forName="c2text" refType="h" refFor="ch" refForName="circle2" fact="0.115"/>
              </dgm:constrLst>
            </dgm:if>
            <dgm:else name="Name22"/>
          </dgm:choose>
          <dgm:ruleLst/>
          <dgm:layoutNode name="circle2" styleLbl="node1">
            <dgm:alg type="sp"/>
            <dgm:shape xmlns:r="http://schemas.openxmlformats.org/officeDocument/2006/relationships" type="ellipse" r:blip="">
              <dgm:adjLst/>
            </dgm:shape>
            <dgm:presOf axis="ch desOrSelf" ptType="node node" st="2 1" cnt="1 0"/>
            <dgm:constrLst>
              <dgm:constr type="h" refType="w"/>
            </dgm:constrLst>
            <dgm:ruleLst/>
          </dgm:layoutNode>
          <dgm:layoutNode name="c2text">
            <dgm:varLst>
              <dgm:bulletEnabled val="1"/>
            </dgm:varLst>
            <dgm:alg type="tx"/>
            <dgm:shape xmlns:r="http://schemas.openxmlformats.org/officeDocument/2006/relationships" type="rect" r:blip="" hideGeom="1">
              <dgm:adjLst/>
            </dgm:shape>
            <dgm:presOf axis="ch desOrSelf" ptType="node node" st="2 1" cnt="1 0"/>
            <dgm:constrLst/>
            <dgm:ruleLst>
              <dgm:rule type="primFontSz" val="5" fact="NaN" max="NaN"/>
            </dgm:ruleLst>
          </dgm:layoutNode>
        </dgm:layoutNode>
      </dgm:if>
      <dgm:else name="Name23"/>
    </dgm:choose>
    <dgm:choose name="Name24">
      <dgm:if name="Name25" axis="ch" ptType="node" func="cnt" op="gte" val="3">
        <dgm:layoutNode name="comp3">
          <dgm:alg type="composite"/>
          <dgm:shape xmlns:r="http://schemas.openxmlformats.org/officeDocument/2006/relationships" r:blip="">
            <dgm:adjLst/>
          </dgm:shape>
          <dgm:presOf/>
          <dgm:choose name="Name26">
            <dgm:if name="Name27" axis="ch" ptType="node" func="cnt" op="equ" val="3">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5"/>
                <dgm:constr type="w" for="ch" forName="c3text" refType="w" refFor="ch" refForName="circle3" fact="0.70711"/>
                <dgm:constr type="h" for="ch" forName="c3text" refType="h" refFor="ch" refForName="circle3" fact="0.5"/>
              </dgm:constrLst>
            </dgm:if>
            <dgm:if name="Name28" axis="ch" ptType="node" func="cnt" op="equ" val="4">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875"/>
                <dgm:constr type="w" for="ch" forName="c3text" refType="w" refFor="ch" refForName="circle3" fact="0.466"/>
                <dgm:constr type="h" for="ch" forName="c3text" refType="h" refFor="ch" refForName="circle3" fact="0.225"/>
              </dgm:constrLst>
            </dgm:if>
            <dgm:if name="Name29" axis="ch" ptType="node" func="cnt" op="gte" val="5">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38"/>
                <dgm:constr type="w" for="ch" forName="c3text" refType="w" refFor="ch" refForName="circle3" fact="0.5175"/>
                <dgm:constr type="h" for="ch" forName="c3text" refType="h" refFor="ch" refForName="circle3" fact="0.138"/>
              </dgm:constrLst>
            </dgm:if>
            <dgm:else name="Name30"/>
          </dgm:choose>
          <dgm:ruleLst/>
          <dgm:layoutNode name="circle3" styleLbl="node1">
            <dgm:alg type="sp"/>
            <dgm:shape xmlns:r="http://schemas.openxmlformats.org/officeDocument/2006/relationships" type="ellipse" r:blip="">
              <dgm:adjLst/>
            </dgm:shape>
            <dgm:presOf axis="ch desOrSelf" ptType="node node" st="3 1" cnt="1 0"/>
            <dgm:constrLst>
              <dgm:constr type="h" refType="w"/>
            </dgm:constrLst>
            <dgm:ruleLst/>
          </dgm:layoutNode>
          <dgm:layoutNode name="c3text">
            <dgm:varLst>
              <dgm:bulletEnabled val="1"/>
            </dgm:varLst>
            <dgm:alg type="tx"/>
            <dgm:shape xmlns:r="http://schemas.openxmlformats.org/officeDocument/2006/relationships" type="rect" r:blip="" hideGeom="1">
              <dgm:adjLst/>
            </dgm:shape>
            <dgm:presOf axis="ch desOrSelf" ptType="node node" st="3 1" cnt="1 0"/>
            <dgm:constrLst/>
            <dgm:ruleLst>
              <dgm:rule type="primFontSz" val="5" fact="NaN" max="NaN"/>
            </dgm:ruleLst>
          </dgm:layoutNode>
        </dgm:layoutNode>
      </dgm:if>
      <dgm:else name="Name31"/>
    </dgm:choose>
    <dgm:choose name="Name32">
      <dgm:if name="Name33" axis="ch" ptType="node" func="cnt" op="gte" val="4">
        <dgm:layoutNode name="comp4">
          <dgm:alg type="composite"/>
          <dgm:shape xmlns:r="http://schemas.openxmlformats.org/officeDocument/2006/relationships" r:blip="">
            <dgm:adjLst/>
          </dgm:shape>
          <dgm:presOf/>
          <dgm:choose name="Name34">
            <dgm:if name="Name35" axis="ch" ptType="node" func="cnt" op="equ" val="4">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5"/>
                <dgm:constr type="w" for="ch" forName="c4text" refType="w" refFor="ch" refForName="circle4" fact="0.70711"/>
                <dgm:constr type="h" for="ch" forName="c4text" refType="h" refFor="ch" refForName="circle4" fact="0.5"/>
              </dgm:constrLst>
            </dgm:if>
            <dgm:if name="Name36" axis="ch" ptType="node" func="cnt" op="gte" val="5">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18"/>
                <dgm:constr type="w" for="ch" forName="c4text" refType="w" refFor="ch" refForName="circle4" fact="0.54"/>
                <dgm:constr type="h" for="ch" forName="c4text" refType="h" refFor="ch" refForName="circle4" fact="0.18"/>
              </dgm:constrLst>
            </dgm:if>
            <dgm:else name="Name37"/>
          </dgm:choose>
          <dgm:ruleLst/>
          <dgm:layoutNode name="circle4" styleLbl="node1">
            <dgm:alg type="sp"/>
            <dgm:shape xmlns:r="http://schemas.openxmlformats.org/officeDocument/2006/relationships" type="ellipse" r:blip="">
              <dgm:adjLst/>
            </dgm:shape>
            <dgm:presOf axis="ch desOrSelf" ptType="node node" st="4 1" cnt="1 0"/>
            <dgm:constrLst>
              <dgm:constr type="h" refType="w"/>
            </dgm:constrLst>
            <dgm:ruleLst/>
          </dgm:layoutNode>
          <dgm:layoutNode name="c4text">
            <dgm:varLst>
              <dgm:bulletEnabled val="1"/>
            </dgm:varLst>
            <dgm:alg type="tx"/>
            <dgm:shape xmlns:r="http://schemas.openxmlformats.org/officeDocument/2006/relationships" type="rect" r:blip="" hideGeom="1">
              <dgm:adjLst/>
            </dgm:shape>
            <dgm:presOf axis="ch desOrSelf" ptType="node node" st="4 1" cnt="1 0"/>
            <dgm:constrLst/>
            <dgm:ruleLst>
              <dgm:rule type="primFontSz" val="5" fact="NaN" max="NaN"/>
            </dgm:ruleLst>
          </dgm:layoutNode>
        </dgm:layoutNode>
      </dgm:if>
      <dgm:else name="Name38"/>
    </dgm:choose>
    <dgm:choose name="Name39">
      <dgm:if name="Name40" axis="ch" ptType="node" func="cnt" op="gte" val="5">
        <dgm:layoutNode name="comp5">
          <dgm:alg type="composite"/>
          <dgm:shape xmlns:r="http://schemas.openxmlformats.org/officeDocument/2006/relationships" r:blip="">
            <dgm:adjLst/>
          </dgm:shape>
          <dgm:presOf/>
          <dgm:choose name="Name41">
            <dgm:if name="Name42" axis="ch" ptType="node" func="cnt" op="equ" val="5">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5"/>
                <dgm:constr type="w" for="ch" forName="c5text" refType="w" refFor="ch" refForName="circle5" fact="0.70711"/>
                <dgm:constr type="h" for="ch" forName="c5text" refType="h" refFor="ch" refForName="circle5" fact="0.5"/>
              </dgm:constrLst>
            </dgm:if>
            <dgm:if name="Name43" axis="ch" ptType="node" func="cnt" op="gte" val="6">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25"/>
                <dgm:constr type="w" for="ch" forName="c5text" refType="w" refFor="ch" refForName="circle5" fact="0.65"/>
                <dgm:constr type="h" for="ch" forName="c5text" refType="h" refFor="ch" refForName="circle5" fact="0.25"/>
              </dgm:constrLst>
            </dgm:if>
            <dgm:else name="Name44"/>
          </dgm:choose>
          <dgm:ruleLst/>
          <dgm:layoutNode name="circle5" styleLbl="node1">
            <dgm:alg type="sp"/>
            <dgm:shape xmlns:r="http://schemas.openxmlformats.org/officeDocument/2006/relationships" type="ellipse" r:blip="">
              <dgm:adjLst/>
            </dgm:shape>
            <dgm:presOf axis="ch desOrSelf" ptType="node node" st="5 1" cnt="1 0"/>
            <dgm:constrLst>
              <dgm:constr type="h" refType="w"/>
            </dgm:constrLst>
            <dgm:ruleLst/>
          </dgm:layoutNode>
          <dgm:layoutNode name="c5text">
            <dgm:varLst>
              <dgm:bulletEnabled val="1"/>
            </dgm:varLst>
            <dgm:alg type="tx"/>
            <dgm:shape xmlns:r="http://schemas.openxmlformats.org/officeDocument/2006/relationships" type="rect" r:blip="" hideGeom="1">
              <dgm:adjLst/>
            </dgm:shape>
            <dgm:presOf axis="ch desOrSelf" ptType="node node" st="5 1" cnt="1 0"/>
            <dgm:constrLst/>
            <dgm:ruleLst>
              <dgm:rule type="primFontSz" val="5" fact="NaN" max="NaN"/>
            </dgm:ruleLst>
          </dgm:layoutNode>
        </dgm:layoutNode>
      </dgm:if>
      <dgm:else name="Name45"/>
    </dgm:choose>
    <dgm:choose name="Name46">
      <dgm:if name="Name47" axis="ch" ptType="node" func="cnt" op="gte" val="6">
        <dgm:layoutNode name="comp6">
          <dgm:alg type="composite"/>
          <dgm:shape xmlns:r="http://schemas.openxmlformats.org/officeDocument/2006/relationships" r:blip="">
            <dgm:adjLst/>
          </dgm:shape>
          <dgm:presOf/>
          <dgm:choose name="Name48">
            <dgm:if name="Name49" axis="ch" ptType="node" func="cnt" op="equ" val="6">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5"/>
                <dgm:constr type="w" for="ch" forName="c6text" refType="w" refFor="ch" refForName="circle6" fact="0.70711"/>
                <dgm:constr type="h" for="ch" forName="c6text" refType="h" refFor="ch" refForName="circle6" fact="0.5"/>
              </dgm:constrLst>
            </dgm:if>
            <dgm:if name="Name50" axis="ch" ptType="node" func="cnt" op="gte" val="7">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27"/>
                <dgm:constr type="w" for="ch" forName="c6text" refType="w" refFor="ch" refForName="circle6" fact="0.68"/>
                <dgm:constr type="h" for="ch" forName="c6text" refType="h" refFor="ch" refForName="circle6" fact="0.241"/>
              </dgm:constrLst>
            </dgm:if>
            <dgm:else name="Name51"/>
          </dgm:choose>
          <dgm:ruleLst/>
          <dgm:layoutNode name="circle6" styleLbl="node1">
            <dgm:alg type="sp"/>
            <dgm:shape xmlns:r="http://schemas.openxmlformats.org/officeDocument/2006/relationships" type="ellipse" r:blip="">
              <dgm:adjLst/>
            </dgm:shape>
            <dgm:presOf axis="ch desOrSelf" ptType="node node" st="6 1" cnt="1 0"/>
            <dgm:constrLst>
              <dgm:constr type="h" refType="w"/>
            </dgm:constrLst>
            <dgm:ruleLst/>
          </dgm:layoutNode>
          <dgm:layoutNode name="c6text">
            <dgm:varLst>
              <dgm:bulletEnabled val="1"/>
            </dgm:varLst>
            <dgm:alg type="tx"/>
            <dgm:shape xmlns:r="http://schemas.openxmlformats.org/officeDocument/2006/relationships" type="rect" r:blip="" hideGeom="1">
              <dgm:adjLst/>
            </dgm:shape>
            <dgm:presOf axis="ch desOrSelf" ptType="node node" st="6 1" cnt="1 0"/>
            <dgm:constrLst/>
            <dgm:ruleLst>
              <dgm:rule type="primFontSz" val="5" fact="NaN" max="NaN"/>
            </dgm:ruleLst>
          </dgm:layoutNode>
        </dgm:layoutNode>
      </dgm:if>
      <dgm:else name="Name52"/>
    </dgm:choose>
    <dgm:choose name="Name53">
      <dgm:if name="Name54" axis="ch" ptType="node" func="cnt" op="gte" val="7">
        <dgm:layoutNode name="comp7">
          <dgm:alg type="composite"/>
          <dgm:shape xmlns:r="http://schemas.openxmlformats.org/officeDocument/2006/relationships" r:blip="">
            <dgm:adjLst/>
          </dgm:shape>
          <dgm:presOf/>
          <dgm:constrLst>
            <dgm:constr type="w" for="ch" forName="circle7" refType="w"/>
            <dgm:constr type="h" for="ch" forName="circle7" refType="h"/>
            <dgm:constr type="ctrX" for="ch" forName="circle7" refType="w" fact="0.5"/>
            <dgm:constr type="ctrY" for="ch" forName="circle7" refType="h" fact="0.5"/>
            <dgm:constr type="ctrX" for="ch" forName="c7text" refType="w" fact="0.5"/>
            <dgm:constr type="ctrY" for="ch" forName="c7text" refType="h" fact="0.5"/>
            <dgm:constr type="w" for="ch" forName="c7text" refType="w" refFor="ch" refForName="circle7" fact="0.70711"/>
            <dgm:constr type="h" for="ch" forName="c7text" refType="h" refFor="ch" refForName="circle7" fact="0.5"/>
          </dgm:constrLst>
          <dgm:ruleLst/>
          <dgm:layoutNode name="circle7" styleLbl="node1">
            <dgm:alg type="sp"/>
            <dgm:shape xmlns:r="http://schemas.openxmlformats.org/officeDocument/2006/relationships" type="ellipse" r:blip="">
              <dgm:adjLst/>
            </dgm:shape>
            <dgm:presOf axis="ch desOrSelf" ptType="node node" st="7 1" cnt="1 0"/>
            <dgm:constrLst>
              <dgm:constr type="h" refType="w"/>
            </dgm:constrLst>
            <dgm:ruleLst/>
          </dgm:layoutNode>
          <dgm:layoutNode name="c7text">
            <dgm:varLst>
              <dgm:bulletEnabled val="1"/>
            </dgm:varLst>
            <dgm:alg type="tx"/>
            <dgm:shape xmlns:r="http://schemas.openxmlformats.org/officeDocument/2006/relationships" type="rect" r:blip="" hideGeom="1">
              <dgm:adjLst/>
            </dgm:shape>
            <dgm:presOf axis="ch desOrSelf" ptType="node node" st="7 1" cnt="1 0"/>
            <dgm:constrLst/>
            <dgm:ruleLst>
              <dgm:rule type="primFontSz" val="5" fact="NaN" max="NaN"/>
            </dgm:ruleLst>
          </dgm:layoutNode>
        </dgm:layoutNode>
      </dgm:if>
      <dgm:else name="Name55"/>
    </dgm:choose>
  </dgm:layoutNode>
</dgm:layoutDef>
</file>

<file path=ppt/diagrams/layout6.xml><?xml version="1.0" encoding="utf-8"?>
<dgm:layoutDef xmlns:dgm="http://schemas.openxmlformats.org/drawingml/2006/diagram" xmlns:a="http://schemas.openxmlformats.org/drawingml/2006/main" uniqueId="urn:microsoft.com/office/officeart/2005/8/layout/balance1">
  <dgm:title val=""/>
  <dgm:desc val=""/>
  <dgm:catLst>
    <dgm:cat type="relationship" pri="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23">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25" srcId="2" destId="23" srcOrd="0" destOrd="0"/>
      </dgm:cxnLst>
      <dgm:bg/>
      <dgm:whole/>
    </dgm:dataModel>
  </dgm:sampData>
  <dgm:styleData>
    <dgm:dataModel>
      <dgm:ptLst>
        <dgm:pt modelId="0" type="doc"/>
        <dgm:pt modelId="1"/>
        <dgm:pt modelId="11"/>
        <dgm:pt modelId="12"/>
        <dgm:pt modelId="2"/>
        <dgm:pt modelId="21"/>
        <dgm:pt modelId="22"/>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tyleData>
  <dgm:clrData>
    <dgm:dataModel>
      <dgm:ptLst>
        <dgm:pt modelId="0" type="doc"/>
        <dgm:pt modelId="1"/>
        <dgm:pt modelId="11"/>
        <dgm:pt modelId="12"/>
        <dgm:pt modelId="13"/>
        <dgm:pt modelId="2"/>
        <dgm:pt modelId="21"/>
        <dgm:pt modelId="22"/>
        <dgm:pt modelId="23"/>
      </dgm:ptLst>
      <dgm:cxnLst>
        <dgm:cxn modelId="4" srcId="0" destId="1" srcOrd="0" destOrd="0"/>
        <dgm:cxn modelId="5" srcId="0" destId="2" srcOrd="1" destOrd="0"/>
        <dgm:cxn modelId="15" srcId="1" destId="11" srcOrd="0" destOrd="0"/>
        <dgm:cxn modelId="16" srcId="1" destId="12" srcOrd="0" destOrd="0"/>
        <dgm:cxn modelId="17" srcId="1" destId="13" srcOrd="0" destOrd="0"/>
        <dgm:cxn modelId="25" srcId="2" destId="21" srcOrd="0" destOrd="0"/>
        <dgm:cxn modelId="26" srcId="2" destId="22" srcOrd="0" destOrd="0"/>
        <dgm:cxn modelId="27" srcId="2" destId="23" srcOrd="0" destOrd="0"/>
      </dgm:cxnLst>
      <dgm:bg/>
      <dgm:whole/>
    </dgm:dataModel>
  </dgm:clrData>
  <dgm:layoutNode name="outerComposite">
    <dgm:varLst>
      <dgm:chMax val="2"/>
      <dgm:animLvl val="lvl"/>
      <dgm:resizeHandles val="exact"/>
    </dgm:varLst>
    <dgm:alg type="composite">
      <dgm:param type="ar" val="1"/>
    </dgm:alg>
    <dgm:shape xmlns:r="http://schemas.openxmlformats.org/officeDocument/2006/relationships" r:blip="">
      <dgm:adjLst/>
    </dgm:shape>
    <dgm:presOf/>
    <dgm:constrLst>
      <dgm:constr type="h" for="ch" forName="parentComposite" refType="h" refFor="ch" refForName="dummyMaxCanvas" op="equ" fact="0.2"/>
      <dgm:constr type="t" for="ch" forName="parentComposite"/>
      <dgm:constr type="h" for="ch" forName="childrenComposite" refType="h" refFor="ch" refForName="dummyMaxCanvas" op="equ" fact="0.8"/>
      <dgm:constr type="t" for="ch" forName="childrenComposite" refType="h" refFor="ch" refForName="dummyMaxCanvas" fact="0.2"/>
    </dgm:constrLst>
    <dgm:ruleLst/>
    <dgm:layoutNode name="dummyMaxCanvas">
      <dgm:alg type="sp"/>
      <dgm:shape xmlns:r="http://schemas.openxmlformats.org/officeDocument/2006/relationships" r:blip="">
        <dgm:adjLst/>
      </dgm:shape>
      <dgm:presOf/>
      <dgm:constrLst/>
      <dgm:ruleLst/>
    </dgm:layoutNode>
    <dgm:layoutNode name="parentComposite">
      <dgm:alg type="composite"/>
      <dgm:shape xmlns:r="http://schemas.openxmlformats.org/officeDocument/2006/relationships" r:blip="">
        <dgm:adjLst/>
      </dgm:shape>
      <dgm:presOf/>
      <dgm:constrLst>
        <dgm:constr type="w" for="ch" forName="parent1" refType="w" fact="0.36"/>
        <dgm:constr type="ctrX" for="ch" forName="parent1" refType="w" fact="0.24"/>
        <dgm:constr type="w" for="ch" forName="parent2" refType="w" fact="0.36"/>
        <dgm:constr type="ctrX" for="ch" forName="parent2" refType="w" fact="0.76"/>
        <dgm:constr type="primFontSz" for="ch" ptType="node" op="equ"/>
      </dgm:constrLst>
      <dgm:ruleLst/>
      <dgm:layoutNode name="parent1" styleLbl="alignAccFollowNode1">
        <dgm:varLst>
          <dgm:chMax val="4"/>
        </dgm:varLst>
        <dgm:alg type="tx"/>
        <dgm:shape xmlns:r="http://schemas.openxmlformats.org/officeDocument/2006/relationships" type="roundRect" r:blip="">
          <dgm:adjLst>
            <dgm:adj idx="1" val="0.1"/>
          </dgm:adjLst>
        </dgm:shape>
        <dgm:presOf axis="ch" ptType="node" cnt="1"/>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arent2" styleLbl="alignAccFollowNode1">
        <dgm:varLst>
          <dgm:chMax val="4"/>
        </dgm:varLst>
        <dgm:alg type="tx"/>
        <dgm:shape xmlns:r="http://schemas.openxmlformats.org/officeDocument/2006/relationships" type="roundRect" r:blip="">
          <dgm:adjLst>
            <dgm:adj idx="1" val="0.1"/>
          </dgm:adjLst>
        </dgm:shape>
        <dgm:presOf axis="ch" ptType="node" st="2" cnt="1"/>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layoutNode name="childrenComposite">
      <dgm:alg type="composite"/>
      <dgm:shape xmlns:r="http://schemas.openxmlformats.org/officeDocument/2006/relationships" r:blip="">
        <dgm:adjLst/>
      </dgm:shape>
      <dgm:presOf/>
      <dgm:constrLst>
        <dgm:constr type="primFontSz" for="ch" ptType="node" op="equ" val="65"/>
        <dgm:constr type="w" for="ch" forName="fulcrum" refType="w" fact="0.15"/>
        <dgm:constr type="h" for="ch" forName="fulcrum" refType="w" refFor="ch" refForName="fulcrum"/>
        <dgm:constr type="b" for="ch" forName="fulcrum" refType="h"/>
        <dgm:constr type="ctrX" for="ch" forName="fulcrum" refType="w" fact="0.5"/>
        <dgm:constr type="w" for="ch" forName="balance_00" refType="w" fact="0.9"/>
        <dgm:constr type="h" for="ch" forName="balance_00" refType="h" fact="0.076"/>
        <dgm:constr type="b" for="ch" forName="balance_00" refType="h" fact="0.81"/>
        <dgm:constr type="ctrX" for="ch" forName="balance_00" refType="w" fact="0.5"/>
        <dgm:constr type="w" for="ch" forName="balance_01" refType="w"/>
        <dgm:constr type="h" for="ch" forName="balance_01" refType="h" fact="0.157"/>
        <dgm:constr type="b" for="ch" forName="balance_01" refType="h" fact="0.85"/>
        <dgm:constr type="ctrX" for="ch" forName="balance_01" refType="w" fact="0.5"/>
        <dgm:constr type="w" for="ch" forName="balance_02" refType="w"/>
        <dgm:constr type="h" for="ch" forName="balance_02" refType="h" fact="0.157"/>
        <dgm:constr type="b" for="ch" forName="balance_02" refType="h" fact="0.85"/>
        <dgm:constr type="ctrX" for="ch" forName="balance_02" refType="w" fact="0.5"/>
        <dgm:constr type="w" for="ch" forName="balance_03" refType="w"/>
        <dgm:constr type="h" for="ch" forName="balance_03" refType="h" fact="0.157"/>
        <dgm:constr type="b" for="ch" forName="balance_03" refType="h" fact="0.85"/>
        <dgm:constr type="ctrX" for="ch" forName="balance_03" refType="w" fact="0.5"/>
        <dgm:constr type="w" for="ch" forName="balance_04" refType="w"/>
        <dgm:constr type="h" for="ch" forName="balance_04" refType="h" fact="0.157"/>
        <dgm:constr type="b" for="ch" forName="balance_04" refType="h" fact="0.85"/>
        <dgm:constr type="ctrX" for="ch" forName="balance_04" refType="w" fact="0.5"/>
        <dgm:constr type="w" for="ch" forName="balance_10" refType="w"/>
        <dgm:constr type="h" for="ch" forName="balance_10" refType="h" fact="0.157"/>
        <dgm:constr type="b" for="ch" forName="balance_10" refType="h" fact="0.85"/>
        <dgm:constr type="ctrX" for="ch" forName="balance_10" refType="w" fact="0.5"/>
        <dgm:constr type="w" for="ch" forName="balance_11" refType="w" fact="0.9"/>
        <dgm:constr type="h" for="ch" forName="balance_11" refType="h" fact="0.076"/>
        <dgm:constr type="b" for="ch" forName="balance_11" refType="h" fact="0.81"/>
        <dgm:constr type="ctrX" for="ch" forName="balance_11" refType="w" fact="0.5"/>
        <dgm:constr type="w" for="ch" forName="balance_12" refType="w"/>
        <dgm:constr type="h" for="ch" forName="balance_12" refType="h" fact="0.157"/>
        <dgm:constr type="b" for="ch" forName="balance_12" refType="h" fact="0.85"/>
        <dgm:constr type="ctrX" for="ch" forName="balance_12" refType="w" fact="0.5"/>
        <dgm:constr type="w" for="ch" forName="balance_13" refType="w"/>
        <dgm:constr type="h" for="ch" forName="balance_13" refType="h" fact="0.157"/>
        <dgm:constr type="b" for="ch" forName="balance_13" refType="h" fact="0.85"/>
        <dgm:constr type="ctrX" for="ch" forName="balance_13" refType="w" fact="0.5"/>
        <dgm:constr type="w" for="ch" forName="balance_14" refType="w"/>
        <dgm:constr type="h" for="ch" forName="balance_14" refType="h" fact="0.157"/>
        <dgm:constr type="b" for="ch" forName="balance_14" refType="h" fact="0.85"/>
        <dgm:constr type="ctrX" for="ch" forName="balance_14" refType="w" fact="0.5"/>
        <dgm:constr type="w" for="ch" forName="balance_20" refType="w"/>
        <dgm:constr type="h" for="ch" forName="balance_20" refType="h" fact="0.157"/>
        <dgm:constr type="b" for="ch" forName="balance_20" refType="h" fact="0.85"/>
        <dgm:constr type="ctrX" for="ch" forName="balance_20" refType="w" fact="0.5"/>
        <dgm:constr type="w" for="ch" forName="balance_21" refType="w"/>
        <dgm:constr type="h" for="ch" forName="balance_21" refType="h" fact="0.157"/>
        <dgm:constr type="b" for="ch" forName="balance_21" refType="h" fact="0.85"/>
        <dgm:constr type="ctrX" for="ch" forName="balance_21" refType="w" fact="0.5"/>
        <dgm:constr type="w" for="ch" forName="balance_22" refType="w" fact="0.9"/>
        <dgm:constr type="h" for="ch" forName="balance_22" refType="h" fact="0.076"/>
        <dgm:constr type="b" for="ch" forName="balance_22" refType="h" fact="0.81"/>
        <dgm:constr type="ctrX" for="ch" forName="balance_22" refType="w" fact="0.5"/>
        <dgm:constr type="w" for="ch" forName="balance_23" refType="w"/>
        <dgm:constr type="h" for="ch" forName="balance_23" refType="h" fact="0.157"/>
        <dgm:constr type="b" for="ch" forName="balance_23" refType="h" fact="0.85"/>
        <dgm:constr type="ctrX" for="ch" forName="balance_23" refType="w" fact="0.5"/>
        <dgm:constr type="w" for="ch" forName="balance_24" refType="w"/>
        <dgm:constr type="h" for="ch" forName="balance_24" refType="h" fact="0.157"/>
        <dgm:constr type="b" for="ch" forName="balance_24" refType="h" fact="0.85"/>
        <dgm:constr type="ctrX" for="ch" forName="balance_24" refType="w" fact="0.5"/>
        <dgm:constr type="w" for="ch" forName="balance_30" refType="w"/>
        <dgm:constr type="h" for="ch" forName="balance_30" refType="h" fact="0.157"/>
        <dgm:constr type="b" for="ch" forName="balance_30" refType="h" fact="0.85"/>
        <dgm:constr type="ctrX" for="ch" forName="balance_30" refType="w" fact="0.5"/>
        <dgm:constr type="w" for="ch" forName="balance_31" refType="w"/>
        <dgm:constr type="h" for="ch" forName="balance_31" refType="h" fact="0.157"/>
        <dgm:constr type="b" for="ch" forName="balance_31" refType="h" fact="0.85"/>
        <dgm:constr type="ctrX" for="ch" forName="balance_31" refType="w" fact="0.5"/>
        <dgm:constr type="w" for="ch" forName="balance_32" refType="w"/>
        <dgm:constr type="h" for="ch" forName="balance_32" refType="h" fact="0.157"/>
        <dgm:constr type="b" for="ch" forName="balance_32" refType="h" fact="0.85"/>
        <dgm:constr type="ctrX" for="ch" forName="balance_32" refType="w" fact="0.5"/>
        <dgm:constr type="w" for="ch" forName="balance_33" refType="w" fact="0.9"/>
        <dgm:constr type="h" for="ch" forName="balance_33" refType="h" fact="0.076"/>
        <dgm:constr type="b" for="ch" forName="balance_33" refType="h" fact="0.81"/>
        <dgm:constr type="ctrX" for="ch" forName="balance_33" refType="w" fact="0.5"/>
        <dgm:constr type="w" for="ch" forName="balance_34" refType="w"/>
        <dgm:constr type="h" for="ch" forName="balance_34" refType="h" fact="0.157"/>
        <dgm:constr type="b" for="ch" forName="balance_34" refType="h" fact="0.85"/>
        <dgm:constr type="ctrX" for="ch" forName="balance_34" refType="w" fact="0.5"/>
        <dgm:constr type="w" for="ch" forName="balance_40" refType="w"/>
        <dgm:constr type="h" for="ch" forName="balance_40" refType="h" fact="0.157"/>
        <dgm:constr type="b" for="ch" forName="balance_40" refType="h" fact="0.85"/>
        <dgm:constr type="ctrX" for="ch" forName="balance_40" refType="w" fact="0.5"/>
        <dgm:constr type="w" for="ch" forName="balance_41" refType="w"/>
        <dgm:constr type="h" for="ch" forName="balance_41" refType="h" fact="0.157"/>
        <dgm:constr type="b" for="ch" forName="balance_41" refType="h" fact="0.85"/>
        <dgm:constr type="ctrX" for="ch" forName="balance_41" refType="w" fact="0.5"/>
        <dgm:constr type="w" for="ch" forName="balance_42" refType="w"/>
        <dgm:constr type="h" for="ch" forName="balance_42" refType="h" fact="0.157"/>
        <dgm:constr type="b" for="ch" forName="balance_42" refType="h" fact="0.85"/>
        <dgm:constr type="ctrX" for="ch" forName="balance_42" refType="w" fact="0.5"/>
        <dgm:constr type="w" for="ch" forName="balance_43" refType="w"/>
        <dgm:constr type="h" for="ch" forName="balance_43" refType="h" fact="0.157"/>
        <dgm:constr type="b" for="ch" forName="balance_43" refType="h" fact="0.85"/>
        <dgm:constr type="ctrX" for="ch" forName="balance_43" refType="w" fact="0.5"/>
        <dgm:constr type="w" for="ch" forName="balance_44" refType="w" fact="0.9"/>
        <dgm:constr type="h" for="ch" forName="balance_44" refType="h" fact="0.076"/>
        <dgm:constr type="b" for="ch" forName="balance_44" refType="h" fact="0.81"/>
        <dgm:constr type="ctrX" for="ch" forName="balance_44" refType="w" fact="0.5"/>
        <dgm:constr type="w" for="ch" forName="right_01_1" refType="w" fact="0.4"/>
        <dgm:constr type="h" for="ch" forName="right_01_1" refType="h" fact="0.7"/>
        <dgm:constr type="b" for="ch" forName="right_01_1" refType="h" fact="0.76"/>
        <dgm:constr type="ctrX" for="ch" forName="right_01_1" refType="w" fact="0.78"/>
        <dgm:constr type="w" for="ch" forName="left_10_1" refType="w" fact="0.4"/>
        <dgm:constr type="h" for="ch" forName="left_10_1" refType="h" fact="0.7"/>
        <dgm:constr type="b" for="ch" forName="left_10_1" refType="h" fact="0.76"/>
        <dgm:constr type="ctrX" for="ch" forName="left_10_1" refType="w" fact="0.22"/>
        <dgm:constr type="w" for="ch" forName="right_11_1" refType="w" fact="0.36"/>
        <dgm:constr type="h" for="ch" forName="right_11_1" refType="h" fact="0.67"/>
        <dgm:constr type="b" for="ch" forName="right_11_1" refType="h" fact="0.725"/>
        <dgm:constr type="ctrX" for="ch" forName="right_11_1" refType="w" fact="0.76"/>
        <dgm:constr type="w" for="ch" forName="left_11_1" refType="w" fact="0.36"/>
        <dgm:constr type="h" for="ch" forName="left_11_1" refType="h" fact="0.67"/>
        <dgm:constr type="b" for="ch" forName="left_11_1" refType="h" fact="0.725"/>
        <dgm:constr type="ctrX" for="ch" forName="left_11_1" refType="w" fact="0.24"/>
        <dgm:constr type="w" for="ch" forName="right_02_1" refType="w" fact="0.388"/>
        <dgm:constr type="h" for="ch" forName="right_02_1" refType="h" fact="0.36"/>
        <dgm:constr type="b" for="ch" forName="right_02_1" refType="h" fact="0.76"/>
        <dgm:constr type="ctrX" for="ch" forName="right_02_1" refType="w" fact="0.77"/>
        <dgm:constr type="w" for="ch" forName="right_02_2" refType="w" fact="0.388"/>
        <dgm:constr type="h" for="ch" forName="right_02_2" refType="h" fact="0.36"/>
        <dgm:constr type="b" for="ch" forName="right_02_2" refType="h" fact="0.42"/>
        <dgm:constr type="ctrX" for="ch" forName="right_02_2" refType="w" fact="0.79"/>
        <dgm:constr type="w" for="ch" forName="left_20_1" refType="w" fact="0.388"/>
        <dgm:constr type="h" for="ch" forName="left_20_1" refType="h" fact="0.36"/>
        <dgm:constr type="b" for="ch" forName="left_20_1" refType="h" fact="0.76"/>
        <dgm:constr type="ctrX" for="ch" forName="left_20_1" refType="w" fact="0.23"/>
        <dgm:constr type="w" for="ch" forName="left_20_2" refType="w" fact="0.388"/>
        <dgm:constr type="h" for="ch" forName="left_20_2" refType="h" fact="0.36"/>
        <dgm:constr type="b" for="ch" forName="left_20_2" refType="h" fact="0.42"/>
        <dgm:constr type="ctrX" for="ch" forName="left_20_2" refType="w" fact="0.21"/>
        <dgm:constr type="w" for="ch" forName="right_12_1" refType="w" fact="0.388"/>
        <dgm:constr type="h" for="ch" forName="right_12_1" refType="h" fact="0.36"/>
        <dgm:constr type="b" for="ch" forName="right_12_1" refType="h" fact="0.76"/>
        <dgm:constr type="ctrX" for="ch" forName="right_12_1" refType="w" fact="0.77"/>
        <dgm:constr type="w" for="ch" forName="right_12_2" refType="w" fact="0.388"/>
        <dgm:constr type="h" for="ch" forName="right_12_2" refType="h" fact="0.36"/>
        <dgm:constr type="b" for="ch" forName="right_12_2" refType="h" fact="0.42"/>
        <dgm:constr type="ctrX" for="ch" forName="right_12_2" refType="w" fact="0.79"/>
        <dgm:constr type="w" for="ch" forName="left_12_1" refType="w" fact="0.388"/>
        <dgm:constr type="h" for="ch" forName="left_12_1" refType="h" fact="0.36"/>
        <dgm:constr type="b" for="ch" forName="left_12_1" refType="h" fact="0.715"/>
        <dgm:constr type="ctrX" for="ch" forName="left_12_1" refType="w" fact="0.255"/>
        <dgm:constr type="w" for="ch" forName="right_22_1" refType="w" fact="0.36"/>
        <dgm:constr type="h" for="ch" forName="right_22_1" refType="h" fact="0.32"/>
        <dgm:constr type="b" for="ch" forName="right_22_1" refType="h" fact="0.725"/>
        <dgm:constr type="ctrX" for="ch" forName="right_22_1" refType="w" fact="0.76"/>
        <dgm:constr type="w" for="ch" forName="right_22_2" refType="w" fact="0.36"/>
        <dgm:constr type="h" for="ch" forName="right_22_2" refType="h" fact="0.32"/>
        <dgm:constr type="b" for="ch" forName="right_22_2" refType="h" fact="0.39"/>
        <dgm:constr type="ctrX" for="ch" forName="right_22_2" refType="w" fact="0.76"/>
        <dgm:constr type="w" for="ch" forName="left_22_1" refType="w" fact="0.36"/>
        <dgm:constr type="h" for="ch" forName="left_22_1" refType="h" fact="0.32"/>
        <dgm:constr type="b" for="ch" forName="left_22_1" refType="h" fact="0.725"/>
        <dgm:constr type="ctrX" for="ch" forName="left_22_1" refType="w" fact="0.24"/>
        <dgm:constr type="w" for="ch" forName="left_22_2" refType="w" fact="0.36"/>
        <dgm:constr type="h" for="ch" forName="left_22_2" refType="h" fact="0.32"/>
        <dgm:constr type="b" for="ch" forName="left_22_2" refType="h" fact="0.39"/>
        <dgm:constr type="ctrX" for="ch" forName="left_22_2" refType="w" fact="0.24"/>
        <dgm:constr type="w" for="ch" forName="left_21_1" refType="w" fact="0.388"/>
        <dgm:constr type="h" for="ch" forName="left_21_1" refType="h" fact="0.36"/>
        <dgm:constr type="b" for="ch" forName="left_21_1" refType="h" fact="0.76"/>
        <dgm:constr type="ctrX" for="ch" forName="left_21_1" refType="w" fact="0.23"/>
        <dgm:constr type="w" for="ch" forName="left_21_2" refType="w" fact="0.388"/>
        <dgm:constr type="h" for="ch" forName="left_21_2" refType="h" fact="0.36"/>
        <dgm:constr type="b" for="ch" forName="left_21_2" refType="h" fact="0.42"/>
        <dgm:constr type="ctrX" for="ch" forName="left_21_2" refType="w" fact="0.21"/>
        <dgm:constr type="w" for="ch" forName="right_21_1" refType="w" fact="0.388"/>
        <dgm:constr type="h" for="ch" forName="right_21_1" refType="h" fact="0.36"/>
        <dgm:constr type="b" for="ch" forName="right_21_1" refType="h" fact="0.715"/>
        <dgm:constr type="ctrX" for="ch" forName="right_21_1" refType="w" fact="0.745"/>
        <dgm:constr type="w" for="ch" forName="right_03_1" refType="w" fact="0.37"/>
        <dgm:constr type="h" for="ch" forName="right_03_1" refType="h" fact="0.24"/>
        <dgm:constr type="b" for="ch" forName="right_03_1" refType="h" fact="0.76"/>
        <dgm:constr type="ctrX" for="ch" forName="right_03_1" refType="w" fact="0.77"/>
        <dgm:constr type="w" for="ch" forName="right_03_2" refType="w" fact="0.37"/>
        <dgm:constr type="h" for="ch" forName="right_03_2" refType="h" fact="0.24"/>
        <dgm:constr type="b" for="ch" forName="right_03_2" refType="h" fact="0.535"/>
        <dgm:constr type="ctrX" for="ch" forName="right_03_2" refType="w" fact="0.783"/>
        <dgm:constr type="w" for="ch" forName="right_03_3" refType="w" fact="0.37"/>
        <dgm:constr type="h" for="ch" forName="right_03_3" refType="h" fact="0.24"/>
        <dgm:constr type="b" for="ch" forName="right_03_3" refType="h" fact="0.315"/>
        <dgm:constr type="ctrX" for="ch" forName="right_03_3" refType="w" fact="0.796"/>
        <dgm:constr type="w" for="ch" forName="left_30_1" refType="w" fact="0.37"/>
        <dgm:constr type="h" for="ch" forName="left_30_1" refType="h" fact="0.24"/>
        <dgm:constr type="b" for="ch" forName="left_30_1" refType="h" fact="0.76"/>
        <dgm:constr type="ctrX" for="ch" forName="left_30_1" refType="w" fact="0.23"/>
        <dgm:constr type="w" for="ch" forName="left_30_2" refType="w" fact="0.37"/>
        <dgm:constr type="h" for="ch" forName="left_30_2" refType="h" fact="0.24"/>
        <dgm:constr type="b" for="ch" forName="left_30_2" refType="h" fact="0.535"/>
        <dgm:constr type="ctrX" for="ch" forName="left_30_2" refType="w" fact="0.217"/>
        <dgm:constr type="w" for="ch" forName="left_30_3" refType="w" fact="0.37"/>
        <dgm:constr type="h" for="ch" forName="left_30_3" refType="h" fact="0.24"/>
        <dgm:constr type="b" for="ch" forName="left_30_3" refType="h" fact="0.315"/>
        <dgm:constr type="ctrX" for="ch" forName="left_30_3" refType="w" fact="0.204"/>
        <dgm:constr type="w" for="ch" forName="right_13_1" refType="w" fact="0.37"/>
        <dgm:constr type="h" for="ch" forName="right_13_1" refType="h" fact="0.24"/>
        <dgm:constr type="b" for="ch" forName="right_13_1" refType="h" fact="0.76"/>
        <dgm:constr type="ctrX" for="ch" forName="right_13_1" refType="w" fact="0.77"/>
        <dgm:constr type="w" for="ch" forName="right_13_2" refType="w" fact="0.37"/>
        <dgm:constr type="h" for="ch" forName="right_13_2" refType="h" fact="0.24"/>
        <dgm:constr type="b" for="ch" forName="right_13_2" refType="h" fact="0.535"/>
        <dgm:constr type="ctrX" for="ch" forName="right_13_2" refType="w" fact="0.783"/>
        <dgm:constr type="w" for="ch" forName="right_13_3" refType="w" fact="0.37"/>
        <dgm:constr type="h" for="ch" forName="right_13_3" refType="h" fact="0.24"/>
        <dgm:constr type="b" for="ch" forName="right_13_3" refType="h" fact="0.315"/>
        <dgm:constr type="ctrX" for="ch" forName="right_13_3" refType="w" fact="0.796"/>
        <dgm:constr type="w" for="ch" forName="left_13_1" refType="w" fact="0.37"/>
        <dgm:constr type="h" for="ch" forName="left_13_1" refType="h" fact="0.24"/>
        <dgm:constr type="b" for="ch" forName="left_13_1" refType="h" fact="0.715"/>
        <dgm:constr type="ctrX" for="ch" forName="left_13_1" refType="w" fact="0.255"/>
        <dgm:constr type="w" for="ch" forName="left_31_1" refType="w" fact="0.37"/>
        <dgm:constr type="h" for="ch" forName="left_31_1" refType="h" fact="0.24"/>
        <dgm:constr type="b" for="ch" forName="left_31_1" refType="h" fact="0.76"/>
        <dgm:constr type="ctrX" for="ch" forName="left_31_1" refType="w" fact="0.23"/>
        <dgm:constr type="w" for="ch" forName="left_31_2" refType="w" fact="0.37"/>
        <dgm:constr type="h" for="ch" forName="left_31_2" refType="h" fact="0.24"/>
        <dgm:constr type="b" for="ch" forName="left_31_2" refType="h" fact="0.535"/>
        <dgm:constr type="ctrX" for="ch" forName="left_31_2" refType="w" fact="0.217"/>
        <dgm:constr type="w" for="ch" forName="left_31_3" refType="w" fact="0.37"/>
        <dgm:constr type="h" for="ch" forName="left_31_3" refType="h" fact="0.24"/>
        <dgm:constr type="b" for="ch" forName="left_31_3" refType="h" fact="0.315"/>
        <dgm:constr type="ctrX" for="ch" forName="left_31_3" refType="w" fact="0.204"/>
        <dgm:constr type="w" for="ch" forName="right_31_1" refType="w" fact="0.37"/>
        <dgm:constr type="h" for="ch" forName="right_31_1" refType="h" fact="0.24"/>
        <dgm:constr type="b" for="ch" forName="right_31_1" refType="h" fact="0.715"/>
        <dgm:constr type="ctrX" for="ch" forName="right_31_1" refType="w" fact="0.745"/>
        <dgm:constr type="w" for="ch" forName="right_23_1" refType="w" fact="0.37"/>
        <dgm:constr type="h" for="ch" forName="right_23_1" refType="h" fact="0.24"/>
        <dgm:constr type="b" for="ch" forName="right_23_1" refType="h" fact="0.76"/>
        <dgm:constr type="ctrX" for="ch" forName="right_23_1" refType="w" fact="0.77"/>
        <dgm:constr type="w" for="ch" forName="right_23_2" refType="w" fact="0.37"/>
        <dgm:constr type="h" for="ch" forName="right_23_2" refType="h" fact="0.24"/>
        <dgm:constr type="b" for="ch" forName="right_23_2" refType="h" fact="0.535"/>
        <dgm:constr type="ctrX" for="ch" forName="right_23_2" refType="w" fact="0.783"/>
        <dgm:constr type="w" for="ch" forName="right_23_3" refType="w" fact="0.37"/>
        <dgm:constr type="h" for="ch" forName="right_23_3" refType="h" fact="0.24"/>
        <dgm:constr type="b" for="ch" forName="right_23_3" refType="h" fact="0.315"/>
        <dgm:constr type="ctrX" for="ch" forName="right_23_3" refType="w" fact="0.796"/>
        <dgm:constr type="w" for="ch" forName="left_23_1" refType="w" fact="0.37"/>
        <dgm:constr type="h" for="ch" forName="left_23_1" refType="h" fact="0.24"/>
        <dgm:constr type="b" for="ch" forName="left_23_1" refType="h" fact="0.715"/>
        <dgm:constr type="ctrX" for="ch" forName="left_23_1" refType="w" fact="0.255"/>
        <dgm:constr type="w" for="ch" forName="left_23_2" refType="w" fact="0.37"/>
        <dgm:constr type="h" for="ch" forName="left_23_2" refType="h" fact="0.24"/>
        <dgm:constr type="b" for="ch" forName="left_23_2" refType="h" fact="0.49"/>
        <dgm:constr type="ctrX" for="ch" forName="left_23_2" refType="w" fact="0.268"/>
        <dgm:constr type="w" for="ch" forName="left_32_1" refType="w" fact="0.37"/>
        <dgm:constr type="h" for="ch" forName="left_32_1" refType="h" fact="0.24"/>
        <dgm:constr type="b" for="ch" forName="left_32_1" refType="h" fact="0.76"/>
        <dgm:constr type="ctrX" for="ch" forName="left_32_1" refType="w" fact="0.23"/>
        <dgm:constr type="w" for="ch" forName="left_32_2" refType="w" fact="0.37"/>
        <dgm:constr type="h" for="ch" forName="left_32_2" refType="h" fact="0.24"/>
        <dgm:constr type="b" for="ch" forName="left_32_2" refType="h" fact="0.535"/>
        <dgm:constr type="ctrX" for="ch" forName="left_32_2" refType="w" fact="0.217"/>
        <dgm:constr type="w" for="ch" forName="left_32_3" refType="w" fact="0.37"/>
        <dgm:constr type="h" for="ch" forName="left_32_3" refType="h" fact="0.24"/>
        <dgm:constr type="b" for="ch" forName="left_32_3" refType="h" fact="0.315"/>
        <dgm:constr type="ctrX" for="ch" forName="left_32_3" refType="w" fact="0.204"/>
        <dgm:constr type="w" for="ch" forName="right_32_1" refType="w" fact="0.37"/>
        <dgm:constr type="h" for="ch" forName="right_32_1" refType="h" fact="0.24"/>
        <dgm:constr type="b" for="ch" forName="right_32_1" refType="h" fact="0.715"/>
        <dgm:constr type="ctrX" for="ch" forName="right_32_1" refType="w" fact="0.745"/>
        <dgm:constr type="w" for="ch" forName="right_32_2" refType="w" fact="0.37"/>
        <dgm:constr type="h" for="ch" forName="right_32_2" refType="h" fact="0.24"/>
        <dgm:constr type="b" for="ch" forName="right_32_2" refType="h" fact="0.49"/>
        <dgm:constr type="ctrX" for="ch" forName="right_32_2" refType="w" fact="0.732"/>
        <dgm:constr type="w" for="ch" forName="right_33_1" refType="w" fact="0.36"/>
        <dgm:constr type="h" for="ch" forName="right_33_1" refType="h" fact="0.21"/>
        <dgm:constr type="b" for="ch" forName="right_33_1" refType="h" fact="0.725"/>
        <dgm:constr type="ctrX" for="ch" forName="right_33_1" refType="w" fact="0.76"/>
        <dgm:constr type="w" for="ch" forName="right_33_2" refType="w" fact="0.36"/>
        <dgm:constr type="h" for="ch" forName="right_33_2" refType="h" fact="0.21"/>
        <dgm:constr type="b" for="ch" forName="right_33_2" refType="h" fact="0.5"/>
        <dgm:constr type="ctrX" for="ch" forName="right_33_2" refType="w" fact="0.76"/>
        <dgm:constr type="w" for="ch" forName="right_33_3" refType="w" fact="0.36"/>
        <dgm:constr type="h" for="ch" forName="right_33_3" refType="h" fact="0.21"/>
        <dgm:constr type="b" for="ch" forName="right_33_3" refType="h" fact="0.275"/>
        <dgm:constr type="ctrX" for="ch" forName="right_33_3" refType="w" fact="0.76"/>
        <dgm:constr type="w" for="ch" forName="left_33_1" refType="w" fact="0.36"/>
        <dgm:constr type="h" for="ch" forName="left_33_1" refType="h" fact="0.21"/>
        <dgm:constr type="b" for="ch" forName="left_33_1" refType="h" fact="0.725"/>
        <dgm:constr type="ctrX" for="ch" forName="left_33_1" refType="w" fact="0.24"/>
        <dgm:constr type="w" for="ch" forName="left_33_2" refType="w" fact="0.36"/>
        <dgm:constr type="h" for="ch" forName="left_33_2" refType="h" fact="0.21"/>
        <dgm:constr type="b" for="ch" forName="left_33_2" refType="h" fact="0.5"/>
        <dgm:constr type="ctrX" for="ch" forName="left_33_2" refType="w" fact="0.24"/>
        <dgm:constr type="w" for="ch" forName="left_33_3" refType="w" fact="0.36"/>
        <dgm:constr type="h" for="ch" forName="left_33_3" refType="h" fact="0.21"/>
        <dgm:constr type="b" for="ch" forName="left_33_3" refType="h" fact="0.275"/>
        <dgm:constr type="ctrX" for="ch" forName="left_33_3" refType="w" fact="0.24"/>
        <dgm:constr type="w" for="ch" forName="right_04_1" refType="w" fact="0.365"/>
        <dgm:constr type="h" for="ch" forName="right_04_1" refType="h" fact="0.185"/>
        <dgm:constr type="b" for="ch" forName="right_04_1" refType="h" fact="0.76"/>
        <dgm:constr type="ctrX" for="ch" forName="right_04_1" refType="w" fact="0.77"/>
        <dgm:constr type="w" for="ch" forName="right_04_2" refType="w" fact="0.365"/>
        <dgm:constr type="h" for="ch" forName="right_04_2" refType="h" fact="0.185"/>
        <dgm:constr type="b" for="ch" forName="right_04_2" refType="h" fact="0.595"/>
        <dgm:constr type="ctrX" for="ch" forName="right_04_2" refType="w" fact="0.78"/>
        <dgm:constr type="w" for="ch" forName="right_04_3" refType="w" fact="0.365"/>
        <dgm:constr type="h" for="ch" forName="right_04_3" refType="h" fact="0.185"/>
        <dgm:constr type="b" for="ch" forName="right_04_3" refType="h" fact="0.43"/>
        <dgm:constr type="ctrX" for="ch" forName="right_04_3" refType="w" fact="0.79"/>
        <dgm:constr type="w" for="ch" forName="right_04_4" refType="w" fact="0.365"/>
        <dgm:constr type="h" for="ch" forName="right_04_4" refType="h" fact="0.185"/>
        <dgm:constr type="b" for="ch" forName="right_04_4" refType="h" fact="0.265"/>
        <dgm:constr type="ctrX" for="ch" forName="right_04_4" refType="w" fact="0.8"/>
        <dgm:constr type="w" for="ch" forName="left_40_1" refType="w" fact="0.365"/>
        <dgm:constr type="h" for="ch" forName="left_40_1" refType="h" fact="0.185"/>
        <dgm:constr type="b" for="ch" forName="left_40_1" refType="h" fact="0.76"/>
        <dgm:constr type="ctrX" for="ch" forName="left_40_1" refType="w" fact="0.23"/>
        <dgm:constr type="w" for="ch" forName="left_40_2" refType="w" fact="0.365"/>
        <dgm:constr type="h" for="ch" forName="left_40_2" refType="h" fact="0.185"/>
        <dgm:constr type="b" for="ch" forName="left_40_2" refType="h" fact="0.595"/>
        <dgm:constr type="ctrX" for="ch" forName="left_40_2" refType="w" fact="0.22"/>
        <dgm:constr type="w" for="ch" forName="left_40_3" refType="w" fact="0.365"/>
        <dgm:constr type="h" for="ch" forName="left_40_3" refType="h" fact="0.185"/>
        <dgm:constr type="b" for="ch" forName="left_40_3" refType="h" fact="0.43"/>
        <dgm:constr type="ctrX" for="ch" forName="left_40_3" refType="w" fact="0.21"/>
        <dgm:constr type="w" for="ch" forName="left_40_4" refType="w" fact="0.365"/>
        <dgm:constr type="h" for="ch" forName="left_40_4" refType="h" fact="0.185"/>
        <dgm:constr type="b" for="ch" forName="left_40_4" refType="h" fact="0.265"/>
        <dgm:constr type="ctrX" for="ch" forName="left_40_4" refType="w" fact="0.2"/>
        <dgm:constr type="w" for="ch" forName="right_14_1" refType="w" fact="0.365"/>
        <dgm:constr type="h" for="ch" forName="right_14_1" refType="h" fact="0.185"/>
        <dgm:constr type="b" for="ch" forName="right_14_1" refType="h" fact="0.76"/>
        <dgm:constr type="ctrX" for="ch" forName="right_14_1" refType="w" fact="0.77"/>
        <dgm:constr type="w" for="ch" forName="right_14_2" refType="w" fact="0.365"/>
        <dgm:constr type="h" for="ch" forName="right_14_2" refType="h" fact="0.185"/>
        <dgm:constr type="b" for="ch" forName="right_14_2" refType="h" fact="0.595"/>
        <dgm:constr type="ctrX" for="ch" forName="right_14_2" refType="w" fact="0.78"/>
        <dgm:constr type="w" for="ch" forName="right_14_3" refType="w" fact="0.365"/>
        <dgm:constr type="h" for="ch" forName="right_14_3" refType="h" fact="0.185"/>
        <dgm:constr type="b" for="ch" forName="right_14_3" refType="h" fact="0.43"/>
        <dgm:constr type="ctrX" for="ch" forName="right_14_3" refType="w" fact="0.79"/>
        <dgm:constr type="w" for="ch" forName="right_14_4" refType="w" fact="0.365"/>
        <dgm:constr type="h" for="ch" forName="right_14_4" refType="h" fact="0.185"/>
        <dgm:constr type="b" for="ch" forName="right_14_4" refType="h" fact="0.265"/>
        <dgm:constr type="ctrX" for="ch" forName="right_14_4" refType="w" fact="0.8"/>
        <dgm:constr type="w" for="ch" forName="left_14_1" refType="w" fact="0.365"/>
        <dgm:constr type="h" for="ch" forName="left_14_1" refType="h" fact="0.185"/>
        <dgm:constr type="b" for="ch" forName="left_14_1" refType="h" fact="0.715"/>
        <dgm:constr type="ctrX" for="ch" forName="left_14_1" refType="w" fact="0.25"/>
        <dgm:constr type="w" for="ch" forName="left_41_1" refType="w" fact="0.365"/>
        <dgm:constr type="h" for="ch" forName="left_41_1" refType="h" fact="0.185"/>
        <dgm:constr type="b" for="ch" forName="left_41_1" refType="h" fact="0.76"/>
        <dgm:constr type="ctrX" for="ch" forName="left_41_1" refType="w" fact="0.23"/>
        <dgm:constr type="w" for="ch" forName="left_41_2" refType="w" fact="0.365"/>
        <dgm:constr type="h" for="ch" forName="left_41_2" refType="h" fact="0.185"/>
        <dgm:constr type="b" for="ch" forName="left_41_2" refType="h" fact="0.595"/>
        <dgm:constr type="ctrX" for="ch" forName="left_41_2" refType="w" fact="0.22"/>
        <dgm:constr type="w" for="ch" forName="left_41_3" refType="w" fact="0.365"/>
        <dgm:constr type="h" for="ch" forName="left_41_3" refType="h" fact="0.185"/>
        <dgm:constr type="b" for="ch" forName="left_41_3" refType="h" fact="0.43"/>
        <dgm:constr type="ctrX" for="ch" forName="left_41_3" refType="w" fact="0.21"/>
        <dgm:constr type="w" for="ch" forName="left_41_4" refType="w" fact="0.365"/>
        <dgm:constr type="h" for="ch" forName="left_41_4" refType="h" fact="0.185"/>
        <dgm:constr type="b" for="ch" forName="left_41_4" refType="h" fact="0.265"/>
        <dgm:constr type="ctrX" for="ch" forName="left_41_4" refType="w" fact="0.2"/>
        <dgm:constr type="w" for="ch" forName="right_41_1" refType="w" fact="0.365"/>
        <dgm:constr type="h" for="ch" forName="right_41_1" refType="h" fact="0.185"/>
        <dgm:constr type="b" for="ch" forName="right_41_1" refType="h" fact="0.715"/>
        <dgm:constr type="ctrX" for="ch" forName="right_41_1" refType="w" fact="0.75"/>
        <dgm:constr type="w" for="ch" forName="right_24_1" refType="w" fact="0.365"/>
        <dgm:constr type="h" for="ch" forName="right_24_1" refType="h" fact="0.185"/>
        <dgm:constr type="b" for="ch" forName="right_24_1" refType="h" fact="0.76"/>
        <dgm:constr type="ctrX" for="ch" forName="right_24_1" refType="w" fact="0.77"/>
        <dgm:constr type="w" for="ch" forName="right_24_2" refType="w" fact="0.365"/>
        <dgm:constr type="h" for="ch" forName="right_24_2" refType="h" fact="0.185"/>
        <dgm:constr type="b" for="ch" forName="right_24_2" refType="h" fact="0.595"/>
        <dgm:constr type="ctrX" for="ch" forName="right_24_2" refType="w" fact="0.78"/>
        <dgm:constr type="w" for="ch" forName="right_24_3" refType="w" fact="0.365"/>
        <dgm:constr type="h" for="ch" forName="right_24_3" refType="h" fact="0.185"/>
        <dgm:constr type="b" for="ch" forName="right_24_3" refType="h" fact="0.43"/>
        <dgm:constr type="ctrX" for="ch" forName="right_24_3" refType="w" fact="0.79"/>
        <dgm:constr type="w" for="ch" forName="right_24_4" refType="w" fact="0.365"/>
        <dgm:constr type="h" for="ch" forName="right_24_4" refType="h" fact="0.185"/>
        <dgm:constr type="b" for="ch" forName="right_24_4" refType="h" fact="0.265"/>
        <dgm:constr type="ctrX" for="ch" forName="right_24_4" refType="w" fact="0.8"/>
        <dgm:constr type="w" for="ch" forName="left_24_1" refType="w" fact="0.365"/>
        <dgm:constr type="h" for="ch" forName="left_24_1" refType="h" fact="0.185"/>
        <dgm:constr type="b" for="ch" forName="left_24_1" refType="h" fact="0.715"/>
        <dgm:constr type="ctrX" for="ch" forName="left_24_1" refType="w" fact="0.25"/>
        <dgm:constr type="w" for="ch" forName="left_24_2" refType="w" fact="0.365"/>
        <dgm:constr type="h" for="ch" forName="left_24_2" refType="h" fact="0.185"/>
        <dgm:constr type="b" for="ch" forName="left_24_2" refType="h" fact="0.55"/>
        <dgm:constr type="ctrX" for="ch" forName="left_24_2" refType="w" fact="0.26"/>
        <dgm:constr type="w" for="ch" forName="left_42_1" refType="w" fact="0.365"/>
        <dgm:constr type="h" for="ch" forName="left_42_1" refType="h" fact="0.185"/>
        <dgm:constr type="b" for="ch" forName="left_42_1" refType="h" fact="0.76"/>
        <dgm:constr type="ctrX" for="ch" forName="left_42_1" refType="w" fact="0.23"/>
        <dgm:constr type="w" for="ch" forName="left_42_2" refType="w" fact="0.365"/>
        <dgm:constr type="h" for="ch" forName="left_42_2" refType="h" fact="0.185"/>
        <dgm:constr type="b" for="ch" forName="left_42_2" refType="h" fact="0.595"/>
        <dgm:constr type="ctrX" for="ch" forName="left_42_2" refType="w" fact="0.22"/>
        <dgm:constr type="w" for="ch" forName="left_42_3" refType="w" fact="0.365"/>
        <dgm:constr type="h" for="ch" forName="left_42_3" refType="h" fact="0.185"/>
        <dgm:constr type="b" for="ch" forName="left_42_3" refType="h" fact="0.43"/>
        <dgm:constr type="ctrX" for="ch" forName="left_42_3" refType="w" fact="0.21"/>
        <dgm:constr type="w" for="ch" forName="left_42_4" refType="w" fact="0.365"/>
        <dgm:constr type="h" for="ch" forName="left_42_4" refType="h" fact="0.185"/>
        <dgm:constr type="b" for="ch" forName="left_42_4" refType="h" fact="0.265"/>
        <dgm:constr type="ctrX" for="ch" forName="left_42_4" refType="w" fact="0.2"/>
        <dgm:constr type="w" for="ch" forName="right_42_1" refType="w" fact="0.365"/>
        <dgm:constr type="h" for="ch" forName="right_42_1" refType="h" fact="0.185"/>
        <dgm:constr type="b" for="ch" forName="right_42_1" refType="h" fact="0.715"/>
        <dgm:constr type="ctrX" for="ch" forName="right_42_1" refType="w" fact="0.75"/>
        <dgm:constr type="w" for="ch" forName="right_42_2" refType="w" fact="0.365"/>
        <dgm:constr type="h" for="ch" forName="right_42_2" refType="h" fact="0.185"/>
        <dgm:constr type="b" for="ch" forName="right_42_2" refType="h" fact="0.55"/>
        <dgm:constr type="ctrX" for="ch" forName="right_42_2" refType="w" fact="0.74"/>
        <dgm:constr type="w" for="ch" forName="right_34_1" refType="w" fact="0.365"/>
        <dgm:constr type="h" for="ch" forName="right_34_1" refType="h" fact="0.185"/>
        <dgm:constr type="b" for="ch" forName="right_34_1" refType="h" fact="0.76"/>
        <dgm:constr type="ctrX" for="ch" forName="right_34_1" refType="w" fact="0.77"/>
        <dgm:constr type="w" for="ch" forName="right_34_2" refType="w" fact="0.365"/>
        <dgm:constr type="h" for="ch" forName="right_34_2" refType="h" fact="0.185"/>
        <dgm:constr type="b" for="ch" forName="right_34_2" refType="h" fact="0.595"/>
        <dgm:constr type="ctrX" for="ch" forName="right_34_2" refType="w" fact="0.78"/>
        <dgm:constr type="w" for="ch" forName="right_34_3" refType="w" fact="0.365"/>
        <dgm:constr type="h" for="ch" forName="right_34_3" refType="h" fact="0.185"/>
        <dgm:constr type="b" for="ch" forName="right_34_3" refType="h" fact="0.43"/>
        <dgm:constr type="ctrX" for="ch" forName="right_34_3" refType="w" fact="0.79"/>
        <dgm:constr type="w" for="ch" forName="right_34_4" refType="w" fact="0.365"/>
        <dgm:constr type="h" for="ch" forName="right_34_4" refType="h" fact="0.185"/>
        <dgm:constr type="b" for="ch" forName="right_34_4" refType="h" fact="0.265"/>
        <dgm:constr type="ctrX" for="ch" forName="right_34_4" refType="w" fact="0.8"/>
        <dgm:constr type="w" for="ch" forName="left_34_1" refType="w" fact="0.365"/>
        <dgm:constr type="h" for="ch" forName="left_34_1" refType="h" fact="0.185"/>
        <dgm:constr type="b" for="ch" forName="left_34_1" refType="h" fact="0.715"/>
        <dgm:constr type="ctrX" for="ch" forName="left_34_1" refType="w" fact="0.25"/>
        <dgm:constr type="w" for="ch" forName="left_34_2" refType="w" fact="0.365"/>
        <dgm:constr type="h" for="ch" forName="left_34_2" refType="h" fact="0.185"/>
        <dgm:constr type="b" for="ch" forName="left_34_2" refType="h" fact="0.55"/>
        <dgm:constr type="ctrX" for="ch" forName="left_34_2" refType="w" fact="0.26"/>
        <dgm:constr type="w" for="ch" forName="left_34_3" refType="w" fact="0.365"/>
        <dgm:constr type="h" for="ch" forName="left_34_3" refType="h" fact="0.185"/>
        <dgm:constr type="b" for="ch" forName="left_34_3" refType="h" fact="0.385"/>
        <dgm:constr type="ctrX" for="ch" forName="left_34_3" refType="w" fact="0.27"/>
        <dgm:constr type="w" for="ch" forName="left_43_1" refType="w" fact="0.365"/>
        <dgm:constr type="h" for="ch" forName="left_43_1" refType="h" fact="0.185"/>
        <dgm:constr type="b" for="ch" forName="left_43_1" refType="h" fact="0.76"/>
        <dgm:constr type="ctrX" for="ch" forName="left_43_1" refType="w" fact="0.23"/>
        <dgm:constr type="w" for="ch" forName="left_43_2" refType="w" fact="0.365"/>
        <dgm:constr type="h" for="ch" forName="left_43_2" refType="h" fact="0.185"/>
        <dgm:constr type="b" for="ch" forName="left_43_2" refType="h" fact="0.595"/>
        <dgm:constr type="ctrX" for="ch" forName="left_43_2" refType="w" fact="0.22"/>
        <dgm:constr type="w" for="ch" forName="left_43_3" refType="w" fact="0.365"/>
        <dgm:constr type="h" for="ch" forName="left_43_3" refType="h" fact="0.185"/>
        <dgm:constr type="b" for="ch" forName="left_43_3" refType="h" fact="0.43"/>
        <dgm:constr type="ctrX" for="ch" forName="left_43_3" refType="w" fact="0.21"/>
        <dgm:constr type="w" for="ch" forName="left_43_4" refType="w" fact="0.365"/>
        <dgm:constr type="h" for="ch" forName="left_43_4" refType="h" fact="0.185"/>
        <dgm:constr type="b" for="ch" forName="left_43_4" refType="h" fact="0.265"/>
        <dgm:constr type="ctrX" for="ch" forName="left_43_4" refType="w" fact="0.2"/>
        <dgm:constr type="w" for="ch" forName="right_43_1" refType="w" fact="0.365"/>
        <dgm:constr type="h" for="ch" forName="right_43_1" refType="h" fact="0.185"/>
        <dgm:constr type="b" for="ch" forName="right_43_1" refType="h" fact="0.715"/>
        <dgm:constr type="ctrX" for="ch" forName="right_43_1" refType="w" fact="0.75"/>
        <dgm:constr type="w" for="ch" forName="right_43_2" refType="w" fact="0.365"/>
        <dgm:constr type="h" for="ch" forName="right_43_2" refType="h" fact="0.185"/>
        <dgm:constr type="b" for="ch" forName="right_43_2" refType="h" fact="0.55"/>
        <dgm:constr type="ctrX" for="ch" forName="right_43_2" refType="w" fact="0.74"/>
        <dgm:constr type="w" for="ch" forName="right_43_3" refType="w" fact="0.365"/>
        <dgm:constr type="h" for="ch" forName="right_43_3" refType="h" fact="0.185"/>
        <dgm:constr type="b" for="ch" forName="right_43_3" refType="h" fact="0.385"/>
        <dgm:constr type="ctrX" for="ch" forName="right_43_3" refType="w" fact="0.73"/>
        <dgm:constr type="w" for="ch" forName="right_44_1" refType="w" fact="0.36"/>
        <dgm:constr type="h" for="ch" forName="right_44_1" refType="h" fact="0.154"/>
        <dgm:constr type="b" for="ch" forName="right_44_1" refType="h" fact="0.725"/>
        <dgm:constr type="ctrX" for="ch" forName="right_44_1" refType="w" fact="0.76"/>
        <dgm:constr type="w" for="ch" forName="right_44_2" refType="w" fact="0.36"/>
        <dgm:constr type="h" for="ch" forName="right_44_2" refType="h" fact="0.154"/>
        <dgm:constr type="b" for="ch" forName="right_44_2" refType="h" fact="0.559"/>
        <dgm:constr type="ctrX" for="ch" forName="right_44_2" refType="w" fact="0.76"/>
        <dgm:constr type="w" for="ch" forName="right_44_3" refType="w" fact="0.36"/>
        <dgm:constr type="h" for="ch" forName="right_44_3" refType="h" fact="0.154"/>
        <dgm:constr type="b" for="ch" forName="right_44_3" refType="h" fact="0.393"/>
        <dgm:constr type="ctrX" for="ch" forName="right_44_3" refType="w" fact="0.76"/>
        <dgm:constr type="w" for="ch" forName="right_44_4" refType="w" fact="0.36"/>
        <dgm:constr type="h" for="ch" forName="right_44_4" refType="h" fact="0.154"/>
        <dgm:constr type="b" for="ch" forName="right_44_4" refType="h" fact="0.224"/>
        <dgm:constr type="ctrX" for="ch" forName="right_44_4" refType="w" fact="0.76"/>
        <dgm:constr type="w" for="ch" forName="left_44_1" refType="w" fact="0.36"/>
        <dgm:constr type="h" for="ch" forName="left_44_1" refType="h" fact="0.154"/>
        <dgm:constr type="b" for="ch" forName="left_44_1" refType="h" fact="0.725"/>
        <dgm:constr type="ctrX" for="ch" forName="left_44_1" refType="w" fact="0.24"/>
        <dgm:constr type="w" for="ch" forName="left_44_2" refType="w" fact="0.36"/>
        <dgm:constr type="h" for="ch" forName="left_44_2" refType="h" fact="0.154"/>
        <dgm:constr type="b" for="ch" forName="left_44_2" refType="h" fact="0.559"/>
        <dgm:constr type="ctrX" for="ch" forName="left_44_2" refType="w" fact="0.24"/>
        <dgm:constr type="w" for="ch" forName="left_44_3" refType="w" fact="0.36"/>
        <dgm:constr type="h" for="ch" forName="left_44_3" refType="h" fact="0.154"/>
        <dgm:constr type="b" for="ch" forName="left_44_3" refType="h" fact="0.393"/>
        <dgm:constr type="ctrX" for="ch" forName="left_44_3" refType="w" fact="0.24"/>
        <dgm:constr type="w" for="ch" forName="left_44_4" refType="w" fact="0.36"/>
        <dgm:constr type="h" for="ch" forName="left_44_4" refType="h" fact="0.154"/>
        <dgm:constr type="b" for="ch" forName="left_44_4" refType="h" fact="0.224"/>
        <dgm:constr type="ctrX" for="ch" forName="left_44_4" refType="w" fact="0.24"/>
      </dgm:constrLst>
      <dgm:ruleLst/>
      <dgm:layoutNode name="dummyMaxCanvas_ChildArea">
        <dgm:alg type="sp"/>
        <dgm:shape xmlns:r="http://schemas.openxmlformats.org/officeDocument/2006/relationships" r:blip="">
          <dgm:adjLst/>
        </dgm:shape>
        <dgm:presOf/>
        <dgm:constrLst/>
        <dgm:ruleLst/>
      </dgm:layoutNode>
      <dgm:layoutNode name="fulcrum" styleLbl="alignAccFollowNode1">
        <dgm:alg type="sp"/>
        <dgm:shape xmlns:r="http://schemas.openxmlformats.org/officeDocument/2006/relationships" type="triangle" r:blip="">
          <dgm:adjLst/>
        </dgm:shape>
        <dgm:presOf/>
        <dgm:constrLst/>
        <dgm:ruleLst/>
      </dgm:layoutNode>
      <dgm:choose name="Name0">
        <dgm:if name="Name1" axis="ch ch" ptType="node node" st="1 1" cnt="1 0" func="cnt" op="equ" val="0">
          <dgm:choose name="Name2">
            <dgm:if name="Name3" axis="ch ch" ptType="node node" st="2 1" cnt="1 0" func="cnt" op="equ" val="0">
              <dgm:layoutNode name="balance_00" styleLbl="alignAccFollowNode1">
                <dgm:varLst>
                  <dgm:bulletEnabled val="1"/>
                </dgm:varLst>
                <dgm:alg type="sp"/>
                <dgm:shape xmlns:r="http://schemas.openxmlformats.org/officeDocument/2006/relationships" type="rect" r:blip="">
                  <dgm:adjLst/>
                </dgm:shape>
                <dgm:presOf/>
                <dgm:constrLst/>
                <dgm:ruleLst/>
              </dgm:layoutNode>
            </dgm:if>
            <dgm:else name="Name4">
              <dgm:choose name="Name5">
                <dgm:if name="Name6" axis="ch ch" ptType="node node" st="2 1" cnt="1 0" func="cnt" op="equ" val="1">
                  <dgm:layoutNode name="balance_01" styleLbl="alignAccFollowNode1">
                    <dgm:varLst>
                      <dgm:bulletEnabled val="1"/>
                    </dgm:varLst>
                    <dgm:alg type="sp"/>
                    <dgm:shape xmlns:r="http://schemas.openxmlformats.org/officeDocument/2006/relationships" rot="4" type="rect" r:blip="">
                      <dgm:adjLst/>
                    </dgm:shape>
                    <dgm:presOf/>
                    <dgm:constrLst/>
                    <dgm:ruleLst/>
                  </dgm:layoutNode>
                  <dgm:layoutNode name="right_01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
                  <dgm:choose name="Name8">
                    <dgm:if name="Name9" axis="ch ch" ptType="node node" st="2 1" cnt="1 0" func="cnt" op="equ" val="2">
                      <dgm:layoutNode name="balance_02" styleLbl="alignAccFollowNode1">
                        <dgm:varLst>
                          <dgm:bulletEnabled val="1"/>
                        </dgm:varLst>
                        <dgm:alg type="sp"/>
                        <dgm:shape xmlns:r="http://schemas.openxmlformats.org/officeDocument/2006/relationships" rot="4" type="rect" r:blip="">
                          <dgm:adjLst/>
                        </dgm:shape>
                        <dgm:presOf/>
                        <dgm:constrLst/>
                        <dgm:ruleLst/>
                      </dgm:layoutNode>
                      <dgm:layoutNode name="right_02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2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
                      <dgm:choose name="Name11">
                        <dgm:if name="Name12" axis="ch ch" ptType="node node" st="2 1" cnt="1 0" func="cnt" op="equ" val="3">
                          <dgm:layoutNode name="balance_03" styleLbl="alignAccFollowNode1">
                            <dgm:varLst>
                              <dgm:bulletEnabled val="1"/>
                            </dgm:varLst>
                            <dgm:alg type="sp"/>
                            <dgm:shape xmlns:r="http://schemas.openxmlformats.org/officeDocument/2006/relationships" rot="4" type="rect" r:blip="">
                              <dgm:adjLst/>
                            </dgm:shape>
                            <dgm:presOf/>
                            <dgm:constrLst/>
                            <dgm:ruleLst/>
                          </dgm:layoutNode>
                          <dgm:layoutNode name="right_03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3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3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3">
                          <dgm:choose name="Name14">
                            <dgm:if name="Name15" axis="ch ch" ptType="node node" st="2 1" cnt="1 0" func="cnt" op="gte" val="4">
                              <dgm:layoutNode name="balance_04" styleLbl="alignAccFollowNode1">
                                <dgm:varLst>
                                  <dgm:bulletEnabled val="1"/>
                                </dgm:varLst>
                                <dgm:alg type="sp"/>
                                <dgm:shape xmlns:r="http://schemas.openxmlformats.org/officeDocument/2006/relationships" rot="4" type="rect" r:blip="">
                                  <dgm:adjLst/>
                                </dgm:shape>
                                <dgm:presOf/>
                                <dgm:constrLst/>
                                <dgm:ruleLst/>
                              </dgm:layoutNode>
                              <dgm:layoutNode name="right_04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4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4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4_4" styleLbl="node1">
                                <dgm:varLst>
                                  <dgm:bulletEnabled val="1"/>
                                </dgm:varLst>
                                <dgm:alg type="tx"/>
                                <dgm:shape xmlns:r="http://schemas.openxmlformats.org/officeDocument/2006/relationships" rot="4"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6"/>
                          </dgm:choose>
                        </dgm:else>
                      </dgm:choose>
                    </dgm:else>
                  </dgm:choose>
                </dgm:else>
              </dgm:choose>
            </dgm:else>
          </dgm:choose>
        </dgm:if>
        <dgm:else name="Name17">
          <dgm:choose name="Name18">
            <dgm:if name="Name19" axis="ch ch" ptType="node node" st="1 1" cnt="1 0" func="cnt" op="equ" val="1">
              <dgm:choose name="Name20">
                <dgm:if name="Name21" axis="ch ch" ptType="node node" st="2 1" cnt="1 0" func="cnt" op="equ" val="0">
                  <dgm:layoutNode name="balance_10" styleLbl="alignAccFollowNode1">
                    <dgm:varLst>
                      <dgm:bulletEnabled val="1"/>
                    </dgm:varLst>
                    <dgm:alg type="sp"/>
                    <dgm:shape xmlns:r="http://schemas.openxmlformats.org/officeDocument/2006/relationships" rot="-4" type="rect" r:blip="">
                      <dgm:adjLst/>
                    </dgm:shape>
                    <dgm:presOf/>
                    <dgm:constrLst/>
                    <dgm:ruleLst/>
                  </dgm:layoutNode>
                  <dgm:layoutNode name="left_10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2">
                  <dgm:choose name="Name23">
                    <dgm:if name="Name24" axis="ch ch" ptType="node node" st="2 1" cnt="1 0" func="cnt" op="equ" val="1">
                      <dgm:layoutNode name="balance_11" styleLbl="alignAccFollowNode1">
                        <dgm:varLst>
                          <dgm:bulletEnabled val="1"/>
                        </dgm:varLst>
                        <dgm:alg type="sp"/>
                        <dgm:shape xmlns:r="http://schemas.openxmlformats.org/officeDocument/2006/relationships" type="rect" r:blip="">
                          <dgm:adjLst/>
                        </dgm:shape>
                        <dgm:presOf/>
                        <dgm:constrLst/>
                        <dgm:ruleLst/>
                      </dgm:layoutNode>
                      <dgm:layoutNode name="left_11_1" styleLbl="node1">
                        <dgm:varLst>
                          <dgm:bulletEnabled val="1"/>
                        </dgm:varLst>
                        <dgm:alg type="tx"/>
                        <dgm:shape xmlns:r="http://schemas.openxmlformats.org/officeDocument/2006/relationships"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1_1" styleLbl="node1">
                        <dgm:varLst>
                          <dgm:bulletEnabled val="1"/>
                        </dgm:varLst>
                        <dgm:alg type="tx"/>
                        <dgm:shape xmlns:r="http://schemas.openxmlformats.org/officeDocument/2006/relationships"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5">
                      <dgm:choose name="Name26">
                        <dgm:if name="Name27" axis="ch ch" ptType="node node" st="2 1" cnt="1 0" func="cnt" op="equ" val="2">
                          <dgm:layoutNode name="balance_12" styleLbl="alignAccFollowNode1">
                            <dgm:varLst>
                              <dgm:bulletEnabled val="1"/>
                            </dgm:varLst>
                            <dgm:alg type="sp"/>
                            <dgm:shape xmlns:r="http://schemas.openxmlformats.org/officeDocument/2006/relationships" rot="4" type="rect" r:blip="">
                              <dgm:adjLst/>
                            </dgm:shape>
                            <dgm:presOf/>
                            <dgm:constrLst/>
                            <dgm:ruleLst/>
                          </dgm:layoutNode>
                          <dgm:layoutNode name="right_12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2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12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8">
                          <dgm:choose name="Name29">
                            <dgm:if name="Name30" axis="ch ch" ptType="node node" st="2 1" cnt="1 0" func="cnt" op="equ" val="3">
                              <dgm:layoutNode name="balance_13" styleLbl="alignAccFollowNode1">
                                <dgm:varLst>
                                  <dgm:bulletEnabled val="1"/>
                                </dgm:varLst>
                                <dgm:alg type="sp"/>
                                <dgm:shape xmlns:r="http://schemas.openxmlformats.org/officeDocument/2006/relationships" rot="4" type="rect" r:blip="">
                                  <dgm:adjLst/>
                                </dgm:shape>
                                <dgm:presOf/>
                                <dgm:constrLst/>
                                <dgm:ruleLst/>
                              </dgm:layoutNode>
                              <dgm:layoutNode name="right_13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3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3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13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31">
                              <dgm:choose name="Name32">
                                <dgm:if name="Name33" axis="ch ch" ptType="node node" st="2 1" cnt="1 0" func="cnt" op="gte" val="4">
                                  <dgm:layoutNode name="balance_14" styleLbl="alignAccFollowNode1">
                                    <dgm:varLst>
                                      <dgm:bulletEnabled val="1"/>
                                    </dgm:varLst>
                                    <dgm:alg type="sp"/>
                                    <dgm:shape xmlns:r="http://schemas.openxmlformats.org/officeDocument/2006/relationships" rot="4" type="rect" r:blip="">
                                      <dgm:adjLst/>
                                    </dgm:shape>
                                    <dgm:presOf/>
                                    <dgm:constrLst/>
                                    <dgm:ruleLst/>
                                  </dgm:layoutNode>
                                  <dgm:layoutNode name="right_14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4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4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4_4" styleLbl="node1">
                                    <dgm:varLst>
                                      <dgm:bulletEnabled val="1"/>
                                    </dgm:varLst>
                                    <dgm:alg type="tx"/>
                                    <dgm:shape xmlns:r="http://schemas.openxmlformats.org/officeDocument/2006/relationships" rot="4"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14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34"/>
                              </dgm:choose>
                            </dgm:else>
                          </dgm:choose>
                        </dgm:else>
                      </dgm:choose>
                    </dgm:else>
                  </dgm:choose>
                </dgm:else>
              </dgm:choose>
            </dgm:if>
            <dgm:else name="Name35">
              <dgm:choose name="Name36">
                <dgm:if name="Name37" axis="ch ch" ptType="node node" st="1 1" cnt="1 0" func="cnt" op="equ" val="2">
                  <dgm:choose name="Name38">
                    <dgm:if name="Name39" axis="ch ch" ptType="node node" st="2 1" cnt="1 0" func="cnt" op="equ" val="0">
                      <dgm:layoutNode name="balance_20" styleLbl="alignAccFollowNode1">
                        <dgm:varLst>
                          <dgm:bulletEnabled val="1"/>
                        </dgm:varLst>
                        <dgm:alg type="sp"/>
                        <dgm:shape xmlns:r="http://schemas.openxmlformats.org/officeDocument/2006/relationships" rot="-4" type="rect" r:blip="">
                          <dgm:adjLst/>
                        </dgm:shape>
                        <dgm:presOf/>
                        <dgm:constrLst/>
                        <dgm:ruleLst/>
                      </dgm:layoutNode>
                      <dgm:layoutNode name="left_20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0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0">
                      <dgm:choose name="Name41">
                        <dgm:if name="Name42" axis="ch ch" ptType="node node" st="2 1" cnt="1 0" func="cnt" op="equ" val="1">
                          <dgm:layoutNode name="balance_21" styleLbl="alignAccFollowNode1">
                            <dgm:varLst>
                              <dgm:bulletEnabled val="1"/>
                            </dgm:varLst>
                            <dgm:alg type="sp"/>
                            <dgm:shape xmlns:r="http://schemas.openxmlformats.org/officeDocument/2006/relationships" rot="-4" type="rect" r:blip="">
                              <dgm:adjLst/>
                            </dgm:shape>
                            <dgm:presOf/>
                            <dgm:constrLst/>
                            <dgm:ruleLst/>
                          </dgm:layoutNode>
                          <dgm:layoutNode name="left_21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1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1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3">
                          <dgm:choose name="Name44">
                            <dgm:if name="Name45" axis="ch ch" ptType="node node" st="2 1" cnt="1 0" func="cnt" op="equ" val="2">
                              <dgm:layoutNode name="balance_22" styleLbl="alignAccFollowNode1">
                                <dgm:varLst>
                                  <dgm:bulletEnabled val="1"/>
                                </dgm:varLst>
                                <dgm:alg type="sp"/>
                                <dgm:shape xmlns:r="http://schemas.openxmlformats.org/officeDocument/2006/relationships" type="rect" r:blip="">
                                  <dgm:adjLst/>
                                </dgm:shape>
                                <dgm:presOf/>
                                <dgm:constrLst/>
                                <dgm:ruleLst/>
                              </dgm:layoutNode>
                              <dgm:layoutNode name="right_22_1" styleLbl="node1">
                                <dgm:varLst>
                                  <dgm:bulletEnabled val="1"/>
                                </dgm:varLst>
                                <dgm:alg type="tx"/>
                                <dgm:shape xmlns:r="http://schemas.openxmlformats.org/officeDocument/2006/relationships"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2_2" styleLbl="node1">
                                <dgm:varLst>
                                  <dgm:bulletEnabled val="1"/>
                                </dgm:varLst>
                                <dgm:alg type="tx"/>
                                <dgm:shape xmlns:r="http://schemas.openxmlformats.org/officeDocument/2006/relationships"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2_1" styleLbl="node1">
                                <dgm:varLst>
                                  <dgm:bulletEnabled val="1"/>
                                </dgm:varLst>
                                <dgm:alg type="tx"/>
                                <dgm:shape xmlns:r="http://schemas.openxmlformats.org/officeDocument/2006/relationships"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2_2" styleLbl="node1">
                                <dgm:varLst>
                                  <dgm:bulletEnabled val="1"/>
                                </dgm:varLst>
                                <dgm:alg type="tx"/>
                                <dgm:shape xmlns:r="http://schemas.openxmlformats.org/officeDocument/2006/relationships"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6">
                              <dgm:choose name="Name47">
                                <dgm:if name="Name48" axis="ch ch" ptType="node node" st="2 1" cnt="1 0" func="cnt" op="equ" val="3">
                                  <dgm:layoutNode name="balance_23" styleLbl="alignAccFollowNode1">
                                    <dgm:varLst>
                                      <dgm:bulletEnabled val="1"/>
                                    </dgm:varLst>
                                    <dgm:alg type="sp"/>
                                    <dgm:shape xmlns:r="http://schemas.openxmlformats.org/officeDocument/2006/relationships" rot="4" type="rect" r:blip="">
                                      <dgm:adjLst/>
                                    </dgm:shape>
                                    <dgm:presOf/>
                                    <dgm:constrLst/>
                                    <dgm:ruleLst/>
                                  </dgm:layoutNode>
                                  <dgm:layoutNode name="right_23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3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3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3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3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9">
                                  <dgm:choose name="Name50">
                                    <dgm:if name="Name51" axis="ch ch" ptType="node node" st="2 1" cnt="1 0" func="cnt" op="gte" val="4">
                                      <dgm:layoutNode name="balance_24" styleLbl="alignAccFollowNode1">
                                        <dgm:varLst>
                                          <dgm:bulletEnabled val="1"/>
                                        </dgm:varLst>
                                        <dgm:alg type="sp"/>
                                        <dgm:shape xmlns:r="http://schemas.openxmlformats.org/officeDocument/2006/relationships" rot="4" type="rect" r:blip="">
                                          <dgm:adjLst/>
                                        </dgm:shape>
                                        <dgm:presOf/>
                                        <dgm:constrLst/>
                                        <dgm:ruleLst/>
                                      </dgm:layoutNode>
                                      <dgm:layoutNode name="right_24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4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4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4_4" styleLbl="node1">
                                        <dgm:varLst>
                                          <dgm:bulletEnabled val="1"/>
                                        </dgm:varLst>
                                        <dgm:alg type="tx"/>
                                        <dgm:shape xmlns:r="http://schemas.openxmlformats.org/officeDocument/2006/relationships" rot="4"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4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4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2"/>
                                  </dgm:choose>
                                </dgm:else>
                              </dgm:choose>
                            </dgm:else>
                          </dgm:choose>
                        </dgm:else>
                      </dgm:choose>
                    </dgm:else>
                  </dgm:choose>
                </dgm:if>
                <dgm:else name="Name53">
                  <dgm:choose name="Name54">
                    <dgm:if name="Name55" axis="ch ch" ptType="node node" st="1 1" cnt="1 0" func="cnt" op="equ" val="3">
                      <dgm:choose name="Name56">
                        <dgm:if name="Name57" axis="ch ch" ptType="node node" st="2 1" cnt="1 0" func="cnt" op="equ" val="0">
                          <dgm:layoutNode name="balance_30" styleLbl="alignAccFollowNode1">
                            <dgm:varLst>
                              <dgm:bulletEnabled val="1"/>
                            </dgm:varLst>
                            <dgm:alg type="sp"/>
                            <dgm:shape xmlns:r="http://schemas.openxmlformats.org/officeDocument/2006/relationships" rot="-4" type="rect" r:blip="">
                              <dgm:adjLst/>
                            </dgm:shape>
                            <dgm:presOf/>
                            <dgm:constrLst/>
                            <dgm:ruleLst/>
                          </dgm:layoutNode>
                          <dgm:layoutNode name="left_30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0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0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8">
                          <dgm:choose name="Name59">
                            <dgm:if name="Name60" axis="ch ch" ptType="node node" st="2 1" cnt="1 0" func="cnt" op="equ" val="1">
                              <dgm:layoutNode name="balance_31" styleLbl="alignAccFollowNode1">
                                <dgm:varLst>
                                  <dgm:bulletEnabled val="1"/>
                                </dgm:varLst>
                                <dgm:alg type="sp"/>
                                <dgm:shape xmlns:r="http://schemas.openxmlformats.org/officeDocument/2006/relationships" rot="-4" type="rect" r:blip="">
                                  <dgm:adjLst/>
                                </dgm:shape>
                                <dgm:presOf/>
                                <dgm:constrLst/>
                                <dgm:ruleLst/>
                              </dgm:layoutNode>
                              <dgm:layoutNode name="left_31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1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1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1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1">
                              <dgm:choose name="Name62">
                                <dgm:if name="Name63" axis="ch ch" ptType="node node" st="2 1" cnt="1 0" func="cnt" op="equ" val="2">
                                  <dgm:layoutNode name="balance_32" styleLbl="alignAccFollowNode1">
                                    <dgm:varLst>
                                      <dgm:bulletEnabled val="1"/>
                                    </dgm:varLst>
                                    <dgm:alg type="sp"/>
                                    <dgm:shape xmlns:r="http://schemas.openxmlformats.org/officeDocument/2006/relationships" rot="-4" type="rect" r:blip="">
                                      <dgm:adjLst/>
                                    </dgm:shape>
                                    <dgm:presOf/>
                                    <dgm:constrLst/>
                                    <dgm:ruleLst/>
                                  </dgm:layoutNode>
                                  <dgm:layoutNode name="left_32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2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2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2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2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4">
                                  <dgm:choose name="Name65">
                                    <dgm:if name="Name66" axis="ch ch" ptType="node node" st="2 1" cnt="1 0" func="cnt" op="equ" val="3">
                                      <dgm:layoutNode name="balance_33" styleLbl="alignAccFollowNode1">
                                        <dgm:varLst>
                                          <dgm:bulletEnabled val="1"/>
                                        </dgm:varLst>
                                        <dgm:alg type="sp"/>
                                        <dgm:shape xmlns:r="http://schemas.openxmlformats.org/officeDocument/2006/relationships" type="rect" r:blip="">
                                          <dgm:adjLst/>
                                        </dgm:shape>
                                        <dgm:presOf/>
                                        <dgm:constrLst/>
                                        <dgm:ruleLst/>
                                      </dgm:layoutNode>
                                      <dgm:layoutNode name="right_33_1" styleLbl="node1">
                                        <dgm:varLst>
                                          <dgm:bulletEnabled val="1"/>
                                        </dgm:varLst>
                                        <dgm:alg type="tx"/>
                                        <dgm:shape xmlns:r="http://schemas.openxmlformats.org/officeDocument/2006/relationships"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3_2" styleLbl="node1">
                                        <dgm:varLst>
                                          <dgm:bulletEnabled val="1"/>
                                        </dgm:varLst>
                                        <dgm:alg type="tx"/>
                                        <dgm:shape xmlns:r="http://schemas.openxmlformats.org/officeDocument/2006/relationships"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3_3" styleLbl="node1">
                                        <dgm:varLst>
                                          <dgm:bulletEnabled val="1"/>
                                        </dgm:varLst>
                                        <dgm:alg type="tx"/>
                                        <dgm:shape xmlns:r="http://schemas.openxmlformats.org/officeDocument/2006/relationships"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3_1" styleLbl="node1">
                                        <dgm:varLst>
                                          <dgm:bulletEnabled val="1"/>
                                        </dgm:varLst>
                                        <dgm:alg type="tx"/>
                                        <dgm:shape xmlns:r="http://schemas.openxmlformats.org/officeDocument/2006/relationships"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3_2" styleLbl="node1">
                                        <dgm:varLst>
                                          <dgm:bulletEnabled val="1"/>
                                        </dgm:varLst>
                                        <dgm:alg type="tx"/>
                                        <dgm:shape xmlns:r="http://schemas.openxmlformats.org/officeDocument/2006/relationships"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3_3" styleLbl="node1">
                                        <dgm:varLst>
                                          <dgm:bulletEnabled val="1"/>
                                        </dgm:varLst>
                                        <dgm:alg type="tx"/>
                                        <dgm:shape xmlns:r="http://schemas.openxmlformats.org/officeDocument/2006/relationships"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7">
                                      <dgm:choose name="Name68">
                                        <dgm:if name="Name69" axis="ch ch" ptType="node node" st="2 1" cnt="1 0" func="cnt" op="gte" val="4">
                                          <dgm:layoutNode name="balance_34" styleLbl="alignAccFollowNode1">
                                            <dgm:varLst>
                                              <dgm:bulletEnabled val="1"/>
                                            </dgm:varLst>
                                            <dgm:alg type="sp"/>
                                            <dgm:shape xmlns:r="http://schemas.openxmlformats.org/officeDocument/2006/relationships" rot="4" type="rect" r:blip="">
                                              <dgm:adjLst/>
                                            </dgm:shape>
                                            <dgm:presOf/>
                                            <dgm:constrLst/>
                                            <dgm:ruleLst/>
                                          </dgm:layoutNode>
                                          <dgm:layoutNode name="right_34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4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4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4_4" styleLbl="node1">
                                            <dgm:varLst>
                                              <dgm:bulletEnabled val="1"/>
                                            </dgm:varLst>
                                            <dgm:alg type="tx"/>
                                            <dgm:shape xmlns:r="http://schemas.openxmlformats.org/officeDocument/2006/relationships" rot="4"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4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4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4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0"/>
                                      </dgm:choose>
                                    </dgm:else>
                                  </dgm:choose>
                                </dgm:else>
                              </dgm:choose>
                            </dgm:else>
                          </dgm:choose>
                        </dgm:else>
                      </dgm:choose>
                    </dgm:if>
                    <dgm:else name="Name71">
                      <dgm:choose name="Name72">
                        <dgm:if name="Name73" axis="ch ch" ptType="node node" st="1 1" cnt="1 0" func="cnt" op="gte" val="4">
                          <dgm:choose name="Name74">
                            <dgm:if name="Name75" axis="ch ch" ptType="node node" st="2 1" cnt="1 0" func="cnt" op="equ" val="0">
                              <dgm:layoutNode name="balance_40" styleLbl="alignAccFollowNode1">
                                <dgm:varLst>
                                  <dgm:bulletEnabled val="1"/>
                                </dgm:varLst>
                                <dgm:alg type="sp"/>
                                <dgm:shape xmlns:r="http://schemas.openxmlformats.org/officeDocument/2006/relationships" rot="-4" type="rect" r:blip="">
                                  <dgm:adjLst/>
                                </dgm:shape>
                                <dgm:presOf/>
                                <dgm:constrLst/>
                                <dgm:ruleLst/>
                              </dgm:layoutNode>
                              <dgm:layoutNode name="left_40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0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0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0_4" styleLbl="node1">
                                <dgm:varLst>
                                  <dgm:bulletEnabled val="1"/>
                                </dgm:varLst>
                                <dgm:alg type="tx"/>
                                <dgm:shape xmlns:r="http://schemas.openxmlformats.org/officeDocument/2006/relationships" rot="-4"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6">
                              <dgm:choose name="Name77">
                                <dgm:if name="Name78" axis="ch ch" ptType="node node" st="2 1" cnt="1 0" func="cnt" op="equ" val="1">
                                  <dgm:layoutNode name="balance_41" styleLbl="alignAccFollowNode1">
                                    <dgm:varLst>
                                      <dgm:bulletEnabled val="1"/>
                                    </dgm:varLst>
                                    <dgm:alg type="sp"/>
                                    <dgm:shape xmlns:r="http://schemas.openxmlformats.org/officeDocument/2006/relationships" rot="-4" type="rect" r:blip="">
                                      <dgm:adjLst/>
                                    </dgm:shape>
                                    <dgm:presOf/>
                                    <dgm:constrLst/>
                                    <dgm:ruleLst/>
                                  </dgm:layoutNode>
                                  <dgm:layoutNode name="left_41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1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1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1_4" styleLbl="node1">
                                    <dgm:varLst>
                                      <dgm:bulletEnabled val="1"/>
                                    </dgm:varLst>
                                    <dgm:alg type="tx"/>
                                    <dgm:shape xmlns:r="http://schemas.openxmlformats.org/officeDocument/2006/relationships" rot="-4"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1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9">
                                  <dgm:choose name="Name80">
                                    <dgm:if name="Name81" axis="ch ch" ptType="node node" st="2 1" cnt="1 0" func="cnt" op="equ" val="2">
                                      <dgm:layoutNode name="balance_42" styleLbl="alignAccFollowNode1">
                                        <dgm:varLst>
                                          <dgm:bulletEnabled val="1"/>
                                        </dgm:varLst>
                                        <dgm:alg type="sp"/>
                                        <dgm:shape xmlns:r="http://schemas.openxmlformats.org/officeDocument/2006/relationships" rot="-4" type="rect" r:blip="">
                                          <dgm:adjLst/>
                                        </dgm:shape>
                                        <dgm:presOf/>
                                        <dgm:constrLst/>
                                        <dgm:ruleLst/>
                                      </dgm:layoutNode>
                                      <dgm:layoutNode name="left_42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2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2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2_4" styleLbl="node1">
                                        <dgm:varLst>
                                          <dgm:bulletEnabled val="1"/>
                                        </dgm:varLst>
                                        <dgm:alg type="tx"/>
                                        <dgm:shape xmlns:r="http://schemas.openxmlformats.org/officeDocument/2006/relationships" rot="-4"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2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2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2">
                                      <dgm:choose name="Name83">
                                        <dgm:if name="Name84" axis="ch ch" ptType="node node" st="2 1" cnt="1 0" func="cnt" op="equ" val="3">
                                          <dgm:layoutNode name="balance_43" styleLbl="alignAccFollowNode1">
                                            <dgm:varLst>
                                              <dgm:bulletEnabled val="1"/>
                                            </dgm:varLst>
                                            <dgm:alg type="sp"/>
                                            <dgm:shape xmlns:r="http://schemas.openxmlformats.org/officeDocument/2006/relationships" rot="-4" type="rect" r:blip="">
                                              <dgm:adjLst/>
                                            </dgm:shape>
                                            <dgm:presOf/>
                                            <dgm:constrLst/>
                                            <dgm:ruleLst/>
                                          </dgm:layoutNode>
                                          <dgm:layoutNode name="left_43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3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3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3_4" styleLbl="node1">
                                            <dgm:varLst>
                                              <dgm:bulletEnabled val="1"/>
                                            </dgm:varLst>
                                            <dgm:alg type="tx"/>
                                            <dgm:shape xmlns:r="http://schemas.openxmlformats.org/officeDocument/2006/relationships" rot="-4"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3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3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3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5">
                                          <dgm:choose name="Name86">
                                            <dgm:if name="Name87" axis="ch ch" ptType="node node" st="2 1" cnt="1 0" func="cnt" op="gte" val="4">
                                              <dgm:layoutNode name="balance_44" styleLbl="alignAccFollowNode1">
                                                <dgm:varLst>
                                                  <dgm:bulletEnabled val="1"/>
                                                </dgm:varLst>
                                                <dgm:alg type="sp"/>
                                                <dgm:shape xmlns:r="http://schemas.openxmlformats.org/officeDocument/2006/relationships" type="rect" r:blip="">
                                                  <dgm:adjLst/>
                                                </dgm:shape>
                                                <dgm:presOf/>
                                                <dgm:constrLst/>
                                                <dgm:ruleLst/>
                                              </dgm:layoutNode>
                                              <dgm:layoutNode name="right_44_1" styleLbl="node1">
                                                <dgm:varLst>
                                                  <dgm:bulletEnabled val="1"/>
                                                </dgm:varLst>
                                                <dgm:alg type="tx"/>
                                                <dgm:shape xmlns:r="http://schemas.openxmlformats.org/officeDocument/2006/relationships"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4_2" styleLbl="node1">
                                                <dgm:varLst>
                                                  <dgm:bulletEnabled val="1"/>
                                                </dgm:varLst>
                                                <dgm:alg type="tx"/>
                                                <dgm:shape xmlns:r="http://schemas.openxmlformats.org/officeDocument/2006/relationships"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4_3" styleLbl="node1">
                                                <dgm:varLst>
                                                  <dgm:bulletEnabled val="1"/>
                                                </dgm:varLst>
                                                <dgm:alg type="tx"/>
                                                <dgm:shape xmlns:r="http://schemas.openxmlformats.org/officeDocument/2006/relationships"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4_4" styleLbl="node1">
                                                <dgm:varLst>
                                                  <dgm:bulletEnabled val="1"/>
                                                </dgm:varLst>
                                                <dgm:alg type="tx"/>
                                                <dgm:shape xmlns:r="http://schemas.openxmlformats.org/officeDocument/2006/relationships"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4_1" styleLbl="node1">
                                                <dgm:varLst>
                                                  <dgm:bulletEnabled val="1"/>
                                                </dgm:varLst>
                                                <dgm:alg type="tx"/>
                                                <dgm:shape xmlns:r="http://schemas.openxmlformats.org/officeDocument/2006/relationships"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4_2" styleLbl="node1">
                                                <dgm:varLst>
                                                  <dgm:bulletEnabled val="1"/>
                                                </dgm:varLst>
                                                <dgm:alg type="tx"/>
                                                <dgm:shape xmlns:r="http://schemas.openxmlformats.org/officeDocument/2006/relationships"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4_3" styleLbl="node1">
                                                <dgm:varLst>
                                                  <dgm:bulletEnabled val="1"/>
                                                </dgm:varLst>
                                                <dgm:alg type="tx"/>
                                                <dgm:shape xmlns:r="http://schemas.openxmlformats.org/officeDocument/2006/relationships"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4_4" styleLbl="node1">
                                                <dgm:varLst>
                                                  <dgm:bulletEnabled val="1"/>
                                                </dgm:varLst>
                                                <dgm:alg type="tx"/>
                                                <dgm:shape xmlns:r="http://schemas.openxmlformats.org/officeDocument/2006/relationships"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8"/>
                                          </dgm:choose>
                                        </dgm:else>
                                      </dgm:choose>
                                    </dgm:else>
                                  </dgm:choose>
                                </dgm:else>
                              </dgm:choose>
                            </dgm:else>
                          </dgm:choose>
                        </dgm:if>
                        <dgm:else name="Name89"/>
                      </dgm:choose>
                    </dgm:else>
                  </dgm:choose>
                </dgm:else>
              </dgm:choose>
            </dgm:else>
          </dgm:choose>
        </dgm:else>
      </dgm:choose>
    </dgm:layoutNode>
  </dgm:layoutNode>
</dgm:layoutDef>
</file>

<file path=ppt/diagrams/layout7.xml><?xml version="1.0" encoding="utf-8"?>
<dgm:layoutDef xmlns:dgm="http://schemas.openxmlformats.org/drawingml/2006/diagram" xmlns:a="http://schemas.openxmlformats.org/drawingml/2006/main" uniqueId="urn:microsoft.com/office/officeart/2005/8/layout/balance1">
  <dgm:title val=""/>
  <dgm:desc val=""/>
  <dgm:catLst>
    <dgm:cat type="relationship" pri="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23">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25" srcId="2" destId="23" srcOrd="0" destOrd="0"/>
      </dgm:cxnLst>
      <dgm:bg/>
      <dgm:whole/>
    </dgm:dataModel>
  </dgm:sampData>
  <dgm:styleData>
    <dgm:dataModel>
      <dgm:ptLst>
        <dgm:pt modelId="0" type="doc"/>
        <dgm:pt modelId="1"/>
        <dgm:pt modelId="11"/>
        <dgm:pt modelId="12"/>
        <dgm:pt modelId="2"/>
        <dgm:pt modelId="21"/>
        <dgm:pt modelId="22"/>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tyleData>
  <dgm:clrData>
    <dgm:dataModel>
      <dgm:ptLst>
        <dgm:pt modelId="0" type="doc"/>
        <dgm:pt modelId="1"/>
        <dgm:pt modelId="11"/>
        <dgm:pt modelId="12"/>
        <dgm:pt modelId="13"/>
        <dgm:pt modelId="2"/>
        <dgm:pt modelId="21"/>
        <dgm:pt modelId="22"/>
        <dgm:pt modelId="23"/>
      </dgm:ptLst>
      <dgm:cxnLst>
        <dgm:cxn modelId="4" srcId="0" destId="1" srcOrd="0" destOrd="0"/>
        <dgm:cxn modelId="5" srcId="0" destId="2" srcOrd="1" destOrd="0"/>
        <dgm:cxn modelId="15" srcId="1" destId="11" srcOrd="0" destOrd="0"/>
        <dgm:cxn modelId="16" srcId="1" destId="12" srcOrd="0" destOrd="0"/>
        <dgm:cxn modelId="17" srcId="1" destId="13" srcOrd="0" destOrd="0"/>
        <dgm:cxn modelId="25" srcId="2" destId="21" srcOrd="0" destOrd="0"/>
        <dgm:cxn modelId="26" srcId="2" destId="22" srcOrd="0" destOrd="0"/>
        <dgm:cxn modelId="27" srcId="2" destId="23" srcOrd="0" destOrd="0"/>
      </dgm:cxnLst>
      <dgm:bg/>
      <dgm:whole/>
    </dgm:dataModel>
  </dgm:clrData>
  <dgm:layoutNode name="outerComposite">
    <dgm:varLst>
      <dgm:chMax val="2"/>
      <dgm:animLvl val="lvl"/>
      <dgm:resizeHandles val="exact"/>
    </dgm:varLst>
    <dgm:alg type="composite">
      <dgm:param type="ar" val="1"/>
    </dgm:alg>
    <dgm:shape xmlns:r="http://schemas.openxmlformats.org/officeDocument/2006/relationships" r:blip="">
      <dgm:adjLst/>
    </dgm:shape>
    <dgm:presOf/>
    <dgm:constrLst>
      <dgm:constr type="h" for="ch" forName="parentComposite" refType="h" refFor="ch" refForName="dummyMaxCanvas" op="equ" fact="0.2"/>
      <dgm:constr type="t" for="ch" forName="parentComposite"/>
      <dgm:constr type="h" for="ch" forName="childrenComposite" refType="h" refFor="ch" refForName="dummyMaxCanvas" op="equ" fact="0.8"/>
      <dgm:constr type="t" for="ch" forName="childrenComposite" refType="h" refFor="ch" refForName="dummyMaxCanvas" fact="0.2"/>
    </dgm:constrLst>
    <dgm:ruleLst/>
    <dgm:layoutNode name="dummyMaxCanvas">
      <dgm:alg type="sp"/>
      <dgm:shape xmlns:r="http://schemas.openxmlformats.org/officeDocument/2006/relationships" r:blip="">
        <dgm:adjLst/>
      </dgm:shape>
      <dgm:presOf/>
      <dgm:constrLst/>
      <dgm:ruleLst/>
    </dgm:layoutNode>
    <dgm:layoutNode name="parentComposite">
      <dgm:alg type="composite"/>
      <dgm:shape xmlns:r="http://schemas.openxmlformats.org/officeDocument/2006/relationships" r:blip="">
        <dgm:adjLst/>
      </dgm:shape>
      <dgm:presOf/>
      <dgm:constrLst>
        <dgm:constr type="w" for="ch" forName="parent1" refType="w" fact="0.36"/>
        <dgm:constr type="ctrX" for="ch" forName="parent1" refType="w" fact="0.24"/>
        <dgm:constr type="w" for="ch" forName="parent2" refType="w" fact="0.36"/>
        <dgm:constr type="ctrX" for="ch" forName="parent2" refType="w" fact="0.76"/>
        <dgm:constr type="primFontSz" for="ch" ptType="node" op="equ"/>
      </dgm:constrLst>
      <dgm:ruleLst/>
      <dgm:layoutNode name="parent1" styleLbl="alignAccFollowNode1">
        <dgm:varLst>
          <dgm:chMax val="4"/>
        </dgm:varLst>
        <dgm:alg type="tx"/>
        <dgm:shape xmlns:r="http://schemas.openxmlformats.org/officeDocument/2006/relationships" type="roundRect" r:blip="">
          <dgm:adjLst>
            <dgm:adj idx="1" val="0.1"/>
          </dgm:adjLst>
        </dgm:shape>
        <dgm:presOf axis="ch" ptType="node" cnt="1"/>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arent2" styleLbl="alignAccFollowNode1">
        <dgm:varLst>
          <dgm:chMax val="4"/>
        </dgm:varLst>
        <dgm:alg type="tx"/>
        <dgm:shape xmlns:r="http://schemas.openxmlformats.org/officeDocument/2006/relationships" type="roundRect" r:blip="">
          <dgm:adjLst>
            <dgm:adj idx="1" val="0.1"/>
          </dgm:adjLst>
        </dgm:shape>
        <dgm:presOf axis="ch" ptType="node" st="2" cnt="1"/>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layoutNode name="childrenComposite">
      <dgm:alg type="composite"/>
      <dgm:shape xmlns:r="http://schemas.openxmlformats.org/officeDocument/2006/relationships" r:blip="">
        <dgm:adjLst/>
      </dgm:shape>
      <dgm:presOf/>
      <dgm:constrLst>
        <dgm:constr type="primFontSz" for="ch" ptType="node" op="equ" val="65"/>
        <dgm:constr type="w" for="ch" forName="fulcrum" refType="w" fact="0.15"/>
        <dgm:constr type="h" for="ch" forName="fulcrum" refType="w" refFor="ch" refForName="fulcrum"/>
        <dgm:constr type="b" for="ch" forName="fulcrum" refType="h"/>
        <dgm:constr type="ctrX" for="ch" forName="fulcrum" refType="w" fact="0.5"/>
        <dgm:constr type="w" for="ch" forName="balance_00" refType="w" fact="0.9"/>
        <dgm:constr type="h" for="ch" forName="balance_00" refType="h" fact="0.076"/>
        <dgm:constr type="b" for="ch" forName="balance_00" refType="h" fact="0.81"/>
        <dgm:constr type="ctrX" for="ch" forName="balance_00" refType="w" fact="0.5"/>
        <dgm:constr type="w" for="ch" forName="balance_01" refType="w"/>
        <dgm:constr type="h" for="ch" forName="balance_01" refType="h" fact="0.157"/>
        <dgm:constr type="b" for="ch" forName="balance_01" refType="h" fact="0.85"/>
        <dgm:constr type="ctrX" for="ch" forName="balance_01" refType="w" fact="0.5"/>
        <dgm:constr type="w" for="ch" forName="balance_02" refType="w"/>
        <dgm:constr type="h" for="ch" forName="balance_02" refType="h" fact="0.157"/>
        <dgm:constr type="b" for="ch" forName="balance_02" refType="h" fact="0.85"/>
        <dgm:constr type="ctrX" for="ch" forName="balance_02" refType="w" fact="0.5"/>
        <dgm:constr type="w" for="ch" forName="balance_03" refType="w"/>
        <dgm:constr type="h" for="ch" forName="balance_03" refType="h" fact="0.157"/>
        <dgm:constr type="b" for="ch" forName="balance_03" refType="h" fact="0.85"/>
        <dgm:constr type="ctrX" for="ch" forName="balance_03" refType="w" fact="0.5"/>
        <dgm:constr type="w" for="ch" forName="balance_04" refType="w"/>
        <dgm:constr type="h" for="ch" forName="balance_04" refType="h" fact="0.157"/>
        <dgm:constr type="b" for="ch" forName="balance_04" refType="h" fact="0.85"/>
        <dgm:constr type="ctrX" for="ch" forName="balance_04" refType="w" fact="0.5"/>
        <dgm:constr type="w" for="ch" forName="balance_10" refType="w"/>
        <dgm:constr type="h" for="ch" forName="balance_10" refType="h" fact="0.157"/>
        <dgm:constr type="b" for="ch" forName="balance_10" refType="h" fact="0.85"/>
        <dgm:constr type="ctrX" for="ch" forName="balance_10" refType="w" fact="0.5"/>
        <dgm:constr type="w" for="ch" forName="balance_11" refType="w" fact="0.9"/>
        <dgm:constr type="h" for="ch" forName="balance_11" refType="h" fact="0.076"/>
        <dgm:constr type="b" for="ch" forName="balance_11" refType="h" fact="0.81"/>
        <dgm:constr type="ctrX" for="ch" forName="balance_11" refType="w" fact="0.5"/>
        <dgm:constr type="w" for="ch" forName="balance_12" refType="w"/>
        <dgm:constr type="h" for="ch" forName="balance_12" refType="h" fact="0.157"/>
        <dgm:constr type="b" for="ch" forName="balance_12" refType="h" fact="0.85"/>
        <dgm:constr type="ctrX" for="ch" forName="balance_12" refType="w" fact="0.5"/>
        <dgm:constr type="w" for="ch" forName="balance_13" refType="w"/>
        <dgm:constr type="h" for="ch" forName="balance_13" refType="h" fact="0.157"/>
        <dgm:constr type="b" for="ch" forName="balance_13" refType="h" fact="0.85"/>
        <dgm:constr type="ctrX" for="ch" forName="balance_13" refType="w" fact="0.5"/>
        <dgm:constr type="w" for="ch" forName="balance_14" refType="w"/>
        <dgm:constr type="h" for="ch" forName="balance_14" refType="h" fact="0.157"/>
        <dgm:constr type="b" for="ch" forName="balance_14" refType="h" fact="0.85"/>
        <dgm:constr type="ctrX" for="ch" forName="balance_14" refType="w" fact="0.5"/>
        <dgm:constr type="w" for="ch" forName="balance_20" refType="w"/>
        <dgm:constr type="h" for="ch" forName="balance_20" refType="h" fact="0.157"/>
        <dgm:constr type="b" for="ch" forName="balance_20" refType="h" fact="0.85"/>
        <dgm:constr type="ctrX" for="ch" forName="balance_20" refType="w" fact="0.5"/>
        <dgm:constr type="w" for="ch" forName="balance_21" refType="w"/>
        <dgm:constr type="h" for="ch" forName="balance_21" refType="h" fact="0.157"/>
        <dgm:constr type="b" for="ch" forName="balance_21" refType="h" fact="0.85"/>
        <dgm:constr type="ctrX" for="ch" forName="balance_21" refType="w" fact="0.5"/>
        <dgm:constr type="w" for="ch" forName="balance_22" refType="w" fact="0.9"/>
        <dgm:constr type="h" for="ch" forName="balance_22" refType="h" fact="0.076"/>
        <dgm:constr type="b" for="ch" forName="balance_22" refType="h" fact="0.81"/>
        <dgm:constr type="ctrX" for="ch" forName="balance_22" refType="w" fact="0.5"/>
        <dgm:constr type="w" for="ch" forName="balance_23" refType="w"/>
        <dgm:constr type="h" for="ch" forName="balance_23" refType="h" fact="0.157"/>
        <dgm:constr type="b" for="ch" forName="balance_23" refType="h" fact="0.85"/>
        <dgm:constr type="ctrX" for="ch" forName="balance_23" refType="w" fact="0.5"/>
        <dgm:constr type="w" for="ch" forName="balance_24" refType="w"/>
        <dgm:constr type="h" for="ch" forName="balance_24" refType="h" fact="0.157"/>
        <dgm:constr type="b" for="ch" forName="balance_24" refType="h" fact="0.85"/>
        <dgm:constr type="ctrX" for="ch" forName="balance_24" refType="w" fact="0.5"/>
        <dgm:constr type="w" for="ch" forName="balance_30" refType="w"/>
        <dgm:constr type="h" for="ch" forName="balance_30" refType="h" fact="0.157"/>
        <dgm:constr type="b" for="ch" forName="balance_30" refType="h" fact="0.85"/>
        <dgm:constr type="ctrX" for="ch" forName="balance_30" refType="w" fact="0.5"/>
        <dgm:constr type="w" for="ch" forName="balance_31" refType="w"/>
        <dgm:constr type="h" for="ch" forName="balance_31" refType="h" fact="0.157"/>
        <dgm:constr type="b" for="ch" forName="balance_31" refType="h" fact="0.85"/>
        <dgm:constr type="ctrX" for="ch" forName="balance_31" refType="w" fact="0.5"/>
        <dgm:constr type="w" for="ch" forName="balance_32" refType="w"/>
        <dgm:constr type="h" for="ch" forName="balance_32" refType="h" fact="0.157"/>
        <dgm:constr type="b" for="ch" forName="balance_32" refType="h" fact="0.85"/>
        <dgm:constr type="ctrX" for="ch" forName="balance_32" refType="w" fact="0.5"/>
        <dgm:constr type="w" for="ch" forName="balance_33" refType="w" fact="0.9"/>
        <dgm:constr type="h" for="ch" forName="balance_33" refType="h" fact="0.076"/>
        <dgm:constr type="b" for="ch" forName="balance_33" refType="h" fact="0.81"/>
        <dgm:constr type="ctrX" for="ch" forName="balance_33" refType="w" fact="0.5"/>
        <dgm:constr type="w" for="ch" forName="balance_34" refType="w"/>
        <dgm:constr type="h" for="ch" forName="balance_34" refType="h" fact="0.157"/>
        <dgm:constr type="b" for="ch" forName="balance_34" refType="h" fact="0.85"/>
        <dgm:constr type="ctrX" for="ch" forName="balance_34" refType="w" fact="0.5"/>
        <dgm:constr type="w" for="ch" forName="balance_40" refType="w"/>
        <dgm:constr type="h" for="ch" forName="balance_40" refType="h" fact="0.157"/>
        <dgm:constr type="b" for="ch" forName="balance_40" refType="h" fact="0.85"/>
        <dgm:constr type="ctrX" for="ch" forName="balance_40" refType="w" fact="0.5"/>
        <dgm:constr type="w" for="ch" forName="balance_41" refType="w"/>
        <dgm:constr type="h" for="ch" forName="balance_41" refType="h" fact="0.157"/>
        <dgm:constr type="b" for="ch" forName="balance_41" refType="h" fact="0.85"/>
        <dgm:constr type="ctrX" for="ch" forName="balance_41" refType="w" fact="0.5"/>
        <dgm:constr type="w" for="ch" forName="balance_42" refType="w"/>
        <dgm:constr type="h" for="ch" forName="balance_42" refType="h" fact="0.157"/>
        <dgm:constr type="b" for="ch" forName="balance_42" refType="h" fact="0.85"/>
        <dgm:constr type="ctrX" for="ch" forName="balance_42" refType="w" fact="0.5"/>
        <dgm:constr type="w" for="ch" forName="balance_43" refType="w"/>
        <dgm:constr type="h" for="ch" forName="balance_43" refType="h" fact="0.157"/>
        <dgm:constr type="b" for="ch" forName="balance_43" refType="h" fact="0.85"/>
        <dgm:constr type="ctrX" for="ch" forName="balance_43" refType="w" fact="0.5"/>
        <dgm:constr type="w" for="ch" forName="balance_44" refType="w" fact="0.9"/>
        <dgm:constr type="h" for="ch" forName="balance_44" refType="h" fact="0.076"/>
        <dgm:constr type="b" for="ch" forName="balance_44" refType="h" fact="0.81"/>
        <dgm:constr type="ctrX" for="ch" forName="balance_44" refType="w" fact="0.5"/>
        <dgm:constr type="w" for="ch" forName="right_01_1" refType="w" fact="0.4"/>
        <dgm:constr type="h" for="ch" forName="right_01_1" refType="h" fact="0.7"/>
        <dgm:constr type="b" for="ch" forName="right_01_1" refType="h" fact="0.76"/>
        <dgm:constr type="ctrX" for="ch" forName="right_01_1" refType="w" fact="0.78"/>
        <dgm:constr type="w" for="ch" forName="left_10_1" refType="w" fact="0.4"/>
        <dgm:constr type="h" for="ch" forName="left_10_1" refType="h" fact="0.7"/>
        <dgm:constr type="b" for="ch" forName="left_10_1" refType="h" fact="0.76"/>
        <dgm:constr type="ctrX" for="ch" forName="left_10_1" refType="w" fact="0.22"/>
        <dgm:constr type="w" for="ch" forName="right_11_1" refType="w" fact="0.36"/>
        <dgm:constr type="h" for="ch" forName="right_11_1" refType="h" fact="0.67"/>
        <dgm:constr type="b" for="ch" forName="right_11_1" refType="h" fact="0.725"/>
        <dgm:constr type="ctrX" for="ch" forName="right_11_1" refType="w" fact="0.76"/>
        <dgm:constr type="w" for="ch" forName="left_11_1" refType="w" fact="0.36"/>
        <dgm:constr type="h" for="ch" forName="left_11_1" refType="h" fact="0.67"/>
        <dgm:constr type="b" for="ch" forName="left_11_1" refType="h" fact="0.725"/>
        <dgm:constr type="ctrX" for="ch" forName="left_11_1" refType="w" fact="0.24"/>
        <dgm:constr type="w" for="ch" forName="right_02_1" refType="w" fact="0.388"/>
        <dgm:constr type="h" for="ch" forName="right_02_1" refType="h" fact="0.36"/>
        <dgm:constr type="b" for="ch" forName="right_02_1" refType="h" fact="0.76"/>
        <dgm:constr type="ctrX" for="ch" forName="right_02_1" refType="w" fact="0.77"/>
        <dgm:constr type="w" for="ch" forName="right_02_2" refType="w" fact="0.388"/>
        <dgm:constr type="h" for="ch" forName="right_02_2" refType="h" fact="0.36"/>
        <dgm:constr type="b" for="ch" forName="right_02_2" refType="h" fact="0.42"/>
        <dgm:constr type="ctrX" for="ch" forName="right_02_2" refType="w" fact="0.79"/>
        <dgm:constr type="w" for="ch" forName="left_20_1" refType="w" fact="0.388"/>
        <dgm:constr type="h" for="ch" forName="left_20_1" refType="h" fact="0.36"/>
        <dgm:constr type="b" for="ch" forName="left_20_1" refType="h" fact="0.76"/>
        <dgm:constr type="ctrX" for="ch" forName="left_20_1" refType="w" fact="0.23"/>
        <dgm:constr type="w" for="ch" forName="left_20_2" refType="w" fact="0.388"/>
        <dgm:constr type="h" for="ch" forName="left_20_2" refType="h" fact="0.36"/>
        <dgm:constr type="b" for="ch" forName="left_20_2" refType="h" fact="0.42"/>
        <dgm:constr type="ctrX" for="ch" forName="left_20_2" refType="w" fact="0.21"/>
        <dgm:constr type="w" for="ch" forName="right_12_1" refType="w" fact="0.388"/>
        <dgm:constr type="h" for="ch" forName="right_12_1" refType="h" fact="0.36"/>
        <dgm:constr type="b" for="ch" forName="right_12_1" refType="h" fact="0.76"/>
        <dgm:constr type="ctrX" for="ch" forName="right_12_1" refType="w" fact="0.77"/>
        <dgm:constr type="w" for="ch" forName="right_12_2" refType="w" fact="0.388"/>
        <dgm:constr type="h" for="ch" forName="right_12_2" refType="h" fact="0.36"/>
        <dgm:constr type="b" for="ch" forName="right_12_2" refType="h" fact="0.42"/>
        <dgm:constr type="ctrX" for="ch" forName="right_12_2" refType="w" fact="0.79"/>
        <dgm:constr type="w" for="ch" forName="left_12_1" refType="w" fact="0.388"/>
        <dgm:constr type="h" for="ch" forName="left_12_1" refType="h" fact="0.36"/>
        <dgm:constr type="b" for="ch" forName="left_12_1" refType="h" fact="0.715"/>
        <dgm:constr type="ctrX" for="ch" forName="left_12_1" refType="w" fact="0.255"/>
        <dgm:constr type="w" for="ch" forName="right_22_1" refType="w" fact="0.36"/>
        <dgm:constr type="h" for="ch" forName="right_22_1" refType="h" fact="0.32"/>
        <dgm:constr type="b" for="ch" forName="right_22_1" refType="h" fact="0.725"/>
        <dgm:constr type="ctrX" for="ch" forName="right_22_1" refType="w" fact="0.76"/>
        <dgm:constr type="w" for="ch" forName="right_22_2" refType="w" fact="0.36"/>
        <dgm:constr type="h" for="ch" forName="right_22_2" refType="h" fact="0.32"/>
        <dgm:constr type="b" for="ch" forName="right_22_2" refType="h" fact="0.39"/>
        <dgm:constr type="ctrX" for="ch" forName="right_22_2" refType="w" fact="0.76"/>
        <dgm:constr type="w" for="ch" forName="left_22_1" refType="w" fact="0.36"/>
        <dgm:constr type="h" for="ch" forName="left_22_1" refType="h" fact="0.32"/>
        <dgm:constr type="b" for="ch" forName="left_22_1" refType="h" fact="0.725"/>
        <dgm:constr type="ctrX" for="ch" forName="left_22_1" refType="w" fact="0.24"/>
        <dgm:constr type="w" for="ch" forName="left_22_2" refType="w" fact="0.36"/>
        <dgm:constr type="h" for="ch" forName="left_22_2" refType="h" fact="0.32"/>
        <dgm:constr type="b" for="ch" forName="left_22_2" refType="h" fact="0.39"/>
        <dgm:constr type="ctrX" for="ch" forName="left_22_2" refType="w" fact="0.24"/>
        <dgm:constr type="w" for="ch" forName="left_21_1" refType="w" fact="0.388"/>
        <dgm:constr type="h" for="ch" forName="left_21_1" refType="h" fact="0.36"/>
        <dgm:constr type="b" for="ch" forName="left_21_1" refType="h" fact="0.76"/>
        <dgm:constr type="ctrX" for="ch" forName="left_21_1" refType="w" fact="0.23"/>
        <dgm:constr type="w" for="ch" forName="left_21_2" refType="w" fact="0.388"/>
        <dgm:constr type="h" for="ch" forName="left_21_2" refType="h" fact="0.36"/>
        <dgm:constr type="b" for="ch" forName="left_21_2" refType="h" fact="0.42"/>
        <dgm:constr type="ctrX" for="ch" forName="left_21_2" refType="w" fact="0.21"/>
        <dgm:constr type="w" for="ch" forName="right_21_1" refType="w" fact="0.388"/>
        <dgm:constr type="h" for="ch" forName="right_21_1" refType="h" fact="0.36"/>
        <dgm:constr type="b" for="ch" forName="right_21_1" refType="h" fact="0.715"/>
        <dgm:constr type="ctrX" for="ch" forName="right_21_1" refType="w" fact="0.745"/>
        <dgm:constr type="w" for="ch" forName="right_03_1" refType="w" fact="0.37"/>
        <dgm:constr type="h" for="ch" forName="right_03_1" refType="h" fact="0.24"/>
        <dgm:constr type="b" for="ch" forName="right_03_1" refType="h" fact="0.76"/>
        <dgm:constr type="ctrX" for="ch" forName="right_03_1" refType="w" fact="0.77"/>
        <dgm:constr type="w" for="ch" forName="right_03_2" refType="w" fact="0.37"/>
        <dgm:constr type="h" for="ch" forName="right_03_2" refType="h" fact="0.24"/>
        <dgm:constr type="b" for="ch" forName="right_03_2" refType="h" fact="0.535"/>
        <dgm:constr type="ctrX" for="ch" forName="right_03_2" refType="w" fact="0.783"/>
        <dgm:constr type="w" for="ch" forName="right_03_3" refType="w" fact="0.37"/>
        <dgm:constr type="h" for="ch" forName="right_03_3" refType="h" fact="0.24"/>
        <dgm:constr type="b" for="ch" forName="right_03_3" refType="h" fact="0.315"/>
        <dgm:constr type="ctrX" for="ch" forName="right_03_3" refType="w" fact="0.796"/>
        <dgm:constr type="w" for="ch" forName="left_30_1" refType="w" fact="0.37"/>
        <dgm:constr type="h" for="ch" forName="left_30_1" refType="h" fact="0.24"/>
        <dgm:constr type="b" for="ch" forName="left_30_1" refType="h" fact="0.76"/>
        <dgm:constr type="ctrX" for="ch" forName="left_30_1" refType="w" fact="0.23"/>
        <dgm:constr type="w" for="ch" forName="left_30_2" refType="w" fact="0.37"/>
        <dgm:constr type="h" for="ch" forName="left_30_2" refType="h" fact="0.24"/>
        <dgm:constr type="b" for="ch" forName="left_30_2" refType="h" fact="0.535"/>
        <dgm:constr type="ctrX" for="ch" forName="left_30_2" refType="w" fact="0.217"/>
        <dgm:constr type="w" for="ch" forName="left_30_3" refType="w" fact="0.37"/>
        <dgm:constr type="h" for="ch" forName="left_30_3" refType="h" fact="0.24"/>
        <dgm:constr type="b" for="ch" forName="left_30_3" refType="h" fact="0.315"/>
        <dgm:constr type="ctrX" for="ch" forName="left_30_3" refType="w" fact="0.204"/>
        <dgm:constr type="w" for="ch" forName="right_13_1" refType="w" fact="0.37"/>
        <dgm:constr type="h" for="ch" forName="right_13_1" refType="h" fact="0.24"/>
        <dgm:constr type="b" for="ch" forName="right_13_1" refType="h" fact="0.76"/>
        <dgm:constr type="ctrX" for="ch" forName="right_13_1" refType="w" fact="0.77"/>
        <dgm:constr type="w" for="ch" forName="right_13_2" refType="w" fact="0.37"/>
        <dgm:constr type="h" for="ch" forName="right_13_2" refType="h" fact="0.24"/>
        <dgm:constr type="b" for="ch" forName="right_13_2" refType="h" fact="0.535"/>
        <dgm:constr type="ctrX" for="ch" forName="right_13_2" refType="w" fact="0.783"/>
        <dgm:constr type="w" for="ch" forName="right_13_3" refType="w" fact="0.37"/>
        <dgm:constr type="h" for="ch" forName="right_13_3" refType="h" fact="0.24"/>
        <dgm:constr type="b" for="ch" forName="right_13_3" refType="h" fact="0.315"/>
        <dgm:constr type="ctrX" for="ch" forName="right_13_3" refType="w" fact="0.796"/>
        <dgm:constr type="w" for="ch" forName="left_13_1" refType="w" fact="0.37"/>
        <dgm:constr type="h" for="ch" forName="left_13_1" refType="h" fact="0.24"/>
        <dgm:constr type="b" for="ch" forName="left_13_1" refType="h" fact="0.715"/>
        <dgm:constr type="ctrX" for="ch" forName="left_13_1" refType="w" fact="0.255"/>
        <dgm:constr type="w" for="ch" forName="left_31_1" refType="w" fact="0.37"/>
        <dgm:constr type="h" for="ch" forName="left_31_1" refType="h" fact="0.24"/>
        <dgm:constr type="b" for="ch" forName="left_31_1" refType="h" fact="0.76"/>
        <dgm:constr type="ctrX" for="ch" forName="left_31_1" refType="w" fact="0.23"/>
        <dgm:constr type="w" for="ch" forName="left_31_2" refType="w" fact="0.37"/>
        <dgm:constr type="h" for="ch" forName="left_31_2" refType="h" fact="0.24"/>
        <dgm:constr type="b" for="ch" forName="left_31_2" refType="h" fact="0.535"/>
        <dgm:constr type="ctrX" for="ch" forName="left_31_2" refType="w" fact="0.217"/>
        <dgm:constr type="w" for="ch" forName="left_31_3" refType="w" fact="0.37"/>
        <dgm:constr type="h" for="ch" forName="left_31_3" refType="h" fact="0.24"/>
        <dgm:constr type="b" for="ch" forName="left_31_3" refType="h" fact="0.315"/>
        <dgm:constr type="ctrX" for="ch" forName="left_31_3" refType="w" fact="0.204"/>
        <dgm:constr type="w" for="ch" forName="right_31_1" refType="w" fact="0.37"/>
        <dgm:constr type="h" for="ch" forName="right_31_1" refType="h" fact="0.24"/>
        <dgm:constr type="b" for="ch" forName="right_31_1" refType="h" fact="0.715"/>
        <dgm:constr type="ctrX" for="ch" forName="right_31_1" refType="w" fact="0.745"/>
        <dgm:constr type="w" for="ch" forName="right_23_1" refType="w" fact="0.37"/>
        <dgm:constr type="h" for="ch" forName="right_23_1" refType="h" fact="0.24"/>
        <dgm:constr type="b" for="ch" forName="right_23_1" refType="h" fact="0.76"/>
        <dgm:constr type="ctrX" for="ch" forName="right_23_1" refType="w" fact="0.77"/>
        <dgm:constr type="w" for="ch" forName="right_23_2" refType="w" fact="0.37"/>
        <dgm:constr type="h" for="ch" forName="right_23_2" refType="h" fact="0.24"/>
        <dgm:constr type="b" for="ch" forName="right_23_2" refType="h" fact="0.535"/>
        <dgm:constr type="ctrX" for="ch" forName="right_23_2" refType="w" fact="0.783"/>
        <dgm:constr type="w" for="ch" forName="right_23_3" refType="w" fact="0.37"/>
        <dgm:constr type="h" for="ch" forName="right_23_3" refType="h" fact="0.24"/>
        <dgm:constr type="b" for="ch" forName="right_23_3" refType="h" fact="0.315"/>
        <dgm:constr type="ctrX" for="ch" forName="right_23_3" refType="w" fact="0.796"/>
        <dgm:constr type="w" for="ch" forName="left_23_1" refType="w" fact="0.37"/>
        <dgm:constr type="h" for="ch" forName="left_23_1" refType="h" fact="0.24"/>
        <dgm:constr type="b" for="ch" forName="left_23_1" refType="h" fact="0.715"/>
        <dgm:constr type="ctrX" for="ch" forName="left_23_1" refType="w" fact="0.255"/>
        <dgm:constr type="w" for="ch" forName="left_23_2" refType="w" fact="0.37"/>
        <dgm:constr type="h" for="ch" forName="left_23_2" refType="h" fact="0.24"/>
        <dgm:constr type="b" for="ch" forName="left_23_2" refType="h" fact="0.49"/>
        <dgm:constr type="ctrX" for="ch" forName="left_23_2" refType="w" fact="0.268"/>
        <dgm:constr type="w" for="ch" forName="left_32_1" refType="w" fact="0.37"/>
        <dgm:constr type="h" for="ch" forName="left_32_1" refType="h" fact="0.24"/>
        <dgm:constr type="b" for="ch" forName="left_32_1" refType="h" fact="0.76"/>
        <dgm:constr type="ctrX" for="ch" forName="left_32_1" refType="w" fact="0.23"/>
        <dgm:constr type="w" for="ch" forName="left_32_2" refType="w" fact="0.37"/>
        <dgm:constr type="h" for="ch" forName="left_32_2" refType="h" fact="0.24"/>
        <dgm:constr type="b" for="ch" forName="left_32_2" refType="h" fact="0.535"/>
        <dgm:constr type="ctrX" for="ch" forName="left_32_2" refType="w" fact="0.217"/>
        <dgm:constr type="w" for="ch" forName="left_32_3" refType="w" fact="0.37"/>
        <dgm:constr type="h" for="ch" forName="left_32_3" refType="h" fact="0.24"/>
        <dgm:constr type="b" for="ch" forName="left_32_3" refType="h" fact="0.315"/>
        <dgm:constr type="ctrX" for="ch" forName="left_32_3" refType="w" fact="0.204"/>
        <dgm:constr type="w" for="ch" forName="right_32_1" refType="w" fact="0.37"/>
        <dgm:constr type="h" for="ch" forName="right_32_1" refType="h" fact="0.24"/>
        <dgm:constr type="b" for="ch" forName="right_32_1" refType="h" fact="0.715"/>
        <dgm:constr type="ctrX" for="ch" forName="right_32_1" refType="w" fact="0.745"/>
        <dgm:constr type="w" for="ch" forName="right_32_2" refType="w" fact="0.37"/>
        <dgm:constr type="h" for="ch" forName="right_32_2" refType="h" fact="0.24"/>
        <dgm:constr type="b" for="ch" forName="right_32_2" refType="h" fact="0.49"/>
        <dgm:constr type="ctrX" for="ch" forName="right_32_2" refType="w" fact="0.732"/>
        <dgm:constr type="w" for="ch" forName="right_33_1" refType="w" fact="0.36"/>
        <dgm:constr type="h" for="ch" forName="right_33_1" refType="h" fact="0.21"/>
        <dgm:constr type="b" for="ch" forName="right_33_1" refType="h" fact="0.725"/>
        <dgm:constr type="ctrX" for="ch" forName="right_33_1" refType="w" fact="0.76"/>
        <dgm:constr type="w" for="ch" forName="right_33_2" refType="w" fact="0.36"/>
        <dgm:constr type="h" for="ch" forName="right_33_2" refType="h" fact="0.21"/>
        <dgm:constr type="b" for="ch" forName="right_33_2" refType="h" fact="0.5"/>
        <dgm:constr type="ctrX" for="ch" forName="right_33_2" refType="w" fact="0.76"/>
        <dgm:constr type="w" for="ch" forName="right_33_3" refType="w" fact="0.36"/>
        <dgm:constr type="h" for="ch" forName="right_33_3" refType="h" fact="0.21"/>
        <dgm:constr type="b" for="ch" forName="right_33_3" refType="h" fact="0.275"/>
        <dgm:constr type="ctrX" for="ch" forName="right_33_3" refType="w" fact="0.76"/>
        <dgm:constr type="w" for="ch" forName="left_33_1" refType="w" fact="0.36"/>
        <dgm:constr type="h" for="ch" forName="left_33_1" refType="h" fact="0.21"/>
        <dgm:constr type="b" for="ch" forName="left_33_1" refType="h" fact="0.725"/>
        <dgm:constr type="ctrX" for="ch" forName="left_33_1" refType="w" fact="0.24"/>
        <dgm:constr type="w" for="ch" forName="left_33_2" refType="w" fact="0.36"/>
        <dgm:constr type="h" for="ch" forName="left_33_2" refType="h" fact="0.21"/>
        <dgm:constr type="b" for="ch" forName="left_33_2" refType="h" fact="0.5"/>
        <dgm:constr type="ctrX" for="ch" forName="left_33_2" refType="w" fact="0.24"/>
        <dgm:constr type="w" for="ch" forName="left_33_3" refType="w" fact="0.36"/>
        <dgm:constr type="h" for="ch" forName="left_33_3" refType="h" fact="0.21"/>
        <dgm:constr type="b" for="ch" forName="left_33_3" refType="h" fact="0.275"/>
        <dgm:constr type="ctrX" for="ch" forName="left_33_3" refType="w" fact="0.24"/>
        <dgm:constr type="w" for="ch" forName="right_04_1" refType="w" fact="0.365"/>
        <dgm:constr type="h" for="ch" forName="right_04_1" refType="h" fact="0.185"/>
        <dgm:constr type="b" for="ch" forName="right_04_1" refType="h" fact="0.76"/>
        <dgm:constr type="ctrX" for="ch" forName="right_04_1" refType="w" fact="0.77"/>
        <dgm:constr type="w" for="ch" forName="right_04_2" refType="w" fact="0.365"/>
        <dgm:constr type="h" for="ch" forName="right_04_2" refType="h" fact="0.185"/>
        <dgm:constr type="b" for="ch" forName="right_04_2" refType="h" fact="0.595"/>
        <dgm:constr type="ctrX" for="ch" forName="right_04_2" refType="w" fact="0.78"/>
        <dgm:constr type="w" for="ch" forName="right_04_3" refType="w" fact="0.365"/>
        <dgm:constr type="h" for="ch" forName="right_04_3" refType="h" fact="0.185"/>
        <dgm:constr type="b" for="ch" forName="right_04_3" refType="h" fact="0.43"/>
        <dgm:constr type="ctrX" for="ch" forName="right_04_3" refType="w" fact="0.79"/>
        <dgm:constr type="w" for="ch" forName="right_04_4" refType="w" fact="0.365"/>
        <dgm:constr type="h" for="ch" forName="right_04_4" refType="h" fact="0.185"/>
        <dgm:constr type="b" for="ch" forName="right_04_4" refType="h" fact="0.265"/>
        <dgm:constr type="ctrX" for="ch" forName="right_04_4" refType="w" fact="0.8"/>
        <dgm:constr type="w" for="ch" forName="left_40_1" refType="w" fact="0.365"/>
        <dgm:constr type="h" for="ch" forName="left_40_1" refType="h" fact="0.185"/>
        <dgm:constr type="b" for="ch" forName="left_40_1" refType="h" fact="0.76"/>
        <dgm:constr type="ctrX" for="ch" forName="left_40_1" refType="w" fact="0.23"/>
        <dgm:constr type="w" for="ch" forName="left_40_2" refType="w" fact="0.365"/>
        <dgm:constr type="h" for="ch" forName="left_40_2" refType="h" fact="0.185"/>
        <dgm:constr type="b" for="ch" forName="left_40_2" refType="h" fact="0.595"/>
        <dgm:constr type="ctrX" for="ch" forName="left_40_2" refType="w" fact="0.22"/>
        <dgm:constr type="w" for="ch" forName="left_40_3" refType="w" fact="0.365"/>
        <dgm:constr type="h" for="ch" forName="left_40_3" refType="h" fact="0.185"/>
        <dgm:constr type="b" for="ch" forName="left_40_3" refType="h" fact="0.43"/>
        <dgm:constr type="ctrX" for="ch" forName="left_40_3" refType="w" fact="0.21"/>
        <dgm:constr type="w" for="ch" forName="left_40_4" refType="w" fact="0.365"/>
        <dgm:constr type="h" for="ch" forName="left_40_4" refType="h" fact="0.185"/>
        <dgm:constr type="b" for="ch" forName="left_40_4" refType="h" fact="0.265"/>
        <dgm:constr type="ctrX" for="ch" forName="left_40_4" refType="w" fact="0.2"/>
        <dgm:constr type="w" for="ch" forName="right_14_1" refType="w" fact="0.365"/>
        <dgm:constr type="h" for="ch" forName="right_14_1" refType="h" fact="0.185"/>
        <dgm:constr type="b" for="ch" forName="right_14_1" refType="h" fact="0.76"/>
        <dgm:constr type="ctrX" for="ch" forName="right_14_1" refType="w" fact="0.77"/>
        <dgm:constr type="w" for="ch" forName="right_14_2" refType="w" fact="0.365"/>
        <dgm:constr type="h" for="ch" forName="right_14_2" refType="h" fact="0.185"/>
        <dgm:constr type="b" for="ch" forName="right_14_2" refType="h" fact="0.595"/>
        <dgm:constr type="ctrX" for="ch" forName="right_14_2" refType="w" fact="0.78"/>
        <dgm:constr type="w" for="ch" forName="right_14_3" refType="w" fact="0.365"/>
        <dgm:constr type="h" for="ch" forName="right_14_3" refType="h" fact="0.185"/>
        <dgm:constr type="b" for="ch" forName="right_14_3" refType="h" fact="0.43"/>
        <dgm:constr type="ctrX" for="ch" forName="right_14_3" refType="w" fact="0.79"/>
        <dgm:constr type="w" for="ch" forName="right_14_4" refType="w" fact="0.365"/>
        <dgm:constr type="h" for="ch" forName="right_14_4" refType="h" fact="0.185"/>
        <dgm:constr type="b" for="ch" forName="right_14_4" refType="h" fact="0.265"/>
        <dgm:constr type="ctrX" for="ch" forName="right_14_4" refType="w" fact="0.8"/>
        <dgm:constr type="w" for="ch" forName="left_14_1" refType="w" fact="0.365"/>
        <dgm:constr type="h" for="ch" forName="left_14_1" refType="h" fact="0.185"/>
        <dgm:constr type="b" for="ch" forName="left_14_1" refType="h" fact="0.715"/>
        <dgm:constr type="ctrX" for="ch" forName="left_14_1" refType="w" fact="0.25"/>
        <dgm:constr type="w" for="ch" forName="left_41_1" refType="w" fact="0.365"/>
        <dgm:constr type="h" for="ch" forName="left_41_1" refType="h" fact="0.185"/>
        <dgm:constr type="b" for="ch" forName="left_41_1" refType="h" fact="0.76"/>
        <dgm:constr type="ctrX" for="ch" forName="left_41_1" refType="w" fact="0.23"/>
        <dgm:constr type="w" for="ch" forName="left_41_2" refType="w" fact="0.365"/>
        <dgm:constr type="h" for="ch" forName="left_41_2" refType="h" fact="0.185"/>
        <dgm:constr type="b" for="ch" forName="left_41_2" refType="h" fact="0.595"/>
        <dgm:constr type="ctrX" for="ch" forName="left_41_2" refType="w" fact="0.22"/>
        <dgm:constr type="w" for="ch" forName="left_41_3" refType="w" fact="0.365"/>
        <dgm:constr type="h" for="ch" forName="left_41_3" refType="h" fact="0.185"/>
        <dgm:constr type="b" for="ch" forName="left_41_3" refType="h" fact="0.43"/>
        <dgm:constr type="ctrX" for="ch" forName="left_41_3" refType="w" fact="0.21"/>
        <dgm:constr type="w" for="ch" forName="left_41_4" refType="w" fact="0.365"/>
        <dgm:constr type="h" for="ch" forName="left_41_4" refType="h" fact="0.185"/>
        <dgm:constr type="b" for="ch" forName="left_41_4" refType="h" fact="0.265"/>
        <dgm:constr type="ctrX" for="ch" forName="left_41_4" refType="w" fact="0.2"/>
        <dgm:constr type="w" for="ch" forName="right_41_1" refType="w" fact="0.365"/>
        <dgm:constr type="h" for="ch" forName="right_41_1" refType="h" fact="0.185"/>
        <dgm:constr type="b" for="ch" forName="right_41_1" refType="h" fact="0.715"/>
        <dgm:constr type="ctrX" for="ch" forName="right_41_1" refType="w" fact="0.75"/>
        <dgm:constr type="w" for="ch" forName="right_24_1" refType="w" fact="0.365"/>
        <dgm:constr type="h" for="ch" forName="right_24_1" refType="h" fact="0.185"/>
        <dgm:constr type="b" for="ch" forName="right_24_1" refType="h" fact="0.76"/>
        <dgm:constr type="ctrX" for="ch" forName="right_24_1" refType="w" fact="0.77"/>
        <dgm:constr type="w" for="ch" forName="right_24_2" refType="w" fact="0.365"/>
        <dgm:constr type="h" for="ch" forName="right_24_2" refType="h" fact="0.185"/>
        <dgm:constr type="b" for="ch" forName="right_24_2" refType="h" fact="0.595"/>
        <dgm:constr type="ctrX" for="ch" forName="right_24_2" refType="w" fact="0.78"/>
        <dgm:constr type="w" for="ch" forName="right_24_3" refType="w" fact="0.365"/>
        <dgm:constr type="h" for="ch" forName="right_24_3" refType="h" fact="0.185"/>
        <dgm:constr type="b" for="ch" forName="right_24_3" refType="h" fact="0.43"/>
        <dgm:constr type="ctrX" for="ch" forName="right_24_3" refType="w" fact="0.79"/>
        <dgm:constr type="w" for="ch" forName="right_24_4" refType="w" fact="0.365"/>
        <dgm:constr type="h" for="ch" forName="right_24_4" refType="h" fact="0.185"/>
        <dgm:constr type="b" for="ch" forName="right_24_4" refType="h" fact="0.265"/>
        <dgm:constr type="ctrX" for="ch" forName="right_24_4" refType="w" fact="0.8"/>
        <dgm:constr type="w" for="ch" forName="left_24_1" refType="w" fact="0.365"/>
        <dgm:constr type="h" for="ch" forName="left_24_1" refType="h" fact="0.185"/>
        <dgm:constr type="b" for="ch" forName="left_24_1" refType="h" fact="0.715"/>
        <dgm:constr type="ctrX" for="ch" forName="left_24_1" refType="w" fact="0.25"/>
        <dgm:constr type="w" for="ch" forName="left_24_2" refType="w" fact="0.365"/>
        <dgm:constr type="h" for="ch" forName="left_24_2" refType="h" fact="0.185"/>
        <dgm:constr type="b" for="ch" forName="left_24_2" refType="h" fact="0.55"/>
        <dgm:constr type="ctrX" for="ch" forName="left_24_2" refType="w" fact="0.26"/>
        <dgm:constr type="w" for="ch" forName="left_42_1" refType="w" fact="0.365"/>
        <dgm:constr type="h" for="ch" forName="left_42_1" refType="h" fact="0.185"/>
        <dgm:constr type="b" for="ch" forName="left_42_1" refType="h" fact="0.76"/>
        <dgm:constr type="ctrX" for="ch" forName="left_42_1" refType="w" fact="0.23"/>
        <dgm:constr type="w" for="ch" forName="left_42_2" refType="w" fact="0.365"/>
        <dgm:constr type="h" for="ch" forName="left_42_2" refType="h" fact="0.185"/>
        <dgm:constr type="b" for="ch" forName="left_42_2" refType="h" fact="0.595"/>
        <dgm:constr type="ctrX" for="ch" forName="left_42_2" refType="w" fact="0.22"/>
        <dgm:constr type="w" for="ch" forName="left_42_3" refType="w" fact="0.365"/>
        <dgm:constr type="h" for="ch" forName="left_42_3" refType="h" fact="0.185"/>
        <dgm:constr type="b" for="ch" forName="left_42_3" refType="h" fact="0.43"/>
        <dgm:constr type="ctrX" for="ch" forName="left_42_3" refType="w" fact="0.21"/>
        <dgm:constr type="w" for="ch" forName="left_42_4" refType="w" fact="0.365"/>
        <dgm:constr type="h" for="ch" forName="left_42_4" refType="h" fact="0.185"/>
        <dgm:constr type="b" for="ch" forName="left_42_4" refType="h" fact="0.265"/>
        <dgm:constr type="ctrX" for="ch" forName="left_42_4" refType="w" fact="0.2"/>
        <dgm:constr type="w" for="ch" forName="right_42_1" refType="w" fact="0.365"/>
        <dgm:constr type="h" for="ch" forName="right_42_1" refType="h" fact="0.185"/>
        <dgm:constr type="b" for="ch" forName="right_42_1" refType="h" fact="0.715"/>
        <dgm:constr type="ctrX" for="ch" forName="right_42_1" refType="w" fact="0.75"/>
        <dgm:constr type="w" for="ch" forName="right_42_2" refType="w" fact="0.365"/>
        <dgm:constr type="h" for="ch" forName="right_42_2" refType="h" fact="0.185"/>
        <dgm:constr type="b" for="ch" forName="right_42_2" refType="h" fact="0.55"/>
        <dgm:constr type="ctrX" for="ch" forName="right_42_2" refType="w" fact="0.74"/>
        <dgm:constr type="w" for="ch" forName="right_34_1" refType="w" fact="0.365"/>
        <dgm:constr type="h" for="ch" forName="right_34_1" refType="h" fact="0.185"/>
        <dgm:constr type="b" for="ch" forName="right_34_1" refType="h" fact="0.76"/>
        <dgm:constr type="ctrX" for="ch" forName="right_34_1" refType="w" fact="0.77"/>
        <dgm:constr type="w" for="ch" forName="right_34_2" refType="w" fact="0.365"/>
        <dgm:constr type="h" for="ch" forName="right_34_2" refType="h" fact="0.185"/>
        <dgm:constr type="b" for="ch" forName="right_34_2" refType="h" fact="0.595"/>
        <dgm:constr type="ctrX" for="ch" forName="right_34_2" refType="w" fact="0.78"/>
        <dgm:constr type="w" for="ch" forName="right_34_3" refType="w" fact="0.365"/>
        <dgm:constr type="h" for="ch" forName="right_34_3" refType="h" fact="0.185"/>
        <dgm:constr type="b" for="ch" forName="right_34_3" refType="h" fact="0.43"/>
        <dgm:constr type="ctrX" for="ch" forName="right_34_3" refType="w" fact="0.79"/>
        <dgm:constr type="w" for="ch" forName="right_34_4" refType="w" fact="0.365"/>
        <dgm:constr type="h" for="ch" forName="right_34_4" refType="h" fact="0.185"/>
        <dgm:constr type="b" for="ch" forName="right_34_4" refType="h" fact="0.265"/>
        <dgm:constr type="ctrX" for="ch" forName="right_34_4" refType="w" fact="0.8"/>
        <dgm:constr type="w" for="ch" forName="left_34_1" refType="w" fact="0.365"/>
        <dgm:constr type="h" for="ch" forName="left_34_1" refType="h" fact="0.185"/>
        <dgm:constr type="b" for="ch" forName="left_34_1" refType="h" fact="0.715"/>
        <dgm:constr type="ctrX" for="ch" forName="left_34_1" refType="w" fact="0.25"/>
        <dgm:constr type="w" for="ch" forName="left_34_2" refType="w" fact="0.365"/>
        <dgm:constr type="h" for="ch" forName="left_34_2" refType="h" fact="0.185"/>
        <dgm:constr type="b" for="ch" forName="left_34_2" refType="h" fact="0.55"/>
        <dgm:constr type="ctrX" for="ch" forName="left_34_2" refType="w" fact="0.26"/>
        <dgm:constr type="w" for="ch" forName="left_34_3" refType="w" fact="0.365"/>
        <dgm:constr type="h" for="ch" forName="left_34_3" refType="h" fact="0.185"/>
        <dgm:constr type="b" for="ch" forName="left_34_3" refType="h" fact="0.385"/>
        <dgm:constr type="ctrX" for="ch" forName="left_34_3" refType="w" fact="0.27"/>
        <dgm:constr type="w" for="ch" forName="left_43_1" refType="w" fact="0.365"/>
        <dgm:constr type="h" for="ch" forName="left_43_1" refType="h" fact="0.185"/>
        <dgm:constr type="b" for="ch" forName="left_43_1" refType="h" fact="0.76"/>
        <dgm:constr type="ctrX" for="ch" forName="left_43_1" refType="w" fact="0.23"/>
        <dgm:constr type="w" for="ch" forName="left_43_2" refType="w" fact="0.365"/>
        <dgm:constr type="h" for="ch" forName="left_43_2" refType="h" fact="0.185"/>
        <dgm:constr type="b" for="ch" forName="left_43_2" refType="h" fact="0.595"/>
        <dgm:constr type="ctrX" for="ch" forName="left_43_2" refType="w" fact="0.22"/>
        <dgm:constr type="w" for="ch" forName="left_43_3" refType="w" fact="0.365"/>
        <dgm:constr type="h" for="ch" forName="left_43_3" refType="h" fact="0.185"/>
        <dgm:constr type="b" for="ch" forName="left_43_3" refType="h" fact="0.43"/>
        <dgm:constr type="ctrX" for="ch" forName="left_43_3" refType="w" fact="0.21"/>
        <dgm:constr type="w" for="ch" forName="left_43_4" refType="w" fact="0.365"/>
        <dgm:constr type="h" for="ch" forName="left_43_4" refType="h" fact="0.185"/>
        <dgm:constr type="b" for="ch" forName="left_43_4" refType="h" fact="0.265"/>
        <dgm:constr type="ctrX" for="ch" forName="left_43_4" refType="w" fact="0.2"/>
        <dgm:constr type="w" for="ch" forName="right_43_1" refType="w" fact="0.365"/>
        <dgm:constr type="h" for="ch" forName="right_43_1" refType="h" fact="0.185"/>
        <dgm:constr type="b" for="ch" forName="right_43_1" refType="h" fact="0.715"/>
        <dgm:constr type="ctrX" for="ch" forName="right_43_1" refType="w" fact="0.75"/>
        <dgm:constr type="w" for="ch" forName="right_43_2" refType="w" fact="0.365"/>
        <dgm:constr type="h" for="ch" forName="right_43_2" refType="h" fact="0.185"/>
        <dgm:constr type="b" for="ch" forName="right_43_2" refType="h" fact="0.55"/>
        <dgm:constr type="ctrX" for="ch" forName="right_43_2" refType="w" fact="0.74"/>
        <dgm:constr type="w" for="ch" forName="right_43_3" refType="w" fact="0.365"/>
        <dgm:constr type="h" for="ch" forName="right_43_3" refType="h" fact="0.185"/>
        <dgm:constr type="b" for="ch" forName="right_43_3" refType="h" fact="0.385"/>
        <dgm:constr type="ctrX" for="ch" forName="right_43_3" refType="w" fact="0.73"/>
        <dgm:constr type="w" for="ch" forName="right_44_1" refType="w" fact="0.36"/>
        <dgm:constr type="h" for="ch" forName="right_44_1" refType="h" fact="0.154"/>
        <dgm:constr type="b" for="ch" forName="right_44_1" refType="h" fact="0.725"/>
        <dgm:constr type="ctrX" for="ch" forName="right_44_1" refType="w" fact="0.76"/>
        <dgm:constr type="w" for="ch" forName="right_44_2" refType="w" fact="0.36"/>
        <dgm:constr type="h" for="ch" forName="right_44_2" refType="h" fact="0.154"/>
        <dgm:constr type="b" for="ch" forName="right_44_2" refType="h" fact="0.559"/>
        <dgm:constr type="ctrX" for="ch" forName="right_44_2" refType="w" fact="0.76"/>
        <dgm:constr type="w" for="ch" forName="right_44_3" refType="w" fact="0.36"/>
        <dgm:constr type="h" for="ch" forName="right_44_3" refType="h" fact="0.154"/>
        <dgm:constr type="b" for="ch" forName="right_44_3" refType="h" fact="0.393"/>
        <dgm:constr type="ctrX" for="ch" forName="right_44_3" refType="w" fact="0.76"/>
        <dgm:constr type="w" for="ch" forName="right_44_4" refType="w" fact="0.36"/>
        <dgm:constr type="h" for="ch" forName="right_44_4" refType="h" fact="0.154"/>
        <dgm:constr type="b" for="ch" forName="right_44_4" refType="h" fact="0.224"/>
        <dgm:constr type="ctrX" for="ch" forName="right_44_4" refType="w" fact="0.76"/>
        <dgm:constr type="w" for="ch" forName="left_44_1" refType="w" fact="0.36"/>
        <dgm:constr type="h" for="ch" forName="left_44_1" refType="h" fact="0.154"/>
        <dgm:constr type="b" for="ch" forName="left_44_1" refType="h" fact="0.725"/>
        <dgm:constr type="ctrX" for="ch" forName="left_44_1" refType="w" fact="0.24"/>
        <dgm:constr type="w" for="ch" forName="left_44_2" refType="w" fact="0.36"/>
        <dgm:constr type="h" for="ch" forName="left_44_2" refType="h" fact="0.154"/>
        <dgm:constr type="b" for="ch" forName="left_44_2" refType="h" fact="0.559"/>
        <dgm:constr type="ctrX" for="ch" forName="left_44_2" refType="w" fact="0.24"/>
        <dgm:constr type="w" for="ch" forName="left_44_3" refType="w" fact="0.36"/>
        <dgm:constr type="h" for="ch" forName="left_44_3" refType="h" fact="0.154"/>
        <dgm:constr type="b" for="ch" forName="left_44_3" refType="h" fact="0.393"/>
        <dgm:constr type="ctrX" for="ch" forName="left_44_3" refType="w" fact="0.24"/>
        <dgm:constr type="w" for="ch" forName="left_44_4" refType="w" fact="0.36"/>
        <dgm:constr type="h" for="ch" forName="left_44_4" refType="h" fact="0.154"/>
        <dgm:constr type="b" for="ch" forName="left_44_4" refType="h" fact="0.224"/>
        <dgm:constr type="ctrX" for="ch" forName="left_44_4" refType="w" fact="0.24"/>
      </dgm:constrLst>
      <dgm:ruleLst/>
      <dgm:layoutNode name="dummyMaxCanvas_ChildArea">
        <dgm:alg type="sp"/>
        <dgm:shape xmlns:r="http://schemas.openxmlformats.org/officeDocument/2006/relationships" r:blip="">
          <dgm:adjLst/>
        </dgm:shape>
        <dgm:presOf/>
        <dgm:constrLst/>
        <dgm:ruleLst/>
      </dgm:layoutNode>
      <dgm:layoutNode name="fulcrum" styleLbl="alignAccFollowNode1">
        <dgm:alg type="sp"/>
        <dgm:shape xmlns:r="http://schemas.openxmlformats.org/officeDocument/2006/relationships" type="triangle" r:blip="">
          <dgm:adjLst/>
        </dgm:shape>
        <dgm:presOf/>
        <dgm:constrLst/>
        <dgm:ruleLst/>
      </dgm:layoutNode>
      <dgm:choose name="Name0">
        <dgm:if name="Name1" axis="ch ch" ptType="node node" st="1 1" cnt="1 0" func="cnt" op="equ" val="0">
          <dgm:choose name="Name2">
            <dgm:if name="Name3" axis="ch ch" ptType="node node" st="2 1" cnt="1 0" func="cnt" op="equ" val="0">
              <dgm:layoutNode name="balance_00" styleLbl="alignAccFollowNode1">
                <dgm:varLst>
                  <dgm:bulletEnabled val="1"/>
                </dgm:varLst>
                <dgm:alg type="sp"/>
                <dgm:shape xmlns:r="http://schemas.openxmlformats.org/officeDocument/2006/relationships" type="rect" r:blip="">
                  <dgm:adjLst/>
                </dgm:shape>
                <dgm:presOf/>
                <dgm:constrLst/>
                <dgm:ruleLst/>
              </dgm:layoutNode>
            </dgm:if>
            <dgm:else name="Name4">
              <dgm:choose name="Name5">
                <dgm:if name="Name6" axis="ch ch" ptType="node node" st="2 1" cnt="1 0" func="cnt" op="equ" val="1">
                  <dgm:layoutNode name="balance_01" styleLbl="alignAccFollowNode1">
                    <dgm:varLst>
                      <dgm:bulletEnabled val="1"/>
                    </dgm:varLst>
                    <dgm:alg type="sp"/>
                    <dgm:shape xmlns:r="http://schemas.openxmlformats.org/officeDocument/2006/relationships" rot="4" type="rect" r:blip="">
                      <dgm:adjLst/>
                    </dgm:shape>
                    <dgm:presOf/>
                    <dgm:constrLst/>
                    <dgm:ruleLst/>
                  </dgm:layoutNode>
                  <dgm:layoutNode name="right_01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
                  <dgm:choose name="Name8">
                    <dgm:if name="Name9" axis="ch ch" ptType="node node" st="2 1" cnt="1 0" func="cnt" op="equ" val="2">
                      <dgm:layoutNode name="balance_02" styleLbl="alignAccFollowNode1">
                        <dgm:varLst>
                          <dgm:bulletEnabled val="1"/>
                        </dgm:varLst>
                        <dgm:alg type="sp"/>
                        <dgm:shape xmlns:r="http://schemas.openxmlformats.org/officeDocument/2006/relationships" rot="4" type="rect" r:blip="">
                          <dgm:adjLst/>
                        </dgm:shape>
                        <dgm:presOf/>
                        <dgm:constrLst/>
                        <dgm:ruleLst/>
                      </dgm:layoutNode>
                      <dgm:layoutNode name="right_02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2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
                      <dgm:choose name="Name11">
                        <dgm:if name="Name12" axis="ch ch" ptType="node node" st="2 1" cnt="1 0" func="cnt" op="equ" val="3">
                          <dgm:layoutNode name="balance_03" styleLbl="alignAccFollowNode1">
                            <dgm:varLst>
                              <dgm:bulletEnabled val="1"/>
                            </dgm:varLst>
                            <dgm:alg type="sp"/>
                            <dgm:shape xmlns:r="http://schemas.openxmlformats.org/officeDocument/2006/relationships" rot="4" type="rect" r:blip="">
                              <dgm:adjLst/>
                            </dgm:shape>
                            <dgm:presOf/>
                            <dgm:constrLst/>
                            <dgm:ruleLst/>
                          </dgm:layoutNode>
                          <dgm:layoutNode name="right_03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3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3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3">
                          <dgm:choose name="Name14">
                            <dgm:if name="Name15" axis="ch ch" ptType="node node" st="2 1" cnt="1 0" func="cnt" op="gte" val="4">
                              <dgm:layoutNode name="balance_04" styleLbl="alignAccFollowNode1">
                                <dgm:varLst>
                                  <dgm:bulletEnabled val="1"/>
                                </dgm:varLst>
                                <dgm:alg type="sp"/>
                                <dgm:shape xmlns:r="http://schemas.openxmlformats.org/officeDocument/2006/relationships" rot="4" type="rect" r:blip="">
                                  <dgm:adjLst/>
                                </dgm:shape>
                                <dgm:presOf/>
                                <dgm:constrLst/>
                                <dgm:ruleLst/>
                              </dgm:layoutNode>
                              <dgm:layoutNode name="right_04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4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4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4_4" styleLbl="node1">
                                <dgm:varLst>
                                  <dgm:bulletEnabled val="1"/>
                                </dgm:varLst>
                                <dgm:alg type="tx"/>
                                <dgm:shape xmlns:r="http://schemas.openxmlformats.org/officeDocument/2006/relationships" rot="4"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6"/>
                          </dgm:choose>
                        </dgm:else>
                      </dgm:choose>
                    </dgm:else>
                  </dgm:choose>
                </dgm:else>
              </dgm:choose>
            </dgm:else>
          </dgm:choose>
        </dgm:if>
        <dgm:else name="Name17">
          <dgm:choose name="Name18">
            <dgm:if name="Name19" axis="ch ch" ptType="node node" st="1 1" cnt="1 0" func="cnt" op="equ" val="1">
              <dgm:choose name="Name20">
                <dgm:if name="Name21" axis="ch ch" ptType="node node" st="2 1" cnt="1 0" func="cnt" op="equ" val="0">
                  <dgm:layoutNode name="balance_10" styleLbl="alignAccFollowNode1">
                    <dgm:varLst>
                      <dgm:bulletEnabled val="1"/>
                    </dgm:varLst>
                    <dgm:alg type="sp"/>
                    <dgm:shape xmlns:r="http://schemas.openxmlformats.org/officeDocument/2006/relationships" rot="-4" type="rect" r:blip="">
                      <dgm:adjLst/>
                    </dgm:shape>
                    <dgm:presOf/>
                    <dgm:constrLst/>
                    <dgm:ruleLst/>
                  </dgm:layoutNode>
                  <dgm:layoutNode name="left_10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2">
                  <dgm:choose name="Name23">
                    <dgm:if name="Name24" axis="ch ch" ptType="node node" st="2 1" cnt="1 0" func="cnt" op="equ" val="1">
                      <dgm:layoutNode name="balance_11" styleLbl="alignAccFollowNode1">
                        <dgm:varLst>
                          <dgm:bulletEnabled val="1"/>
                        </dgm:varLst>
                        <dgm:alg type="sp"/>
                        <dgm:shape xmlns:r="http://schemas.openxmlformats.org/officeDocument/2006/relationships" type="rect" r:blip="">
                          <dgm:adjLst/>
                        </dgm:shape>
                        <dgm:presOf/>
                        <dgm:constrLst/>
                        <dgm:ruleLst/>
                      </dgm:layoutNode>
                      <dgm:layoutNode name="left_11_1" styleLbl="node1">
                        <dgm:varLst>
                          <dgm:bulletEnabled val="1"/>
                        </dgm:varLst>
                        <dgm:alg type="tx"/>
                        <dgm:shape xmlns:r="http://schemas.openxmlformats.org/officeDocument/2006/relationships"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1_1" styleLbl="node1">
                        <dgm:varLst>
                          <dgm:bulletEnabled val="1"/>
                        </dgm:varLst>
                        <dgm:alg type="tx"/>
                        <dgm:shape xmlns:r="http://schemas.openxmlformats.org/officeDocument/2006/relationships"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5">
                      <dgm:choose name="Name26">
                        <dgm:if name="Name27" axis="ch ch" ptType="node node" st="2 1" cnt="1 0" func="cnt" op="equ" val="2">
                          <dgm:layoutNode name="balance_12" styleLbl="alignAccFollowNode1">
                            <dgm:varLst>
                              <dgm:bulletEnabled val="1"/>
                            </dgm:varLst>
                            <dgm:alg type="sp"/>
                            <dgm:shape xmlns:r="http://schemas.openxmlformats.org/officeDocument/2006/relationships" rot="4" type="rect" r:blip="">
                              <dgm:adjLst/>
                            </dgm:shape>
                            <dgm:presOf/>
                            <dgm:constrLst/>
                            <dgm:ruleLst/>
                          </dgm:layoutNode>
                          <dgm:layoutNode name="right_12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2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12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8">
                          <dgm:choose name="Name29">
                            <dgm:if name="Name30" axis="ch ch" ptType="node node" st="2 1" cnt="1 0" func="cnt" op="equ" val="3">
                              <dgm:layoutNode name="balance_13" styleLbl="alignAccFollowNode1">
                                <dgm:varLst>
                                  <dgm:bulletEnabled val="1"/>
                                </dgm:varLst>
                                <dgm:alg type="sp"/>
                                <dgm:shape xmlns:r="http://schemas.openxmlformats.org/officeDocument/2006/relationships" rot="4" type="rect" r:blip="">
                                  <dgm:adjLst/>
                                </dgm:shape>
                                <dgm:presOf/>
                                <dgm:constrLst/>
                                <dgm:ruleLst/>
                              </dgm:layoutNode>
                              <dgm:layoutNode name="right_13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3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3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13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31">
                              <dgm:choose name="Name32">
                                <dgm:if name="Name33" axis="ch ch" ptType="node node" st="2 1" cnt="1 0" func="cnt" op="gte" val="4">
                                  <dgm:layoutNode name="balance_14" styleLbl="alignAccFollowNode1">
                                    <dgm:varLst>
                                      <dgm:bulletEnabled val="1"/>
                                    </dgm:varLst>
                                    <dgm:alg type="sp"/>
                                    <dgm:shape xmlns:r="http://schemas.openxmlformats.org/officeDocument/2006/relationships" rot="4" type="rect" r:blip="">
                                      <dgm:adjLst/>
                                    </dgm:shape>
                                    <dgm:presOf/>
                                    <dgm:constrLst/>
                                    <dgm:ruleLst/>
                                  </dgm:layoutNode>
                                  <dgm:layoutNode name="right_14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4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4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4_4" styleLbl="node1">
                                    <dgm:varLst>
                                      <dgm:bulletEnabled val="1"/>
                                    </dgm:varLst>
                                    <dgm:alg type="tx"/>
                                    <dgm:shape xmlns:r="http://schemas.openxmlformats.org/officeDocument/2006/relationships" rot="4"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14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34"/>
                              </dgm:choose>
                            </dgm:else>
                          </dgm:choose>
                        </dgm:else>
                      </dgm:choose>
                    </dgm:else>
                  </dgm:choose>
                </dgm:else>
              </dgm:choose>
            </dgm:if>
            <dgm:else name="Name35">
              <dgm:choose name="Name36">
                <dgm:if name="Name37" axis="ch ch" ptType="node node" st="1 1" cnt="1 0" func="cnt" op="equ" val="2">
                  <dgm:choose name="Name38">
                    <dgm:if name="Name39" axis="ch ch" ptType="node node" st="2 1" cnt="1 0" func="cnt" op="equ" val="0">
                      <dgm:layoutNode name="balance_20" styleLbl="alignAccFollowNode1">
                        <dgm:varLst>
                          <dgm:bulletEnabled val="1"/>
                        </dgm:varLst>
                        <dgm:alg type="sp"/>
                        <dgm:shape xmlns:r="http://schemas.openxmlformats.org/officeDocument/2006/relationships" rot="-4" type="rect" r:blip="">
                          <dgm:adjLst/>
                        </dgm:shape>
                        <dgm:presOf/>
                        <dgm:constrLst/>
                        <dgm:ruleLst/>
                      </dgm:layoutNode>
                      <dgm:layoutNode name="left_20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0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0">
                      <dgm:choose name="Name41">
                        <dgm:if name="Name42" axis="ch ch" ptType="node node" st="2 1" cnt="1 0" func="cnt" op="equ" val="1">
                          <dgm:layoutNode name="balance_21" styleLbl="alignAccFollowNode1">
                            <dgm:varLst>
                              <dgm:bulletEnabled val="1"/>
                            </dgm:varLst>
                            <dgm:alg type="sp"/>
                            <dgm:shape xmlns:r="http://schemas.openxmlformats.org/officeDocument/2006/relationships" rot="-4" type="rect" r:blip="">
                              <dgm:adjLst/>
                            </dgm:shape>
                            <dgm:presOf/>
                            <dgm:constrLst/>
                            <dgm:ruleLst/>
                          </dgm:layoutNode>
                          <dgm:layoutNode name="left_21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1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1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3">
                          <dgm:choose name="Name44">
                            <dgm:if name="Name45" axis="ch ch" ptType="node node" st="2 1" cnt="1 0" func="cnt" op="equ" val="2">
                              <dgm:layoutNode name="balance_22" styleLbl="alignAccFollowNode1">
                                <dgm:varLst>
                                  <dgm:bulletEnabled val="1"/>
                                </dgm:varLst>
                                <dgm:alg type="sp"/>
                                <dgm:shape xmlns:r="http://schemas.openxmlformats.org/officeDocument/2006/relationships" type="rect" r:blip="">
                                  <dgm:adjLst/>
                                </dgm:shape>
                                <dgm:presOf/>
                                <dgm:constrLst/>
                                <dgm:ruleLst/>
                              </dgm:layoutNode>
                              <dgm:layoutNode name="right_22_1" styleLbl="node1">
                                <dgm:varLst>
                                  <dgm:bulletEnabled val="1"/>
                                </dgm:varLst>
                                <dgm:alg type="tx"/>
                                <dgm:shape xmlns:r="http://schemas.openxmlformats.org/officeDocument/2006/relationships"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2_2" styleLbl="node1">
                                <dgm:varLst>
                                  <dgm:bulletEnabled val="1"/>
                                </dgm:varLst>
                                <dgm:alg type="tx"/>
                                <dgm:shape xmlns:r="http://schemas.openxmlformats.org/officeDocument/2006/relationships"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2_1" styleLbl="node1">
                                <dgm:varLst>
                                  <dgm:bulletEnabled val="1"/>
                                </dgm:varLst>
                                <dgm:alg type="tx"/>
                                <dgm:shape xmlns:r="http://schemas.openxmlformats.org/officeDocument/2006/relationships"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2_2" styleLbl="node1">
                                <dgm:varLst>
                                  <dgm:bulletEnabled val="1"/>
                                </dgm:varLst>
                                <dgm:alg type="tx"/>
                                <dgm:shape xmlns:r="http://schemas.openxmlformats.org/officeDocument/2006/relationships"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6">
                              <dgm:choose name="Name47">
                                <dgm:if name="Name48" axis="ch ch" ptType="node node" st="2 1" cnt="1 0" func="cnt" op="equ" val="3">
                                  <dgm:layoutNode name="balance_23" styleLbl="alignAccFollowNode1">
                                    <dgm:varLst>
                                      <dgm:bulletEnabled val="1"/>
                                    </dgm:varLst>
                                    <dgm:alg type="sp"/>
                                    <dgm:shape xmlns:r="http://schemas.openxmlformats.org/officeDocument/2006/relationships" rot="4" type="rect" r:blip="">
                                      <dgm:adjLst/>
                                    </dgm:shape>
                                    <dgm:presOf/>
                                    <dgm:constrLst/>
                                    <dgm:ruleLst/>
                                  </dgm:layoutNode>
                                  <dgm:layoutNode name="right_23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3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3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3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3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9">
                                  <dgm:choose name="Name50">
                                    <dgm:if name="Name51" axis="ch ch" ptType="node node" st="2 1" cnt="1 0" func="cnt" op="gte" val="4">
                                      <dgm:layoutNode name="balance_24" styleLbl="alignAccFollowNode1">
                                        <dgm:varLst>
                                          <dgm:bulletEnabled val="1"/>
                                        </dgm:varLst>
                                        <dgm:alg type="sp"/>
                                        <dgm:shape xmlns:r="http://schemas.openxmlformats.org/officeDocument/2006/relationships" rot="4" type="rect" r:blip="">
                                          <dgm:adjLst/>
                                        </dgm:shape>
                                        <dgm:presOf/>
                                        <dgm:constrLst/>
                                        <dgm:ruleLst/>
                                      </dgm:layoutNode>
                                      <dgm:layoutNode name="right_24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4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4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4_4" styleLbl="node1">
                                        <dgm:varLst>
                                          <dgm:bulletEnabled val="1"/>
                                        </dgm:varLst>
                                        <dgm:alg type="tx"/>
                                        <dgm:shape xmlns:r="http://schemas.openxmlformats.org/officeDocument/2006/relationships" rot="4"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4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4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2"/>
                                  </dgm:choose>
                                </dgm:else>
                              </dgm:choose>
                            </dgm:else>
                          </dgm:choose>
                        </dgm:else>
                      </dgm:choose>
                    </dgm:else>
                  </dgm:choose>
                </dgm:if>
                <dgm:else name="Name53">
                  <dgm:choose name="Name54">
                    <dgm:if name="Name55" axis="ch ch" ptType="node node" st="1 1" cnt="1 0" func="cnt" op="equ" val="3">
                      <dgm:choose name="Name56">
                        <dgm:if name="Name57" axis="ch ch" ptType="node node" st="2 1" cnt="1 0" func="cnt" op="equ" val="0">
                          <dgm:layoutNode name="balance_30" styleLbl="alignAccFollowNode1">
                            <dgm:varLst>
                              <dgm:bulletEnabled val="1"/>
                            </dgm:varLst>
                            <dgm:alg type="sp"/>
                            <dgm:shape xmlns:r="http://schemas.openxmlformats.org/officeDocument/2006/relationships" rot="-4" type="rect" r:blip="">
                              <dgm:adjLst/>
                            </dgm:shape>
                            <dgm:presOf/>
                            <dgm:constrLst/>
                            <dgm:ruleLst/>
                          </dgm:layoutNode>
                          <dgm:layoutNode name="left_30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0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0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8">
                          <dgm:choose name="Name59">
                            <dgm:if name="Name60" axis="ch ch" ptType="node node" st="2 1" cnt="1 0" func="cnt" op="equ" val="1">
                              <dgm:layoutNode name="balance_31" styleLbl="alignAccFollowNode1">
                                <dgm:varLst>
                                  <dgm:bulletEnabled val="1"/>
                                </dgm:varLst>
                                <dgm:alg type="sp"/>
                                <dgm:shape xmlns:r="http://schemas.openxmlformats.org/officeDocument/2006/relationships" rot="-4" type="rect" r:blip="">
                                  <dgm:adjLst/>
                                </dgm:shape>
                                <dgm:presOf/>
                                <dgm:constrLst/>
                                <dgm:ruleLst/>
                              </dgm:layoutNode>
                              <dgm:layoutNode name="left_31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1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1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1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1">
                              <dgm:choose name="Name62">
                                <dgm:if name="Name63" axis="ch ch" ptType="node node" st="2 1" cnt="1 0" func="cnt" op="equ" val="2">
                                  <dgm:layoutNode name="balance_32" styleLbl="alignAccFollowNode1">
                                    <dgm:varLst>
                                      <dgm:bulletEnabled val="1"/>
                                    </dgm:varLst>
                                    <dgm:alg type="sp"/>
                                    <dgm:shape xmlns:r="http://schemas.openxmlformats.org/officeDocument/2006/relationships" rot="-4" type="rect" r:blip="">
                                      <dgm:adjLst/>
                                    </dgm:shape>
                                    <dgm:presOf/>
                                    <dgm:constrLst/>
                                    <dgm:ruleLst/>
                                  </dgm:layoutNode>
                                  <dgm:layoutNode name="left_32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2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2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2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2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4">
                                  <dgm:choose name="Name65">
                                    <dgm:if name="Name66" axis="ch ch" ptType="node node" st="2 1" cnt="1 0" func="cnt" op="equ" val="3">
                                      <dgm:layoutNode name="balance_33" styleLbl="alignAccFollowNode1">
                                        <dgm:varLst>
                                          <dgm:bulletEnabled val="1"/>
                                        </dgm:varLst>
                                        <dgm:alg type="sp"/>
                                        <dgm:shape xmlns:r="http://schemas.openxmlformats.org/officeDocument/2006/relationships" type="rect" r:blip="">
                                          <dgm:adjLst/>
                                        </dgm:shape>
                                        <dgm:presOf/>
                                        <dgm:constrLst/>
                                        <dgm:ruleLst/>
                                      </dgm:layoutNode>
                                      <dgm:layoutNode name="right_33_1" styleLbl="node1">
                                        <dgm:varLst>
                                          <dgm:bulletEnabled val="1"/>
                                        </dgm:varLst>
                                        <dgm:alg type="tx"/>
                                        <dgm:shape xmlns:r="http://schemas.openxmlformats.org/officeDocument/2006/relationships"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3_2" styleLbl="node1">
                                        <dgm:varLst>
                                          <dgm:bulletEnabled val="1"/>
                                        </dgm:varLst>
                                        <dgm:alg type="tx"/>
                                        <dgm:shape xmlns:r="http://schemas.openxmlformats.org/officeDocument/2006/relationships"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3_3" styleLbl="node1">
                                        <dgm:varLst>
                                          <dgm:bulletEnabled val="1"/>
                                        </dgm:varLst>
                                        <dgm:alg type="tx"/>
                                        <dgm:shape xmlns:r="http://schemas.openxmlformats.org/officeDocument/2006/relationships"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3_1" styleLbl="node1">
                                        <dgm:varLst>
                                          <dgm:bulletEnabled val="1"/>
                                        </dgm:varLst>
                                        <dgm:alg type="tx"/>
                                        <dgm:shape xmlns:r="http://schemas.openxmlformats.org/officeDocument/2006/relationships"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3_2" styleLbl="node1">
                                        <dgm:varLst>
                                          <dgm:bulletEnabled val="1"/>
                                        </dgm:varLst>
                                        <dgm:alg type="tx"/>
                                        <dgm:shape xmlns:r="http://schemas.openxmlformats.org/officeDocument/2006/relationships"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3_3" styleLbl="node1">
                                        <dgm:varLst>
                                          <dgm:bulletEnabled val="1"/>
                                        </dgm:varLst>
                                        <dgm:alg type="tx"/>
                                        <dgm:shape xmlns:r="http://schemas.openxmlformats.org/officeDocument/2006/relationships"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7">
                                      <dgm:choose name="Name68">
                                        <dgm:if name="Name69" axis="ch ch" ptType="node node" st="2 1" cnt="1 0" func="cnt" op="gte" val="4">
                                          <dgm:layoutNode name="balance_34" styleLbl="alignAccFollowNode1">
                                            <dgm:varLst>
                                              <dgm:bulletEnabled val="1"/>
                                            </dgm:varLst>
                                            <dgm:alg type="sp"/>
                                            <dgm:shape xmlns:r="http://schemas.openxmlformats.org/officeDocument/2006/relationships" rot="4" type="rect" r:blip="">
                                              <dgm:adjLst/>
                                            </dgm:shape>
                                            <dgm:presOf/>
                                            <dgm:constrLst/>
                                            <dgm:ruleLst/>
                                          </dgm:layoutNode>
                                          <dgm:layoutNode name="right_34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4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4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4_4" styleLbl="node1">
                                            <dgm:varLst>
                                              <dgm:bulletEnabled val="1"/>
                                            </dgm:varLst>
                                            <dgm:alg type="tx"/>
                                            <dgm:shape xmlns:r="http://schemas.openxmlformats.org/officeDocument/2006/relationships" rot="4"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4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4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4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0"/>
                                      </dgm:choose>
                                    </dgm:else>
                                  </dgm:choose>
                                </dgm:else>
                              </dgm:choose>
                            </dgm:else>
                          </dgm:choose>
                        </dgm:else>
                      </dgm:choose>
                    </dgm:if>
                    <dgm:else name="Name71">
                      <dgm:choose name="Name72">
                        <dgm:if name="Name73" axis="ch ch" ptType="node node" st="1 1" cnt="1 0" func="cnt" op="gte" val="4">
                          <dgm:choose name="Name74">
                            <dgm:if name="Name75" axis="ch ch" ptType="node node" st="2 1" cnt="1 0" func="cnt" op="equ" val="0">
                              <dgm:layoutNode name="balance_40" styleLbl="alignAccFollowNode1">
                                <dgm:varLst>
                                  <dgm:bulletEnabled val="1"/>
                                </dgm:varLst>
                                <dgm:alg type="sp"/>
                                <dgm:shape xmlns:r="http://schemas.openxmlformats.org/officeDocument/2006/relationships" rot="-4" type="rect" r:blip="">
                                  <dgm:adjLst/>
                                </dgm:shape>
                                <dgm:presOf/>
                                <dgm:constrLst/>
                                <dgm:ruleLst/>
                              </dgm:layoutNode>
                              <dgm:layoutNode name="left_40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0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0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0_4" styleLbl="node1">
                                <dgm:varLst>
                                  <dgm:bulletEnabled val="1"/>
                                </dgm:varLst>
                                <dgm:alg type="tx"/>
                                <dgm:shape xmlns:r="http://schemas.openxmlformats.org/officeDocument/2006/relationships" rot="-4"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6">
                              <dgm:choose name="Name77">
                                <dgm:if name="Name78" axis="ch ch" ptType="node node" st="2 1" cnt="1 0" func="cnt" op="equ" val="1">
                                  <dgm:layoutNode name="balance_41" styleLbl="alignAccFollowNode1">
                                    <dgm:varLst>
                                      <dgm:bulletEnabled val="1"/>
                                    </dgm:varLst>
                                    <dgm:alg type="sp"/>
                                    <dgm:shape xmlns:r="http://schemas.openxmlformats.org/officeDocument/2006/relationships" rot="-4" type="rect" r:blip="">
                                      <dgm:adjLst/>
                                    </dgm:shape>
                                    <dgm:presOf/>
                                    <dgm:constrLst/>
                                    <dgm:ruleLst/>
                                  </dgm:layoutNode>
                                  <dgm:layoutNode name="left_41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1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1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1_4" styleLbl="node1">
                                    <dgm:varLst>
                                      <dgm:bulletEnabled val="1"/>
                                    </dgm:varLst>
                                    <dgm:alg type="tx"/>
                                    <dgm:shape xmlns:r="http://schemas.openxmlformats.org/officeDocument/2006/relationships" rot="-4"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1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9">
                                  <dgm:choose name="Name80">
                                    <dgm:if name="Name81" axis="ch ch" ptType="node node" st="2 1" cnt="1 0" func="cnt" op="equ" val="2">
                                      <dgm:layoutNode name="balance_42" styleLbl="alignAccFollowNode1">
                                        <dgm:varLst>
                                          <dgm:bulletEnabled val="1"/>
                                        </dgm:varLst>
                                        <dgm:alg type="sp"/>
                                        <dgm:shape xmlns:r="http://schemas.openxmlformats.org/officeDocument/2006/relationships" rot="-4" type="rect" r:blip="">
                                          <dgm:adjLst/>
                                        </dgm:shape>
                                        <dgm:presOf/>
                                        <dgm:constrLst/>
                                        <dgm:ruleLst/>
                                      </dgm:layoutNode>
                                      <dgm:layoutNode name="left_42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2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2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2_4" styleLbl="node1">
                                        <dgm:varLst>
                                          <dgm:bulletEnabled val="1"/>
                                        </dgm:varLst>
                                        <dgm:alg type="tx"/>
                                        <dgm:shape xmlns:r="http://schemas.openxmlformats.org/officeDocument/2006/relationships" rot="-4"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2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2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2">
                                      <dgm:choose name="Name83">
                                        <dgm:if name="Name84" axis="ch ch" ptType="node node" st="2 1" cnt="1 0" func="cnt" op="equ" val="3">
                                          <dgm:layoutNode name="balance_43" styleLbl="alignAccFollowNode1">
                                            <dgm:varLst>
                                              <dgm:bulletEnabled val="1"/>
                                            </dgm:varLst>
                                            <dgm:alg type="sp"/>
                                            <dgm:shape xmlns:r="http://schemas.openxmlformats.org/officeDocument/2006/relationships" rot="-4" type="rect" r:blip="">
                                              <dgm:adjLst/>
                                            </dgm:shape>
                                            <dgm:presOf/>
                                            <dgm:constrLst/>
                                            <dgm:ruleLst/>
                                          </dgm:layoutNode>
                                          <dgm:layoutNode name="left_43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3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3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3_4" styleLbl="node1">
                                            <dgm:varLst>
                                              <dgm:bulletEnabled val="1"/>
                                            </dgm:varLst>
                                            <dgm:alg type="tx"/>
                                            <dgm:shape xmlns:r="http://schemas.openxmlformats.org/officeDocument/2006/relationships" rot="-4"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3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3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3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5">
                                          <dgm:choose name="Name86">
                                            <dgm:if name="Name87" axis="ch ch" ptType="node node" st="2 1" cnt="1 0" func="cnt" op="gte" val="4">
                                              <dgm:layoutNode name="balance_44" styleLbl="alignAccFollowNode1">
                                                <dgm:varLst>
                                                  <dgm:bulletEnabled val="1"/>
                                                </dgm:varLst>
                                                <dgm:alg type="sp"/>
                                                <dgm:shape xmlns:r="http://schemas.openxmlformats.org/officeDocument/2006/relationships" type="rect" r:blip="">
                                                  <dgm:adjLst/>
                                                </dgm:shape>
                                                <dgm:presOf/>
                                                <dgm:constrLst/>
                                                <dgm:ruleLst/>
                                              </dgm:layoutNode>
                                              <dgm:layoutNode name="right_44_1" styleLbl="node1">
                                                <dgm:varLst>
                                                  <dgm:bulletEnabled val="1"/>
                                                </dgm:varLst>
                                                <dgm:alg type="tx"/>
                                                <dgm:shape xmlns:r="http://schemas.openxmlformats.org/officeDocument/2006/relationships"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4_2" styleLbl="node1">
                                                <dgm:varLst>
                                                  <dgm:bulletEnabled val="1"/>
                                                </dgm:varLst>
                                                <dgm:alg type="tx"/>
                                                <dgm:shape xmlns:r="http://schemas.openxmlformats.org/officeDocument/2006/relationships"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4_3" styleLbl="node1">
                                                <dgm:varLst>
                                                  <dgm:bulletEnabled val="1"/>
                                                </dgm:varLst>
                                                <dgm:alg type="tx"/>
                                                <dgm:shape xmlns:r="http://schemas.openxmlformats.org/officeDocument/2006/relationships"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4_4" styleLbl="node1">
                                                <dgm:varLst>
                                                  <dgm:bulletEnabled val="1"/>
                                                </dgm:varLst>
                                                <dgm:alg type="tx"/>
                                                <dgm:shape xmlns:r="http://schemas.openxmlformats.org/officeDocument/2006/relationships"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4_1" styleLbl="node1">
                                                <dgm:varLst>
                                                  <dgm:bulletEnabled val="1"/>
                                                </dgm:varLst>
                                                <dgm:alg type="tx"/>
                                                <dgm:shape xmlns:r="http://schemas.openxmlformats.org/officeDocument/2006/relationships"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4_2" styleLbl="node1">
                                                <dgm:varLst>
                                                  <dgm:bulletEnabled val="1"/>
                                                </dgm:varLst>
                                                <dgm:alg type="tx"/>
                                                <dgm:shape xmlns:r="http://schemas.openxmlformats.org/officeDocument/2006/relationships"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4_3" styleLbl="node1">
                                                <dgm:varLst>
                                                  <dgm:bulletEnabled val="1"/>
                                                </dgm:varLst>
                                                <dgm:alg type="tx"/>
                                                <dgm:shape xmlns:r="http://schemas.openxmlformats.org/officeDocument/2006/relationships"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4_4" styleLbl="node1">
                                                <dgm:varLst>
                                                  <dgm:bulletEnabled val="1"/>
                                                </dgm:varLst>
                                                <dgm:alg type="tx"/>
                                                <dgm:shape xmlns:r="http://schemas.openxmlformats.org/officeDocument/2006/relationships"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8"/>
                                          </dgm:choose>
                                        </dgm:else>
                                      </dgm:choose>
                                    </dgm:else>
                                  </dgm:choose>
                                </dgm:else>
                              </dgm:choose>
                            </dgm:else>
                          </dgm:choose>
                        </dgm:if>
                        <dgm:else name="Name89"/>
                      </dgm:choose>
                    </dgm:else>
                  </dgm:choose>
                </dgm:else>
              </dgm:choose>
            </dgm:else>
          </dgm:choose>
        </dgm:else>
      </dgm:choose>
    </dgm:layoutNode>
  </dgm:layoutNode>
</dgm:layoutDef>
</file>

<file path=ppt/diagrams/layout8.xml><?xml version="1.0" encoding="utf-8"?>
<dgm:layoutDef xmlns:dgm="http://schemas.openxmlformats.org/drawingml/2006/diagram" xmlns:a="http://schemas.openxmlformats.org/drawingml/2006/main" uniqueId="urn:microsoft.com/office/officeart/2005/8/layout/balance1">
  <dgm:title val=""/>
  <dgm:desc val=""/>
  <dgm:catLst>
    <dgm:cat type="relationship" pri="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23">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25" srcId="2" destId="23" srcOrd="0" destOrd="0"/>
      </dgm:cxnLst>
      <dgm:bg/>
      <dgm:whole/>
    </dgm:dataModel>
  </dgm:sampData>
  <dgm:styleData>
    <dgm:dataModel>
      <dgm:ptLst>
        <dgm:pt modelId="0" type="doc"/>
        <dgm:pt modelId="1"/>
        <dgm:pt modelId="11"/>
        <dgm:pt modelId="12"/>
        <dgm:pt modelId="2"/>
        <dgm:pt modelId="21"/>
        <dgm:pt modelId="22"/>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tyleData>
  <dgm:clrData>
    <dgm:dataModel>
      <dgm:ptLst>
        <dgm:pt modelId="0" type="doc"/>
        <dgm:pt modelId="1"/>
        <dgm:pt modelId="11"/>
        <dgm:pt modelId="12"/>
        <dgm:pt modelId="13"/>
        <dgm:pt modelId="2"/>
        <dgm:pt modelId="21"/>
        <dgm:pt modelId="22"/>
        <dgm:pt modelId="23"/>
      </dgm:ptLst>
      <dgm:cxnLst>
        <dgm:cxn modelId="4" srcId="0" destId="1" srcOrd="0" destOrd="0"/>
        <dgm:cxn modelId="5" srcId="0" destId="2" srcOrd="1" destOrd="0"/>
        <dgm:cxn modelId="15" srcId="1" destId="11" srcOrd="0" destOrd="0"/>
        <dgm:cxn modelId="16" srcId="1" destId="12" srcOrd="0" destOrd="0"/>
        <dgm:cxn modelId="17" srcId="1" destId="13" srcOrd="0" destOrd="0"/>
        <dgm:cxn modelId="25" srcId="2" destId="21" srcOrd="0" destOrd="0"/>
        <dgm:cxn modelId="26" srcId="2" destId="22" srcOrd="0" destOrd="0"/>
        <dgm:cxn modelId="27" srcId="2" destId="23" srcOrd="0" destOrd="0"/>
      </dgm:cxnLst>
      <dgm:bg/>
      <dgm:whole/>
    </dgm:dataModel>
  </dgm:clrData>
  <dgm:layoutNode name="outerComposite">
    <dgm:varLst>
      <dgm:chMax val="2"/>
      <dgm:animLvl val="lvl"/>
      <dgm:resizeHandles val="exact"/>
    </dgm:varLst>
    <dgm:alg type="composite">
      <dgm:param type="ar" val="1"/>
    </dgm:alg>
    <dgm:shape xmlns:r="http://schemas.openxmlformats.org/officeDocument/2006/relationships" r:blip="">
      <dgm:adjLst/>
    </dgm:shape>
    <dgm:presOf/>
    <dgm:constrLst>
      <dgm:constr type="h" for="ch" forName="parentComposite" refType="h" refFor="ch" refForName="dummyMaxCanvas" op="equ" fact="0.2"/>
      <dgm:constr type="t" for="ch" forName="parentComposite"/>
      <dgm:constr type="h" for="ch" forName="childrenComposite" refType="h" refFor="ch" refForName="dummyMaxCanvas" op="equ" fact="0.8"/>
      <dgm:constr type="t" for="ch" forName="childrenComposite" refType="h" refFor="ch" refForName="dummyMaxCanvas" fact="0.2"/>
    </dgm:constrLst>
    <dgm:ruleLst/>
    <dgm:layoutNode name="dummyMaxCanvas">
      <dgm:alg type="sp"/>
      <dgm:shape xmlns:r="http://schemas.openxmlformats.org/officeDocument/2006/relationships" r:blip="">
        <dgm:adjLst/>
      </dgm:shape>
      <dgm:presOf/>
      <dgm:constrLst/>
      <dgm:ruleLst/>
    </dgm:layoutNode>
    <dgm:layoutNode name="parentComposite">
      <dgm:alg type="composite"/>
      <dgm:shape xmlns:r="http://schemas.openxmlformats.org/officeDocument/2006/relationships" r:blip="">
        <dgm:adjLst/>
      </dgm:shape>
      <dgm:presOf/>
      <dgm:constrLst>
        <dgm:constr type="w" for="ch" forName="parent1" refType="w" fact="0.36"/>
        <dgm:constr type="ctrX" for="ch" forName="parent1" refType="w" fact="0.24"/>
        <dgm:constr type="w" for="ch" forName="parent2" refType="w" fact="0.36"/>
        <dgm:constr type="ctrX" for="ch" forName="parent2" refType="w" fact="0.76"/>
        <dgm:constr type="primFontSz" for="ch" ptType="node" op="equ"/>
      </dgm:constrLst>
      <dgm:ruleLst/>
      <dgm:layoutNode name="parent1" styleLbl="alignAccFollowNode1">
        <dgm:varLst>
          <dgm:chMax val="4"/>
        </dgm:varLst>
        <dgm:alg type="tx"/>
        <dgm:shape xmlns:r="http://schemas.openxmlformats.org/officeDocument/2006/relationships" type="roundRect" r:blip="">
          <dgm:adjLst>
            <dgm:adj idx="1" val="0.1"/>
          </dgm:adjLst>
        </dgm:shape>
        <dgm:presOf axis="ch" ptType="node" cnt="1"/>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arent2" styleLbl="alignAccFollowNode1">
        <dgm:varLst>
          <dgm:chMax val="4"/>
        </dgm:varLst>
        <dgm:alg type="tx"/>
        <dgm:shape xmlns:r="http://schemas.openxmlformats.org/officeDocument/2006/relationships" type="roundRect" r:blip="">
          <dgm:adjLst>
            <dgm:adj idx="1" val="0.1"/>
          </dgm:adjLst>
        </dgm:shape>
        <dgm:presOf axis="ch" ptType="node" st="2" cnt="1"/>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layoutNode name="childrenComposite">
      <dgm:alg type="composite"/>
      <dgm:shape xmlns:r="http://schemas.openxmlformats.org/officeDocument/2006/relationships" r:blip="">
        <dgm:adjLst/>
      </dgm:shape>
      <dgm:presOf/>
      <dgm:constrLst>
        <dgm:constr type="primFontSz" for="ch" ptType="node" op="equ" val="65"/>
        <dgm:constr type="w" for="ch" forName="fulcrum" refType="w" fact="0.15"/>
        <dgm:constr type="h" for="ch" forName="fulcrum" refType="w" refFor="ch" refForName="fulcrum"/>
        <dgm:constr type="b" for="ch" forName="fulcrum" refType="h"/>
        <dgm:constr type="ctrX" for="ch" forName="fulcrum" refType="w" fact="0.5"/>
        <dgm:constr type="w" for="ch" forName="balance_00" refType="w" fact="0.9"/>
        <dgm:constr type="h" for="ch" forName="balance_00" refType="h" fact="0.076"/>
        <dgm:constr type="b" for="ch" forName="balance_00" refType="h" fact="0.81"/>
        <dgm:constr type="ctrX" for="ch" forName="balance_00" refType="w" fact="0.5"/>
        <dgm:constr type="w" for="ch" forName="balance_01" refType="w"/>
        <dgm:constr type="h" for="ch" forName="balance_01" refType="h" fact="0.157"/>
        <dgm:constr type="b" for="ch" forName="balance_01" refType="h" fact="0.85"/>
        <dgm:constr type="ctrX" for="ch" forName="balance_01" refType="w" fact="0.5"/>
        <dgm:constr type="w" for="ch" forName="balance_02" refType="w"/>
        <dgm:constr type="h" for="ch" forName="balance_02" refType="h" fact="0.157"/>
        <dgm:constr type="b" for="ch" forName="balance_02" refType="h" fact="0.85"/>
        <dgm:constr type="ctrX" for="ch" forName="balance_02" refType="w" fact="0.5"/>
        <dgm:constr type="w" for="ch" forName="balance_03" refType="w"/>
        <dgm:constr type="h" for="ch" forName="balance_03" refType="h" fact="0.157"/>
        <dgm:constr type="b" for="ch" forName="balance_03" refType="h" fact="0.85"/>
        <dgm:constr type="ctrX" for="ch" forName="balance_03" refType="w" fact="0.5"/>
        <dgm:constr type="w" for="ch" forName="balance_04" refType="w"/>
        <dgm:constr type="h" for="ch" forName="balance_04" refType="h" fact="0.157"/>
        <dgm:constr type="b" for="ch" forName="balance_04" refType="h" fact="0.85"/>
        <dgm:constr type="ctrX" for="ch" forName="balance_04" refType="w" fact="0.5"/>
        <dgm:constr type="w" for="ch" forName="balance_10" refType="w"/>
        <dgm:constr type="h" for="ch" forName="balance_10" refType="h" fact="0.157"/>
        <dgm:constr type="b" for="ch" forName="balance_10" refType="h" fact="0.85"/>
        <dgm:constr type="ctrX" for="ch" forName="balance_10" refType="w" fact="0.5"/>
        <dgm:constr type="w" for="ch" forName="balance_11" refType="w" fact="0.9"/>
        <dgm:constr type="h" for="ch" forName="balance_11" refType="h" fact="0.076"/>
        <dgm:constr type="b" for="ch" forName="balance_11" refType="h" fact="0.81"/>
        <dgm:constr type="ctrX" for="ch" forName="balance_11" refType="w" fact="0.5"/>
        <dgm:constr type="w" for="ch" forName="balance_12" refType="w"/>
        <dgm:constr type="h" for="ch" forName="balance_12" refType="h" fact="0.157"/>
        <dgm:constr type="b" for="ch" forName="balance_12" refType="h" fact="0.85"/>
        <dgm:constr type="ctrX" for="ch" forName="balance_12" refType="w" fact="0.5"/>
        <dgm:constr type="w" for="ch" forName="balance_13" refType="w"/>
        <dgm:constr type="h" for="ch" forName="balance_13" refType="h" fact="0.157"/>
        <dgm:constr type="b" for="ch" forName="balance_13" refType="h" fact="0.85"/>
        <dgm:constr type="ctrX" for="ch" forName="balance_13" refType="w" fact="0.5"/>
        <dgm:constr type="w" for="ch" forName="balance_14" refType="w"/>
        <dgm:constr type="h" for="ch" forName="balance_14" refType="h" fact="0.157"/>
        <dgm:constr type="b" for="ch" forName="balance_14" refType="h" fact="0.85"/>
        <dgm:constr type="ctrX" for="ch" forName="balance_14" refType="w" fact="0.5"/>
        <dgm:constr type="w" for="ch" forName="balance_20" refType="w"/>
        <dgm:constr type="h" for="ch" forName="balance_20" refType="h" fact="0.157"/>
        <dgm:constr type="b" for="ch" forName="balance_20" refType="h" fact="0.85"/>
        <dgm:constr type="ctrX" for="ch" forName="balance_20" refType="w" fact="0.5"/>
        <dgm:constr type="w" for="ch" forName="balance_21" refType="w"/>
        <dgm:constr type="h" for="ch" forName="balance_21" refType="h" fact="0.157"/>
        <dgm:constr type="b" for="ch" forName="balance_21" refType="h" fact="0.85"/>
        <dgm:constr type="ctrX" for="ch" forName="balance_21" refType="w" fact="0.5"/>
        <dgm:constr type="w" for="ch" forName="balance_22" refType="w" fact="0.9"/>
        <dgm:constr type="h" for="ch" forName="balance_22" refType="h" fact="0.076"/>
        <dgm:constr type="b" for="ch" forName="balance_22" refType="h" fact="0.81"/>
        <dgm:constr type="ctrX" for="ch" forName="balance_22" refType="w" fact="0.5"/>
        <dgm:constr type="w" for="ch" forName="balance_23" refType="w"/>
        <dgm:constr type="h" for="ch" forName="balance_23" refType="h" fact="0.157"/>
        <dgm:constr type="b" for="ch" forName="balance_23" refType="h" fact="0.85"/>
        <dgm:constr type="ctrX" for="ch" forName="balance_23" refType="w" fact="0.5"/>
        <dgm:constr type="w" for="ch" forName="balance_24" refType="w"/>
        <dgm:constr type="h" for="ch" forName="balance_24" refType="h" fact="0.157"/>
        <dgm:constr type="b" for="ch" forName="balance_24" refType="h" fact="0.85"/>
        <dgm:constr type="ctrX" for="ch" forName="balance_24" refType="w" fact="0.5"/>
        <dgm:constr type="w" for="ch" forName="balance_30" refType="w"/>
        <dgm:constr type="h" for="ch" forName="balance_30" refType="h" fact="0.157"/>
        <dgm:constr type="b" for="ch" forName="balance_30" refType="h" fact="0.85"/>
        <dgm:constr type="ctrX" for="ch" forName="balance_30" refType="w" fact="0.5"/>
        <dgm:constr type="w" for="ch" forName="balance_31" refType="w"/>
        <dgm:constr type="h" for="ch" forName="balance_31" refType="h" fact="0.157"/>
        <dgm:constr type="b" for="ch" forName="balance_31" refType="h" fact="0.85"/>
        <dgm:constr type="ctrX" for="ch" forName="balance_31" refType="w" fact="0.5"/>
        <dgm:constr type="w" for="ch" forName="balance_32" refType="w"/>
        <dgm:constr type="h" for="ch" forName="balance_32" refType="h" fact="0.157"/>
        <dgm:constr type="b" for="ch" forName="balance_32" refType="h" fact="0.85"/>
        <dgm:constr type="ctrX" for="ch" forName="balance_32" refType="w" fact="0.5"/>
        <dgm:constr type="w" for="ch" forName="balance_33" refType="w" fact="0.9"/>
        <dgm:constr type="h" for="ch" forName="balance_33" refType="h" fact="0.076"/>
        <dgm:constr type="b" for="ch" forName="balance_33" refType="h" fact="0.81"/>
        <dgm:constr type="ctrX" for="ch" forName="balance_33" refType="w" fact="0.5"/>
        <dgm:constr type="w" for="ch" forName="balance_34" refType="w"/>
        <dgm:constr type="h" for="ch" forName="balance_34" refType="h" fact="0.157"/>
        <dgm:constr type="b" for="ch" forName="balance_34" refType="h" fact="0.85"/>
        <dgm:constr type="ctrX" for="ch" forName="balance_34" refType="w" fact="0.5"/>
        <dgm:constr type="w" for="ch" forName="balance_40" refType="w"/>
        <dgm:constr type="h" for="ch" forName="balance_40" refType="h" fact="0.157"/>
        <dgm:constr type="b" for="ch" forName="balance_40" refType="h" fact="0.85"/>
        <dgm:constr type="ctrX" for="ch" forName="balance_40" refType="w" fact="0.5"/>
        <dgm:constr type="w" for="ch" forName="balance_41" refType="w"/>
        <dgm:constr type="h" for="ch" forName="balance_41" refType="h" fact="0.157"/>
        <dgm:constr type="b" for="ch" forName="balance_41" refType="h" fact="0.85"/>
        <dgm:constr type="ctrX" for="ch" forName="balance_41" refType="w" fact="0.5"/>
        <dgm:constr type="w" for="ch" forName="balance_42" refType="w"/>
        <dgm:constr type="h" for="ch" forName="balance_42" refType="h" fact="0.157"/>
        <dgm:constr type="b" for="ch" forName="balance_42" refType="h" fact="0.85"/>
        <dgm:constr type="ctrX" for="ch" forName="balance_42" refType="w" fact="0.5"/>
        <dgm:constr type="w" for="ch" forName="balance_43" refType="w"/>
        <dgm:constr type="h" for="ch" forName="balance_43" refType="h" fact="0.157"/>
        <dgm:constr type="b" for="ch" forName="balance_43" refType="h" fact="0.85"/>
        <dgm:constr type="ctrX" for="ch" forName="balance_43" refType="w" fact="0.5"/>
        <dgm:constr type="w" for="ch" forName="balance_44" refType="w" fact="0.9"/>
        <dgm:constr type="h" for="ch" forName="balance_44" refType="h" fact="0.076"/>
        <dgm:constr type="b" for="ch" forName="balance_44" refType="h" fact="0.81"/>
        <dgm:constr type="ctrX" for="ch" forName="balance_44" refType="w" fact="0.5"/>
        <dgm:constr type="w" for="ch" forName="right_01_1" refType="w" fact="0.4"/>
        <dgm:constr type="h" for="ch" forName="right_01_1" refType="h" fact="0.7"/>
        <dgm:constr type="b" for="ch" forName="right_01_1" refType="h" fact="0.76"/>
        <dgm:constr type="ctrX" for="ch" forName="right_01_1" refType="w" fact="0.78"/>
        <dgm:constr type="w" for="ch" forName="left_10_1" refType="w" fact="0.4"/>
        <dgm:constr type="h" for="ch" forName="left_10_1" refType="h" fact="0.7"/>
        <dgm:constr type="b" for="ch" forName="left_10_1" refType="h" fact="0.76"/>
        <dgm:constr type="ctrX" for="ch" forName="left_10_1" refType="w" fact="0.22"/>
        <dgm:constr type="w" for="ch" forName="right_11_1" refType="w" fact="0.36"/>
        <dgm:constr type="h" for="ch" forName="right_11_1" refType="h" fact="0.67"/>
        <dgm:constr type="b" for="ch" forName="right_11_1" refType="h" fact="0.725"/>
        <dgm:constr type="ctrX" for="ch" forName="right_11_1" refType="w" fact="0.76"/>
        <dgm:constr type="w" for="ch" forName="left_11_1" refType="w" fact="0.36"/>
        <dgm:constr type="h" for="ch" forName="left_11_1" refType="h" fact="0.67"/>
        <dgm:constr type="b" for="ch" forName="left_11_1" refType="h" fact="0.725"/>
        <dgm:constr type="ctrX" for="ch" forName="left_11_1" refType="w" fact="0.24"/>
        <dgm:constr type="w" for="ch" forName="right_02_1" refType="w" fact="0.388"/>
        <dgm:constr type="h" for="ch" forName="right_02_1" refType="h" fact="0.36"/>
        <dgm:constr type="b" for="ch" forName="right_02_1" refType="h" fact="0.76"/>
        <dgm:constr type="ctrX" for="ch" forName="right_02_1" refType="w" fact="0.77"/>
        <dgm:constr type="w" for="ch" forName="right_02_2" refType="w" fact="0.388"/>
        <dgm:constr type="h" for="ch" forName="right_02_2" refType="h" fact="0.36"/>
        <dgm:constr type="b" for="ch" forName="right_02_2" refType="h" fact="0.42"/>
        <dgm:constr type="ctrX" for="ch" forName="right_02_2" refType="w" fact="0.79"/>
        <dgm:constr type="w" for="ch" forName="left_20_1" refType="w" fact="0.388"/>
        <dgm:constr type="h" for="ch" forName="left_20_1" refType="h" fact="0.36"/>
        <dgm:constr type="b" for="ch" forName="left_20_1" refType="h" fact="0.76"/>
        <dgm:constr type="ctrX" for="ch" forName="left_20_1" refType="w" fact="0.23"/>
        <dgm:constr type="w" for="ch" forName="left_20_2" refType="w" fact="0.388"/>
        <dgm:constr type="h" for="ch" forName="left_20_2" refType="h" fact="0.36"/>
        <dgm:constr type="b" for="ch" forName="left_20_2" refType="h" fact="0.42"/>
        <dgm:constr type="ctrX" for="ch" forName="left_20_2" refType="w" fact="0.21"/>
        <dgm:constr type="w" for="ch" forName="right_12_1" refType="w" fact="0.388"/>
        <dgm:constr type="h" for="ch" forName="right_12_1" refType="h" fact="0.36"/>
        <dgm:constr type="b" for="ch" forName="right_12_1" refType="h" fact="0.76"/>
        <dgm:constr type="ctrX" for="ch" forName="right_12_1" refType="w" fact="0.77"/>
        <dgm:constr type="w" for="ch" forName="right_12_2" refType="w" fact="0.388"/>
        <dgm:constr type="h" for="ch" forName="right_12_2" refType="h" fact="0.36"/>
        <dgm:constr type="b" for="ch" forName="right_12_2" refType="h" fact="0.42"/>
        <dgm:constr type="ctrX" for="ch" forName="right_12_2" refType="w" fact="0.79"/>
        <dgm:constr type="w" for="ch" forName="left_12_1" refType="w" fact="0.388"/>
        <dgm:constr type="h" for="ch" forName="left_12_1" refType="h" fact="0.36"/>
        <dgm:constr type="b" for="ch" forName="left_12_1" refType="h" fact="0.715"/>
        <dgm:constr type="ctrX" for="ch" forName="left_12_1" refType="w" fact="0.255"/>
        <dgm:constr type="w" for="ch" forName="right_22_1" refType="w" fact="0.36"/>
        <dgm:constr type="h" for="ch" forName="right_22_1" refType="h" fact="0.32"/>
        <dgm:constr type="b" for="ch" forName="right_22_1" refType="h" fact="0.725"/>
        <dgm:constr type="ctrX" for="ch" forName="right_22_1" refType="w" fact="0.76"/>
        <dgm:constr type="w" for="ch" forName="right_22_2" refType="w" fact="0.36"/>
        <dgm:constr type="h" for="ch" forName="right_22_2" refType="h" fact="0.32"/>
        <dgm:constr type="b" for="ch" forName="right_22_2" refType="h" fact="0.39"/>
        <dgm:constr type="ctrX" for="ch" forName="right_22_2" refType="w" fact="0.76"/>
        <dgm:constr type="w" for="ch" forName="left_22_1" refType="w" fact="0.36"/>
        <dgm:constr type="h" for="ch" forName="left_22_1" refType="h" fact="0.32"/>
        <dgm:constr type="b" for="ch" forName="left_22_1" refType="h" fact="0.725"/>
        <dgm:constr type="ctrX" for="ch" forName="left_22_1" refType="w" fact="0.24"/>
        <dgm:constr type="w" for="ch" forName="left_22_2" refType="w" fact="0.36"/>
        <dgm:constr type="h" for="ch" forName="left_22_2" refType="h" fact="0.32"/>
        <dgm:constr type="b" for="ch" forName="left_22_2" refType="h" fact="0.39"/>
        <dgm:constr type="ctrX" for="ch" forName="left_22_2" refType="w" fact="0.24"/>
        <dgm:constr type="w" for="ch" forName="left_21_1" refType="w" fact="0.388"/>
        <dgm:constr type="h" for="ch" forName="left_21_1" refType="h" fact="0.36"/>
        <dgm:constr type="b" for="ch" forName="left_21_1" refType="h" fact="0.76"/>
        <dgm:constr type="ctrX" for="ch" forName="left_21_1" refType="w" fact="0.23"/>
        <dgm:constr type="w" for="ch" forName="left_21_2" refType="w" fact="0.388"/>
        <dgm:constr type="h" for="ch" forName="left_21_2" refType="h" fact="0.36"/>
        <dgm:constr type="b" for="ch" forName="left_21_2" refType="h" fact="0.42"/>
        <dgm:constr type="ctrX" for="ch" forName="left_21_2" refType="w" fact="0.21"/>
        <dgm:constr type="w" for="ch" forName="right_21_1" refType="w" fact="0.388"/>
        <dgm:constr type="h" for="ch" forName="right_21_1" refType="h" fact="0.36"/>
        <dgm:constr type="b" for="ch" forName="right_21_1" refType="h" fact="0.715"/>
        <dgm:constr type="ctrX" for="ch" forName="right_21_1" refType="w" fact="0.745"/>
        <dgm:constr type="w" for="ch" forName="right_03_1" refType="w" fact="0.37"/>
        <dgm:constr type="h" for="ch" forName="right_03_1" refType="h" fact="0.24"/>
        <dgm:constr type="b" for="ch" forName="right_03_1" refType="h" fact="0.76"/>
        <dgm:constr type="ctrX" for="ch" forName="right_03_1" refType="w" fact="0.77"/>
        <dgm:constr type="w" for="ch" forName="right_03_2" refType="w" fact="0.37"/>
        <dgm:constr type="h" for="ch" forName="right_03_2" refType="h" fact="0.24"/>
        <dgm:constr type="b" for="ch" forName="right_03_2" refType="h" fact="0.535"/>
        <dgm:constr type="ctrX" for="ch" forName="right_03_2" refType="w" fact="0.783"/>
        <dgm:constr type="w" for="ch" forName="right_03_3" refType="w" fact="0.37"/>
        <dgm:constr type="h" for="ch" forName="right_03_3" refType="h" fact="0.24"/>
        <dgm:constr type="b" for="ch" forName="right_03_3" refType="h" fact="0.315"/>
        <dgm:constr type="ctrX" for="ch" forName="right_03_3" refType="w" fact="0.796"/>
        <dgm:constr type="w" for="ch" forName="left_30_1" refType="w" fact="0.37"/>
        <dgm:constr type="h" for="ch" forName="left_30_1" refType="h" fact="0.24"/>
        <dgm:constr type="b" for="ch" forName="left_30_1" refType="h" fact="0.76"/>
        <dgm:constr type="ctrX" for="ch" forName="left_30_1" refType="w" fact="0.23"/>
        <dgm:constr type="w" for="ch" forName="left_30_2" refType="w" fact="0.37"/>
        <dgm:constr type="h" for="ch" forName="left_30_2" refType="h" fact="0.24"/>
        <dgm:constr type="b" for="ch" forName="left_30_2" refType="h" fact="0.535"/>
        <dgm:constr type="ctrX" for="ch" forName="left_30_2" refType="w" fact="0.217"/>
        <dgm:constr type="w" for="ch" forName="left_30_3" refType="w" fact="0.37"/>
        <dgm:constr type="h" for="ch" forName="left_30_3" refType="h" fact="0.24"/>
        <dgm:constr type="b" for="ch" forName="left_30_3" refType="h" fact="0.315"/>
        <dgm:constr type="ctrX" for="ch" forName="left_30_3" refType="w" fact="0.204"/>
        <dgm:constr type="w" for="ch" forName="right_13_1" refType="w" fact="0.37"/>
        <dgm:constr type="h" for="ch" forName="right_13_1" refType="h" fact="0.24"/>
        <dgm:constr type="b" for="ch" forName="right_13_1" refType="h" fact="0.76"/>
        <dgm:constr type="ctrX" for="ch" forName="right_13_1" refType="w" fact="0.77"/>
        <dgm:constr type="w" for="ch" forName="right_13_2" refType="w" fact="0.37"/>
        <dgm:constr type="h" for="ch" forName="right_13_2" refType="h" fact="0.24"/>
        <dgm:constr type="b" for="ch" forName="right_13_2" refType="h" fact="0.535"/>
        <dgm:constr type="ctrX" for="ch" forName="right_13_2" refType="w" fact="0.783"/>
        <dgm:constr type="w" for="ch" forName="right_13_3" refType="w" fact="0.37"/>
        <dgm:constr type="h" for="ch" forName="right_13_3" refType="h" fact="0.24"/>
        <dgm:constr type="b" for="ch" forName="right_13_3" refType="h" fact="0.315"/>
        <dgm:constr type="ctrX" for="ch" forName="right_13_3" refType="w" fact="0.796"/>
        <dgm:constr type="w" for="ch" forName="left_13_1" refType="w" fact="0.37"/>
        <dgm:constr type="h" for="ch" forName="left_13_1" refType="h" fact="0.24"/>
        <dgm:constr type="b" for="ch" forName="left_13_1" refType="h" fact="0.715"/>
        <dgm:constr type="ctrX" for="ch" forName="left_13_1" refType="w" fact="0.255"/>
        <dgm:constr type="w" for="ch" forName="left_31_1" refType="w" fact="0.37"/>
        <dgm:constr type="h" for="ch" forName="left_31_1" refType="h" fact="0.24"/>
        <dgm:constr type="b" for="ch" forName="left_31_1" refType="h" fact="0.76"/>
        <dgm:constr type="ctrX" for="ch" forName="left_31_1" refType="w" fact="0.23"/>
        <dgm:constr type="w" for="ch" forName="left_31_2" refType="w" fact="0.37"/>
        <dgm:constr type="h" for="ch" forName="left_31_2" refType="h" fact="0.24"/>
        <dgm:constr type="b" for="ch" forName="left_31_2" refType="h" fact="0.535"/>
        <dgm:constr type="ctrX" for="ch" forName="left_31_2" refType="w" fact="0.217"/>
        <dgm:constr type="w" for="ch" forName="left_31_3" refType="w" fact="0.37"/>
        <dgm:constr type="h" for="ch" forName="left_31_3" refType="h" fact="0.24"/>
        <dgm:constr type="b" for="ch" forName="left_31_3" refType="h" fact="0.315"/>
        <dgm:constr type="ctrX" for="ch" forName="left_31_3" refType="w" fact="0.204"/>
        <dgm:constr type="w" for="ch" forName="right_31_1" refType="w" fact="0.37"/>
        <dgm:constr type="h" for="ch" forName="right_31_1" refType="h" fact="0.24"/>
        <dgm:constr type="b" for="ch" forName="right_31_1" refType="h" fact="0.715"/>
        <dgm:constr type="ctrX" for="ch" forName="right_31_1" refType="w" fact="0.745"/>
        <dgm:constr type="w" for="ch" forName="right_23_1" refType="w" fact="0.37"/>
        <dgm:constr type="h" for="ch" forName="right_23_1" refType="h" fact="0.24"/>
        <dgm:constr type="b" for="ch" forName="right_23_1" refType="h" fact="0.76"/>
        <dgm:constr type="ctrX" for="ch" forName="right_23_1" refType="w" fact="0.77"/>
        <dgm:constr type="w" for="ch" forName="right_23_2" refType="w" fact="0.37"/>
        <dgm:constr type="h" for="ch" forName="right_23_2" refType="h" fact="0.24"/>
        <dgm:constr type="b" for="ch" forName="right_23_2" refType="h" fact="0.535"/>
        <dgm:constr type="ctrX" for="ch" forName="right_23_2" refType="w" fact="0.783"/>
        <dgm:constr type="w" for="ch" forName="right_23_3" refType="w" fact="0.37"/>
        <dgm:constr type="h" for="ch" forName="right_23_3" refType="h" fact="0.24"/>
        <dgm:constr type="b" for="ch" forName="right_23_3" refType="h" fact="0.315"/>
        <dgm:constr type="ctrX" for="ch" forName="right_23_3" refType="w" fact="0.796"/>
        <dgm:constr type="w" for="ch" forName="left_23_1" refType="w" fact="0.37"/>
        <dgm:constr type="h" for="ch" forName="left_23_1" refType="h" fact="0.24"/>
        <dgm:constr type="b" for="ch" forName="left_23_1" refType="h" fact="0.715"/>
        <dgm:constr type="ctrX" for="ch" forName="left_23_1" refType="w" fact="0.255"/>
        <dgm:constr type="w" for="ch" forName="left_23_2" refType="w" fact="0.37"/>
        <dgm:constr type="h" for="ch" forName="left_23_2" refType="h" fact="0.24"/>
        <dgm:constr type="b" for="ch" forName="left_23_2" refType="h" fact="0.49"/>
        <dgm:constr type="ctrX" for="ch" forName="left_23_2" refType="w" fact="0.268"/>
        <dgm:constr type="w" for="ch" forName="left_32_1" refType="w" fact="0.37"/>
        <dgm:constr type="h" for="ch" forName="left_32_1" refType="h" fact="0.24"/>
        <dgm:constr type="b" for="ch" forName="left_32_1" refType="h" fact="0.76"/>
        <dgm:constr type="ctrX" for="ch" forName="left_32_1" refType="w" fact="0.23"/>
        <dgm:constr type="w" for="ch" forName="left_32_2" refType="w" fact="0.37"/>
        <dgm:constr type="h" for="ch" forName="left_32_2" refType="h" fact="0.24"/>
        <dgm:constr type="b" for="ch" forName="left_32_2" refType="h" fact="0.535"/>
        <dgm:constr type="ctrX" for="ch" forName="left_32_2" refType="w" fact="0.217"/>
        <dgm:constr type="w" for="ch" forName="left_32_3" refType="w" fact="0.37"/>
        <dgm:constr type="h" for="ch" forName="left_32_3" refType="h" fact="0.24"/>
        <dgm:constr type="b" for="ch" forName="left_32_3" refType="h" fact="0.315"/>
        <dgm:constr type="ctrX" for="ch" forName="left_32_3" refType="w" fact="0.204"/>
        <dgm:constr type="w" for="ch" forName="right_32_1" refType="w" fact="0.37"/>
        <dgm:constr type="h" for="ch" forName="right_32_1" refType="h" fact="0.24"/>
        <dgm:constr type="b" for="ch" forName="right_32_1" refType="h" fact="0.715"/>
        <dgm:constr type="ctrX" for="ch" forName="right_32_1" refType="w" fact="0.745"/>
        <dgm:constr type="w" for="ch" forName="right_32_2" refType="w" fact="0.37"/>
        <dgm:constr type="h" for="ch" forName="right_32_2" refType="h" fact="0.24"/>
        <dgm:constr type="b" for="ch" forName="right_32_2" refType="h" fact="0.49"/>
        <dgm:constr type="ctrX" for="ch" forName="right_32_2" refType="w" fact="0.732"/>
        <dgm:constr type="w" for="ch" forName="right_33_1" refType="w" fact="0.36"/>
        <dgm:constr type="h" for="ch" forName="right_33_1" refType="h" fact="0.21"/>
        <dgm:constr type="b" for="ch" forName="right_33_1" refType="h" fact="0.725"/>
        <dgm:constr type="ctrX" for="ch" forName="right_33_1" refType="w" fact="0.76"/>
        <dgm:constr type="w" for="ch" forName="right_33_2" refType="w" fact="0.36"/>
        <dgm:constr type="h" for="ch" forName="right_33_2" refType="h" fact="0.21"/>
        <dgm:constr type="b" for="ch" forName="right_33_2" refType="h" fact="0.5"/>
        <dgm:constr type="ctrX" for="ch" forName="right_33_2" refType="w" fact="0.76"/>
        <dgm:constr type="w" for="ch" forName="right_33_3" refType="w" fact="0.36"/>
        <dgm:constr type="h" for="ch" forName="right_33_3" refType="h" fact="0.21"/>
        <dgm:constr type="b" for="ch" forName="right_33_3" refType="h" fact="0.275"/>
        <dgm:constr type="ctrX" for="ch" forName="right_33_3" refType="w" fact="0.76"/>
        <dgm:constr type="w" for="ch" forName="left_33_1" refType="w" fact="0.36"/>
        <dgm:constr type="h" for="ch" forName="left_33_1" refType="h" fact="0.21"/>
        <dgm:constr type="b" for="ch" forName="left_33_1" refType="h" fact="0.725"/>
        <dgm:constr type="ctrX" for="ch" forName="left_33_1" refType="w" fact="0.24"/>
        <dgm:constr type="w" for="ch" forName="left_33_2" refType="w" fact="0.36"/>
        <dgm:constr type="h" for="ch" forName="left_33_2" refType="h" fact="0.21"/>
        <dgm:constr type="b" for="ch" forName="left_33_2" refType="h" fact="0.5"/>
        <dgm:constr type="ctrX" for="ch" forName="left_33_2" refType="w" fact="0.24"/>
        <dgm:constr type="w" for="ch" forName="left_33_3" refType="w" fact="0.36"/>
        <dgm:constr type="h" for="ch" forName="left_33_3" refType="h" fact="0.21"/>
        <dgm:constr type="b" for="ch" forName="left_33_3" refType="h" fact="0.275"/>
        <dgm:constr type="ctrX" for="ch" forName="left_33_3" refType="w" fact="0.24"/>
        <dgm:constr type="w" for="ch" forName="right_04_1" refType="w" fact="0.365"/>
        <dgm:constr type="h" for="ch" forName="right_04_1" refType="h" fact="0.185"/>
        <dgm:constr type="b" for="ch" forName="right_04_1" refType="h" fact="0.76"/>
        <dgm:constr type="ctrX" for="ch" forName="right_04_1" refType="w" fact="0.77"/>
        <dgm:constr type="w" for="ch" forName="right_04_2" refType="w" fact="0.365"/>
        <dgm:constr type="h" for="ch" forName="right_04_2" refType="h" fact="0.185"/>
        <dgm:constr type="b" for="ch" forName="right_04_2" refType="h" fact="0.595"/>
        <dgm:constr type="ctrX" for="ch" forName="right_04_2" refType="w" fact="0.78"/>
        <dgm:constr type="w" for="ch" forName="right_04_3" refType="w" fact="0.365"/>
        <dgm:constr type="h" for="ch" forName="right_04_3" refType="h" fact="0.185"/>
        <dgm:constr type="b" for="ch" forName="right_04_3" refType="h" fact="0.43"/>
        <dgm:constr type="ctrX" for="ch" forName="right_04_3" refType="w" fact="0.79"/>
        <dgm:constr type="w" for="ch" forName="right_04_4" refType="w" fact="0.365"/>
        <dgm:constr type="h" for="ch" forName="right_04_4" refType="h" fact="0.185"/>
        <dgm:constr type="b" for="ch" forName="right_04_4" refType="h" fact="0.265"/>
        <dgm:constr type="ctrX" for="ch" forName="right_04_4" refType="w" fact="0.8"/>
        <dgm:constr type="w" for="ch" forName="left_40_1" refType="w" fact="0.365"/>
        <dgm:constr type="h" for="ch" forName="left_40_1" refType="h" fact="0.185"/>
        <dgm:constr type="b" for="ch" forName="left_40_1" refType="h" fact="0.76"/>
        <dgm:constr type="ctrX" for="ch" forName="left_40_1" refType="w" fact="0.23"/>
        <dgm:constr type="w" for="ch" forName="left_40_2" refType="w" fact="0.365"/>
        <dgm:constr type="h" for="ch" forName="left_40_2" refType="h" fact="0.185"/>
        <dgm:constr type="b" for="ch" forName="left_40_2" refType="h" fact="0.595"/>
        <dgm:constr type="ctrX" for="ch" forName="left_40_2" refType="w" fact="0.22"/>
        <dgm:constr type="w" for="ch" forName="left_40_3" refType="w" fact="0.365"/>
        <dgm:constr type="h" for="ch" forName="left_40_3" refType="h" fact="0.185"/>
        <dgm:constr type="b" for="ch" forName="left_40_3" refType="h" fact="0.43"/>
        <dgm:constr type="ctrX" for="ch" forName="left_40_3" refType="w" fact="0.21"/>
        <dgm:constr type="w" for="ch" forName="left_40_4" refType="w" fact="0.365"/>
        <dgm:constr type="h" for="ch" forName="left_40_4" refType="h" fact="0.185"/>
        <dgm:constr type="b" for="ch" forName="left_40_4" refType="h" fact="0.265"/>
        <dgm:constr type="ctrX" for="ch" forName="left_40_4" refType="w" fact="0.2"/>
        <dgm:constr type="w" for="ch" forName="right_14_1" refType="w" fact="0.365"/>
        <dgm:constr type="h" for="ch" forName="right_14_1" refType="h" fact="0.185"/>
        <dgm:constr type="b" for="ch" forName="right_14_1" refType="h" fact="0.76"/>
        <dgm:constr type="ctrX" for="ch" forName="right_14_1" refType="w" fact="0.77"/>
        <dgm:constr type="w" for="ch" forName="right_14_2" refType="w" fact="0.365"/>
        <dgm:constr type="h" for="ch" forName="right_14_2" refType="h" fact="0.185"/>
        <dgm:constr type="b" for="ch" forName="right_14_2" refType="h" fact="0.595"/>
        <dgm:constr type="ctrX" for="ch" forName="right_14_2" refType="w" fact="0.78"/>
        <dgm:constr type="w" for="ch" forName="right_14_3" refType="w" fact="0.365"/>
        <dgm:constr type="h" for="ch" forName="right_14_3" refType="h" fact="0.185"/>
        <dgm:constr type="b" for="ch" forName="right_14_3" refType="h" fact="0.43"/>
        <dgm:constr type="ctrX" for="ch" forName="right_14_3" refType="w" fact="0.79"/>
        <dgm:constr type="w" for="ch" forName="right_14_4" refType="w" fact="0.365"/>
        <dgm:constr type="h" for="ch" forName="right_14_4" refType="h" fact="0.185"/>
        <dgm:constr type="b" for="ch" forName="right_14_4" refType="h" fact="0.265"/>
        <dgm:constr type="ctrX" for="ch" forName="right_14_4" refType="w" fact="0.8"/>
        <dgm:constr type="w" for="ch" forName="left_14_1" refType="w" fact="0.365"/>
        <dgm:constr type="h" for="ch" forName="left_14_1" refType="h" fact="0.185"/>
        <dgm:constr type="b" for="ch" forName="left_14_1" refType="h" fact="0.715"/>
        <dgm:constr type="ctrX" for="ch" forName="left_14_1" refType="w" fact="0.25"/>
        <dgm:constr type="w" for="ch" forName="left_41_1" refType="w" fact="0.365"/>
        <dgm:constr type="h" for="ch" forName="left_41_1" refType="h" fact="0.185"/>
        <dgm:constr type="b" for="ch" forName="left_41_1" refType="h" fact="0.76"/>
        <dgm:constr type="ctrX" for="ch" forName="left_41_1" refType="w" fact="0.23"/>
        <dgm:constr type="w" for="ch" forName="left_41_2" refType="w" fact="0.365"/>
        <dgm:constr type="h" for="ch" forName="left_41_2" refType="h" fact="0.185"/>
        <dgm:constr type="b" for="ch" forName="left_41_2" refType="h" fact="0.595"/>
        <dgm:constr type="ctrX" for="ch" forName="left_41_2" refType="w" fact="0.22"/>
        <dgm:constr type="w" for="ch" forName="left_41_3" refType="w" fact="0.365"/>
        <dgm:constr type="h" for="ch" forName="left_41_3" refType="h" fact="0.185"/>
        <dgm:constr type="b" for="ch" forName="left_41_3" refType="h" fact="0.43"/>
        <dgm:constr type="ctrX" for="ch" forName="left_41_3" refType="w" fact="0.21"/>
        <dgm:constr type="w" for="ch" forName="left_41_4" refType="w" fact="0.365"/>
        <dgm:constr type="h" for="ch" forName="left_41_4" refType="h" fact="0.185"/>
        <dgm:constr type="b" for="ch" forName="left_41_4" refType="h" fact="0.265"/>
        <dgm:constr type="ctrX" for="ch" forName="left_41_4" refType="w" fact="0.2"/>
        <dgm:constr type="w" for="ch" forName="right_41_1" refType="w" fact="0.365"/>
        <dgm:constr type="h" for="ch" forName="right_41_1" refType="h" fact="0.185"/>
        <dgm:constr type="b" for="ch" forName="right_41_1" refType="h" fact="0.715"/>
        <dgm:constr type="ctrX" for="ch" forName="right_41_1" refType="w" fact="0.75"/>
        <dgm:constr type="w" for="ch" forName="right_24_1" refType="w" fact="0.365"/>
        <dgm:constr type="h" for="ch" forName="right_24_1" refType="h" fact="0.185"/>
        <dgm:constr type="b" for="ch" forName="right_24_1" refType="h" fact="0.76"/>
        <dgm:constr type="ctrX" for="ch" forName="right_24_1" refType="w" fact="0.77"/>
        <dgm:constr type="w" for="ch" forName="right_24_2" refType="w" fact="0.365"/>
        <dgm:constr type="h" for="ch" forName="right_24_2" refType="h" fact="0.185"/>
        <dgm:constr type="b" for="ch" forName="right_24_2" refType="h" fact="0.595"/>
        <dgm:constr type="ctrX" for="ch" forName="right_24_2" refType="w" fact="0.78"/>
        <dgm:constr type="w" for="ch" forName="right_24_3" refType="w" fact="0.365"/>
        <dgm:constr type="h" for="ch" forName="right_24_3" refType="h" fact="0.185"/>
        <dgm:constr type="b" for="ch" forName="right_24_3" refType="h" fact="0.43"/>
        <dgm:constr type="ctrX" for="ch" forName="right_24_3" refType="w" fact="0.79"/>
        <dgm:constr type="w" for="ch" forName="right_24_4" refType="w" fact="0.365"/>
        <dgm:constr type="h" for="ch" forName="right_24_4" refType="h" fact="0.185"/>
        <dgm:constr type="b" for="ch" forName="right_24_4" refType="h" fact="0.265"/>
        <dgm:constr type="ctrX" for="ch" forName="right_24_4" refType="w" fact="0.8"/>
        <dgm:constr type="w" for="ch" forName="left_24_1" refType="w" fact="0.365"/>
        <dgm:constr type="h" for="ch" forName="left_24_1" refType="h" fact="0.185"/>
        <dgm:constr type="b" for="ch" forName="left_24_1" refType="h" fact="0.715"/>
        <dgm:constr type="ctrX" for="ch" forName="left_24_1" refType="w" fact="0.25"/>
        <dgm:constr type="w" for="ch" forName="left_24_2" refType="w" fact="0.365"/>
        <dgm:constr type="h" for="ch" forName="left_24_2" refType="h" fact="0.185"/>
        <dgm:constr type="b" for="ch" forName="left_24_2" refType="h" fact="0.55"/>
        <dgm:constr type="ctrX" for="ch" forName="left_24_2" refType="w" fact="0.26"/>
        <dgm:constr type="w" for="ch" forName="left_42_1" refType="w" fact="0.365"/>
        <dgm:constr type="h" for="ch" forName="left_42_1" refType="h" fact="0.185"/>
        <dgm:constr type="b" for="ch" forName="left_42_1" refType="h" fact="0.76"/>
        <dgm:constr type="ctrX" for="ch" forName="left_42_1" refType="w" fact="0.23"/>
        <dgm:constr type="w" for="ch" forName="left_42_2" refType="w" fact="0.365"/>
        <dgm:constr type="h" for="ch" forName="left_42_2" refType="h" fact="0.185"/>
        <dgm:constr type="b" for="ch" forName="left_42_2" refType="h" fact="0.595"/>
        <dgm:constr type="ctrX" for="ch" forName="left_42_2" refType="w" fact="0.22"/>
        <dgm:constr type="w" for="ch" forName="left_42_3" refType="w" fact="0.365"/>
        <dgm:constr type="h" for="ch" forName="left_42_3" refType="h" fact="0.185"/>
        <dgm:constr type="b" for="ch" forName="left_42_3" refType="h" fact="0.43"/>
        <dgm:constr type="ctrX" for="ch" forName="left_42_3" refType="w" fact="0.21"/>
        <dgm:constr type="w" for="ch" forName="left_42_4" refType="w" fact="0.365"/>
        <dgm:constr type="h" for="ch" forName="left_42_4" refType="h" fact="0.185"/>
        <dgm:constr type="b" for="ch" forName="left_42_4" refType="h" fact="0.265"/>
        <dgm:constr type="ctrX" for="ch" forName="left_42_4" refType="w" fact="0.2"/>
        <dgm:constr type="w" for="ch" forName="right_42_1" refType="w" fact="0.365"/>
        <dgm:constr type="h" for="ch" forName="right_42_1" refType="h" fact="0.185"/>
        <dgm:constr type="b" for="ch" forName="right_42_1" refType="h" fact="0.715"/>
        <dgm:constr type="ctrX" for="ch" forName="right_42_1" refType="w" fact="0.75"/>
        <dgm:constr type="w" for="ch" forName="right_42_2" refType="w" fact="0.365"/>
        <dgm:constr type="h" for="ch" forName="right_42_2" refType="h" fact="0.185"/>
        <dgm:constr type="b" for="ch" forName="right_42_2" refType="h" fact="0.55"/>
        <dgm:constr type="ctrX" for="ch" forName="right_42_2" refType="w" fact="0.74"/>
        <dgm:constr type="w" for="ch" forName="right_34_1" refType="w" fact="0.365"/>
        <dgm:constr type="h" for="ch" forName="right_34_1" refType="h" fact="0.185"/>
        <dgm:constr type="b" for="ch" forName="right_34_1" refType="h" fact="0.76"/>
        <dgm:constr type="ctrX" for="ch" forName="right_34_1" refType="w" fact="0.77"/>
        <dgm:constr type="w" for="ch" forName="right_34_2" refType="w" fact="0.365"/>
        <dgm:constr type="h" for="ch" forName="right_34_2" refType="h" fact="0.185"/>
        <dgm:constr type="b" for="ch" forName="right_34_2" refType="h" fact="0.595"/>
        <dgm:constr type="ctrX" for="ch" forName="right_34_2" refType="w" fact="0.78"/>
        <dgm:constr type="w" for="ch" forName="right_34_3" refType="w" fact="0.365"/>
        <dgm:constr type="h" for="ch" forName="right_34_3" refType="h" fact="0.185"/>
        <dgm:constr type="b" for="ch" forName="right_34_3" refType="h" fact="0.43"/>
        <dgm:constr type="ctrX" for="ch" forName="right_34_3" refType="w" fact="0.79"/>
        <dgm:constr type="w" for="ch" forName="right_34_4" refType="w" fact="0.365"/>
        <dgm:constr type="h" for="ch" forName="right_34_4" refType="h" fact="0.185"/>
        <dgm:constr type="b" for="ch" forName="right_34_4" refType="h" fact="0.265"/>
        <dgm:constr type="ctrX" for="ch" forName="right_34_4" refType="w" fact="0.8"/>
        <dgm:constr type="w" for="ch" forName="left_34_1" refType="w" fact="0.365"/>
        <dgm:constr type="h" for="ch" forName="left_34_1" refType="h" fact="0.185"/>
        <dgm:constr type="b" for="ch" forName="left_34_1" refType="h" fact="0.715"/>
        <dgm:constr type="ctrX" for="ch" forName="left_34_1" refType="w" fact="0.25"/>
        <dgm:constr type="w" for="ch" forName="left_34_2" refType="w" fact="0.365"/>
        <dgm:constr type="h" for="ch" forName="left_34_2" refType="h" fact="0.185"/>
        <dgm:constr type="b" for="ch" forName="left_34_2" refType="h" fact="0.55"/>
        <dgm:constr type="ctrX" for="ch" forName="left_34_2" refType="w" fact="0.26"/>
        <dgm:constr type="w" for="ch" forName="left_34_3" refType="w" fact="0.365"/>
        <dgm:constr type="h" for="ch" forName="left_34_3" refType="h" fact="0.185"/>
        <dgm:constr type="b" for="ch" forName="left_34_3" refType="h" fact="0.385"/>
        <dgm:constr type="ctrX" for="ch" forName="left_34_3" refType="w" fact="0.27"/>
        <dgm:constr type="w" for="ch" forName="left_43_1" refType="w" fact="0.365"/>
        <dgm:constr type="h" for="ch" forName="left_43_1" refType="h" fact="0.185"/>
        <dgm:constr type="b" for="ch" forName="left_43_1" refType="h" fact="0.76"/>
        <dgm:constr type="ctrX" for="ch" forName="left_43_1" refType="w" fact="0.23"/>
        <dgm:constr type="w" for="ch" forName="left_43_2" refType="w" fact="0.365"/>
        <dgm:constr type="h" for="ch" forName="left_43_2" refType="h" fact="0.185"/>
        <dgm:constr type="b" for="ch" forName="left_43_2" refType="h" fact="0.595"/>
        <dgm:constr type="ctrX" for="ch" forName="left_43_2" refType="w" fact="0.22"/>
        <dgm:constr type="w" for="ch" forName="left_43_3" refType="w" fact="0.365"/>
        <dgm:constr type="h" for="ch" forName="left_43_3" refType="h" fact="0.185"/>
        <dgm:constr type="b" for="ch" forName="left_43_3" refType="h" fact="0.43"/>
        <dgm:constr type="ctrX" for="ch" forName="left_43_3" refType="w" fact="0.21"/>
        <dgm:constr type="w" for="ch" forName="left_43_4" refType="w" fact="0.365"/>
        <dgm:constr type="h" for="ch" forName="left_43_4" refType="h" fact="0.185"/>
        <dgm:constr type="b" for="ch" forName="left_43_4" refType="h" fact="0.265"/>
        <dgm:constr type="ctrX" for="ch" forName="left_43_4" refType="w" fact="0.2"/>
        <dgm:constr type="w" for="ch" forName="right_43_1" refType="w" fact="0.365"/>
        <dgm:constr type="h" for="ch" forName="right_43_1" refType="h" fact="0.185"/>
        <dgm:constr type="b" for="ch" forName="right_43_1" refType="h" fact="0.715"/>
        <dgm:constr type="ctrX" for="ch" forName="right_43_1" refType="w" fact="0.75"/>
        <dgm:constr type="w" for="ch" forName="right_43_2" refType="w" fact="0.365"/>
        <dgm:constr type="h" for="ch" forName="right_43_2" refType="h" fact="0.185"/>
        <dgm:constr type="b" for="ch" forName="right_43_2" refType="h" fact="0.55"/>
        <dgm:constr type="ctrX" for="ch" forName="right_43_2" refType="w" fact="0.74"/>
        <dgm:constr type="w" for="ch" forName="right_43_3" refType="w" fact="0.365"/>
        <dgm:constr type="h" for="ch" forName="right_43_3" refType="h" fact="0.185"/>
        <dgm:constr type="b" for="ch" forName="right_43_3" refType="h" fact="0.385"/>
        <dgm:constr type="ctrX" for="ch" forName="right_43_3" refType="w" fact="0.73"/>
        <dgm:constr type="w" for="ch" forName="right_44_1" refType="w" fact="0.36"/>
        <dgm:constr type="h" for="ch" forName="right_44_1" refType="h" fact="0.154"/>
        <dgm:constr type="b" for="ch" forName="right_44_1" refType="h" fact="0.725"/>
        <dgm:constr type="ctrX" for="ch" forName="right_44_1" refType="w" fact="0.76"/>
        <dgm:constr type="w" for="ch" forName="right_44_2" refType="w" fact="0.36"/>
        <dgm:constr type="h" for="ch" forName="right_44_2" refType="h" fact="0.154"/>
        <dgm:constr type="b" for="ch" forName="right_44_2" refType="h" fact="0.559"/>
        <dgm:constr type="ctrX" for="ch" forName="right_44_2" refType="w" fact="0.76"/>
        <dgm:constr type="w" for="ch" forName="right_44_3" refType="w" fact="0.36"/>
        <dgm:constr type="h" for="ch" forName="right_44_3" refType="h" fact="0.154"/>
        <dgm:constr type="b" for="ch" forName="right_44_3" refType="h" fact="0.393"/>
        <dgm:constr type="ctrX" for="ch" forName="right_44_3" refType="w" fact="0.76"/>
        <dgm:constr type="w" for="ch" forName="right_44_4" refType="w" fact="0.36"/>
        <dgm:constr type="h" for="ch" forName="right_44_4" refType="h" fact="0.154"/>
        <dgm:constr type="b" for="ch" forName="right_44_4" refType="h" fact="0.224"/>
        <dgm:constr type="ctrX" for="ch" forName="right_44_4" refType="w" fact="0.76"/>
        <dgm:constr type="w" for="ch" forName="left_44_1" refType="w" fact="0.36"/>
        <dgm:constr type="h" for="ch" forName="left_44_1" refType="h" fact="0.154"/>
        <dgm:constr type="b" for="ch" forName="left_44_1" refType="h" fact="0.725"/>
        <dgm:constr type="ctrX" for="ch" forName="left_44_1" refType="w" fact="0.24"/>
        <dgm:constr type="w" for="ch" forName="left_44_2" refType="w" fact="0.36"/>
        <dgm:constr type="h" for="ch" forName="left_44_2" refType="h" fact="0.154"/>
        <dgm:constr type="b" for="ch" forName="left_44_2" refType="h" fact="0.559"/>
        <dgm:constr type="ctrX" for="ch" forName="left_44_2" refType="w" fact="0.24"/>
        <dgm:constr type="w" for="ch" forName="left_44_3" refType="w" fact="0.36"/>
        <dgm:constr type="h" for="ch" forName="left_44_3" refType="h" fact="0.154"/>
        <dgm:constr type="b" for="ch" forName="left_44_3" refType="h" fact="0.393"/>
        <dgm:constr type="ctrX" for="ch" forName="left_44_3" refType="w" fact="0.24"/>
        <dgm:constr type="w" for="ch" forName="left_44_4" refType="w" fact="0.36"/>
        <dgm:constr type="h" for="ch" forName="left_44_4" refType="h" fact="0.154"/>
        <dgm:constr type="b" for="ch" forName="left_44_4" refType="h" fact="0.224"/>
        <dgm:constr type="ctrX" for="ch" forName="left_44_4" refType="w" fact="0.24"/>
      </dgm:constrLst>
      <dgm:ruleLst/>
      <dgm:layoutNode name="dummyMaxCanvas_ChildArea">
        <dgm:alg type="sp"/>
        <dgm:shape xmlns:r="http://schemas.openxmlformats.org/officeDocument/2006/relationships" r:blip="">
          <dgm:adjLst/>
        </dgm:shape>
        <dgm:presOf/>
        <dgm:constrLst/>
        <dgm:ruleLst/>
      </dgm:layoutNode>
      <dgm:layoutNode name="fulcrum" styleLbl="alignAccFollowNode1">
        <dgm:alg type="sp"/>
        <dgm:shape xmlns:r="http://schemas.openxmlformats.org/officeDocument/2006/relationships" type="triangle" r:blip="">
          <dgm:adjLst/>
        </dgm:shape>
        <dgm:presOf/>
        <dgm:constrLst/>
        <dgm:ruleLst/>
      </dgm:layoutNode>
      <dgm:choose name="Name0">
        <dgm:if name="Name1" axis="ch ch" ptType="node node" st="1 1" cnt="1 0" func="cnt" op="equ" val="0">
          <dgm:choose name="Name2">
            <dgm:if name="Name3" axis="ch ch" ptType="node node" st="2 1" cnt="1 0" func="cnt" op="equ" val="0">
              <dgm:layoutNode name="balance_00" styleLbl="alignAccFollowNode1">
                <dgm:varLst>
                  <dgm:bulletEnabled val="1"/>
                </dgm:varLst>
                <dgm:alg type="sp"/>
                <dgm:shape xmlns:r="http://schemas.openxmlformats.org/officeDocument/2006/relationships" type="rect" r:blip="">
                  <dgm:adjLst/>
                </dgm:shape>
                <dgm:presOf/>
                <dgm:constrLst/>
                <dgm:ruleLst/>
              </dgm:layoutNode>
            </dgm:if>
            <dgm:else name="Name4">
              <dgm:choose name="Name5">
                <dgm:if name="Name6" axis="ch ch" ptType="node node" st="2 1" cnt="1 0" func="cnt" op="equ" val="1">
                  <dgm:layoutNode name="balance_01" styleLbl="alignAccFollowNode1">
                    <dgm:varLst>
                      <dgm:bulletEnabled val="1"/>
                    </dgm:varLst>
                    <dgm:alg type="sp"/>
                    <dgm:shape xmlns:r="http://schemas.openxmlformats.org/officeDocument/2006/relationships" rot="4" type="rect" r:blip="">
                      <dgm:adjLst/>
                    </dgm:shape>
                    <dgm:presOf/>
                    <dgm:constrLst/>
                    <dgm:ruleLst/>
                  </dgm:layoutNode>
                  <dgm:layoutNode name="right_01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
                  <dgm:choose name="Name8">
                    <dgm:if name="Name9" axis="ch ch" ptType="node node" st="2 1" cnt="1 0" func="cnt" op="equ" val="2">
                      <dgm:layoutNode name="balance_02" styleLbl="alignAccFollowNode1">
                        <dgm:varLst>
                          <dgm:bulletEnabled val="1"/>
                        </dgm:varLst>
                        <dgm:alg type="sp"/>
                        <dgm:shape xmlns:r="http://schemas.openxmlformats.org/officeDocument/2006/relationships" rot="4" type="rect" r:blip="">
                          <dgm:adjLst/>
                        </dgm:shape>
                        <dgm:presOf/>
                        <dgm:constrLst/>
                        <dgm:ruleLst/>
                      </dgm:layoutNode>
                      <dgm:layoutNode name="right_02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2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
                      <dgm:choose name="Name11">
                        <dgm:if name="Name12" axis="ch ch" ptType="node node" st="2 1" cnt="1 0" func="cnt" op="equ" val="3">
                          <dgm:layoutNode name="balance_03" styleLbl="alignAccFollowNode1">
                            <dgm:varLst>
                              <dgm:bulletEnabled val="1"/>
                            </dgm:varLst>
                            <dgm:alg type="sp"/>
                            <dgm:shape xmlns:r="http://schemas.openxmlformats.org/officeDocument/2006/relationships" rot="4" type="rect" r:blip="">
                              <dgm:adjLst/>
                            </dgm:shape>
                            <dgm:presOf/>
                            <dgm:constrLst/>
                            <dgm:ruleLst/>
                          </dgm:layoutNode>
                          <dgm:layoutNode name="right_03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3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3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3">
                          <dgm:choose name="Name14">
                            <dgm:if name="Name15" axis="ch ch" ptType="node node" st="2 1" cnt="1 0" func="cnt" op="gte" val="4">
                              <dgm:layoutNode name="balance_04" styleLbl="alignAccFollowNode1">
                                <dgm:varLst>
                                  <dgm:bulletEnabled val="1"/>
                                </dgm:varLst>
                                <dgm:alg type="sp"/>
                                <dgm:shape xmlns:r="http://schemas.openxmlformats.org/officeDocument/2006/relationships" rot="4" type="rect" r:blip="">
                                  <dgm:adjLst/>
                                </dgm:shape>
                                <dgm:presOf/>
                                <dgm:constrLst/>
                                <dgm:ruleLst/>
                              </dgm:layoutNode>
                              <dgm:layoutNode name="right_04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4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4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4_4" styleLbl="node1">
                                <dgm:varLst>
                                  <dgm:bulletEnabled val="1"/>
                                </dgm:varLst>
                                <dgm:alg type="tx"/>
                                <dgm:shape xmlns:r="http://schemas.openxmlformats.org/officeDocument/2006/relationships" rot="4"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6"/>
                          </dgm:choose>
                        </dgm:else>
                      </dgm:choose>
                    </dgm:else>
                  </dgm:choose>
                </dgm:else>
              </dgm:choose>
            </dgm:else>
          </dgm:choose>
        </dgm:if>
        <dgm:else name="Name17">
          <dgm:choose name="Name18">
            <dgm:if name="Name19" axis="ch ch" ptType="node node" st="1 1" cnt="1 0" func="cnt" op="equ" val="1">
              <dgm:choose name="Name20">
                <dgm:if name="Name21" axis="ch ch" ptType="node node" st="2 1" cnt="1 0" func="cnt" op="equ" val="0">
                  <dgm:layoutNode name="balance_10" styleLbl="alignAccFollowNode1">
                    <dgm:varLst>
                      <dgm:bulletEnabled val="1"/>
                    </dgm:varLst>
                    <dgm:alg type="sp"/>
                    <dgm:shape xmlns:r="http://schemas.openxmlformats.org/officeDocument/2006/relationships" rot="-4" type="rect" r:blip="">
                      <dgm:adjLst/>
                    </dgm:shape>
                    <dgm:presOf/>
                    <dgm:constrLst/>
                    <dgm:ruleLst/>
                  </dgm:layoutNode>
                  <dgm:layoutNode name="left_10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2">
                  <dgm:choose name="Name23">
                    <dgm:if name="Name24" axis="ch ch" ptType="node node" st="2 1" cnt="1 0" func="cnt" op="equ" val="1">
                      <dgm:layoutNode name="balance_11" styleLbl="alignAccFollowNode1">
                        <dgm:varLst>
                          <dgm:bulletEnabled val="1"/>
                        </dgm:varLst>
                        <dgm:alg type="sp"/>
                        <dgm:shape xmlns:r="http://schemas.openxmlformats.org/officeDocument/2006/relationships" type="rect" r:blip="">
                          <dgm:adjLst/>
                        </dgm:shape>
                        <dgm:presOf/>
                        <dgm:constrLst/>
                        <dgm:ruleLst/>
                      </dgm:layoutNode>
                      <dgm:layoutNode name="left_11_1" styleLbl="node1">
                        <dgm:varLst>
                          <dgm:bulletEnabled val="1"/>
                        </dgm:varLst>
                        <dgm:alg type="tx"/>
                        <dgm:shape xmlns:r="http://schemas.openxmlformats.org/officeDocument/2006/relationships"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1_1" styleLbl="node1">
                        <dgm:varLst>
                          <dgm:bulletEnabled val="1"/>
                        </dgm:varLst>
                        <dgm:alg type="tx"/>
                        <dgm:shape xmlns:r="http://schemas.openxmlformats.org/officeDocument/2006/relationships"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5">
                      <dgm:choose name="Name26">
                        <dgm:if name="Name27" axis="ch ch" ptType="node node" st="2 1" cnt="1 0" func="cnt" op="equ" val="2">
                          <dgm:layoutNode name="balance_12" styleLbl="alignAccFollowNode1">
                            <dgm:varLst>
                              <dgm:bulletEnabled val="1"/>
                            </dgm:varLst>
                            <dgm:alg type="sp"/>
                            <dgm:shape xmlns:r="http://schemas.openxmlformats.org/officeDocument/2006/relationships" rot="4" type="rect" r:blip="">
                              <dgm:adjLst/>
                            </dgm:shape>
                            <dgm:presOf/>
                            <dgm:constrLst/>
                            <dgm:ruleLst/>
                          </dgm:layoutNode>
                          <dgm:layoutNode name="right_12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2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12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8">
                          <dgm:choose name="Name29">
                            <dgm:if name="Name30" axis="ch ch" ptType="node node" st="2 1" cnt="1 0" func="cnt" op="equ" val="3">
                              <dgm:layoutNode name="balance_13" styleLbl="alignAccFollowNode1">
                                <dgm:varLst>
                                  <dgm:bulletEnabled val="1"/>
                                </dgm:varLst>
                                <dgm:alg type="sp"/>
                                <dgm:shape xmlns:r="http://schemas.openxmlformats.org/officeDocument/2006/relationships" rot="4" type="rect" r:blip="">
                                  <dgm:adjLst/>
                                </dgm:shape>
                                <dgm:presOf/>
                                <dgm:constrLst/>
                                <dgm:ruleLst/>
                              </dgm:layoutNode>
                              <dgm:layoutNode name="right_13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3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3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13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31">
                              <dgm:choose name="Name32">
                                <dgm:if name="Name33" axis="ch ch" ptType="node node" st="2 1" cnt="1 0" func="cnt" op="gte" val="4">
                                  <dgm:layoutNode name="balance_14" styleLbl="alignAccFollowNode1">
                                    <dgm:varLst>
                                      <dgm:bulletEnabled val="1"/>
                                    </dgm:varLst>
                                    <dgm:alg type="sp"/>
                                    <dgm:shape xmlns:r="http://schemas.openxmlformats.org/officeDocument/2006/relationships" rot="4" type="rect" r:blip="">
                                      <dgm:adjLst/>
                                    </dgm:shape>
                                    <dgm:presOf/>
                                    <dgm:constrLst/>
                                    <dgm:ruleLst/>
                                  </dgm:layoutNode>
                                  <dgm:layoutNode name="right_14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4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4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4_4" styleLbl="node1">
                                    <dgm:varLst>
                                      <dgm:bulletEnabled val="1"/>
                                    </dgm:varLst>
                                    <dgm:alg type="tx"/>
                                    <dgm:shape xmlns:r="http://schemas.openxmlformats.org/officeDocument/2006/relationships" rot="4"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14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34"/>
                              </dgm:choose>
                            </dgm:else>
                          </dgm:choose>
                        </dgm:else>
                      </dgm:choose>
                    </dgm:else>
                  </dgm:choose>
                </dgm:else>
              </dgm:choose>
            </dgm:if>
            <dgm:else name="Name35">
              <dgm:choose name="Name36">
                <dgm:if name="Name37" axis="ch ch" ptType="node node" st="1 1" cnt="1 0" func="cnt" op="equ" val="2">
                  <dgm:choose name="Name38">
                    <dgm:if name="Name39" axis="ch ch" ptType="node node" st="2 1" cnt="1 0" func="cnt" op="equ" val="0">
                      <dgm:layoutNode name="balance_20" styleLbl="alignAccFollowNode1">
                        <dgm:varLst>
                          <dgm:bulletEnabled val="1"/>
                        </dgm:varLst>
                        <dgm:alg type="sp"/>
                        <dgm:shape xmlns:r="http://schemas.openxmlformats.org/officeDocument/2006/relationships" rot="-4" type="rect" r:blip="">
                          <dgm:adjLst/>
                        </dgm:shape>
                        <dgm:presOf/>
                        <dgm:constrLst/>
                        <dgm:ruleLst/>
                      </dgm:layoutNode>
                      <dgm:layoutNode name="left_20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0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0">
                      <dgm:choose name="Name41">
                        <dgm:if name="Name42" axis="ch ch" ptType="node node" st="2 1" cnt="1 0" func="cnt" op="equ" val="1">
                          <dgm:layoutNode name="balance_21" styleLbl="alignAccFollowNode1">
                            <dgm:varLst>
                              <dgm:bulletEnabled val="1"/>
                            </dgm:varLst>
                            <dgm:alg type="sp"/>
                            <dgm:shape xmlns:r="http://schemas.openxmlformats.org/officeDocument/2006/relationships" rot="-4" type="rect" r:blip="">
                              <dgm:adjLst/>
                            </dgm:shape>
                            <dgm:presOf/>
                            <dgm:constrLst/>
                            <dgm:ruleLst/>
                          </dgm:layoutNode>
                          <dgm:layoutNode name="left_21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1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1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3">
                          <dgm:choose name="Name44">
                            <dgm:if name="Name45" axis="ch ch" ptType="node node" st="2 1" cnt="1 0" func="cnt" op="equ" val="2">
                              <dgm:layoutNode name="balance_22" styleLbl="alignAccFollowNode1">
                                <dgm:varLst>
                                  <dgm:bulletEnabled val="1"/>
                                </dgm:varLst>
                                <dgm:alg type="sp"/>
                                <dgm:shape xmlns:r="http://schemas.openxmlformats.org/officeDocument/2006/relationships" type="rect" r:blip="">
                                  <dgm:adjLst/>
                                </dgm:shape>
                                <dgm:presOf/>
                                <dgm:constrLst/>
                                <dgm:ruleLst/>
                              </dgm:layoutNode>
                              <dgm:layoutNode name="right_22_1" styleLbl="node1">
                                <dgm:varLst>
                                  <dgm:bulletEnabled val="1"/>
                                </dgm:varLst>
                                <dgm:alg type="tx"/>
                                <dgm:shape xmlns:r="http://schemas.openxmlformats.org/officeDocument/2006/relationships"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2_2" styleLbl="node1">
                                <dgm:varLst>
                                  <dgm:bulletEnabled val="1"/>
                                </dgm:varLst>
                                <dgm:alg type="tx"/>
                                <dgm:shape xmlns:r="http://schemas.openxmlformats.org/officeDocument/2006/relationships"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2_1" styleLbl="node1">
                                <dgm:varLst>
                                  <dgm:bulletEnabled val="1"/>
                                </dgm:varLst>
                                <dgm:alg type="tx"/>
                                <dgm:shape xmlns:r="http://schemas.openxmlformats.org/officeDocument/2006/relationships"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2_2" styleLbl="node1">
                                <dgm:varLst>
                                  <dgm:bulletEnabled val="1"/>
                                </dgm:varLst>
                                <dgm:alg type="tx"/>
                                <dgm:shape xmlns:r="http://schemas.openxmlformats.org/officeDocument/2006/relationships"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6">
                              <dgm:choose name="Name47">
                                <dgm:if name="Name48" axis="ch ch" ptType="node node" st="2 1" cnt="1 0" func="cnt" op="equ" val="3">
                                  <dgm:layoutNode name="balance_23" styleLbl="alignAccFollowNode1">
                                    <dgm:varLst>
                                      <dgm:bulletEnabled val="1"/>
                                    </dgm:varLst>
                                    <dgm:alg type="sp"/>
                                    <dgm:shape xmlns:r="http://schemas.openxmlformats.org/officeDocument/2006/relationships" rot="4" type="rect" r:blip="">
                                      <dgm:adjLst/>
                                    </dgm:shape>
                                    <dgm:presOf/>
                                    <dgm:constrLst/>
                                    <dgm:ruleLst/>
                                  </dgm:layoutNode>
                                  <dgm:layoutNode name="right_23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3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3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3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3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9">
                                  <dgm:choose name="Name50">
                                    <dgm:if name="Name51" axis="ch ch" ptType="node node" st="2 1" cnt="1 0" func="cnt" op="gte" val="4">
                                      <dgm:layoutNode name="balance_24" styleLbl="alignAccFollowNode1">
                                        <dgm:varLst>
                                          <dgm:bulletEnabled val="1"/>
                                        </dgm:varLst>
                                        <dgm:alg type="sp"/>
                                        <dgm:shape xmlns:r="http://schemas.openxmlformats.org/officeDocument/2006/relationships" rot="4" type="rect" r:blip="">
                                          <dgm:adjLst/>
                                        </dgm:shape>
                                        <dgm:presOf/>
                                        <dgm:constrLst/>
                                        <dgm:ruleLst/>
                                      </dgm:layoutNode>
                                      <dgm:layoutNode name="right_24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4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4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4_4" styleLbl="node1">
                                        <dgm:varLst>
                                          <dgm:bulletEnabled val="1"/>
                                        </dgm:varLst>
                                        <dgm:alg type="tx"/>
                                        <dgm:shape xmlns:r="http://schemas.openxmlformats.org/officeDocument/2006/relationships" rot="4"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4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4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2"/>
                                  </dgm:choose>
                                </dgm:else>
                              </dgm:choose>
                            </dgm:else>
                          </dgm:choose>
                        </dgm:else>
                      </dgm:choose>
                    </dgm:else>
                  </dgm:choose>
                </dgm:if>
                <dgm:else name="Name53">
                  <dgm:choose name="Name54">
                    <dgm:if name="Name55" axis="ch ch" ptType="node node" st="1 1" cnt="1 0" func="cnt" op="equ" val="3">
                      <dgm:choose name="Name56">
                        <dgm:if name="Name57" axis="ch ch" ptType="node node" st="2 1" cnt="1 0" func="cnt" op="equ" val="0">
                          <dgm:layoutNode name="balance_30" styleLbl="alignAccFollowNode1">
                            <dgm:varLst>
                              <dgm:bulletEnabled val="1"/>
                            </dgm:varLst>
                            <dgm:alg type="sp"/>
                            <dgm:shape xmlns:r="http://schemas.openxmlformats.org/officeDocument/2006/relationships" rot="-4" type="rect" r:blip="">
                              <dgm:adjLst/>
                            </dgm:shape>
                            <dgm:presOf/>
                            <dgm:constrLst/>
                            <dgm:ruleLst/>
                          </dgm:layoutNode>
                          <dgm:layoutNode name="left_30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0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0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8">
                          <dgm:choose name="Name59">
                            <dgm:if name="Name60" axis="ch ch" ptType="node node" st="2 1" cnt="1 0" func="cnt" op="equ" val="1">
                              <dgm:layoutNode name="balance_31" styleLbl="alignAccFollowNode1">
                                <dgm:varLst>
                                  <dgm:bulletEnabled val="1"/>
                                </dgm:varLst>
                                <dgm:alg type="sp"/>
                                <dgm:shape xmlns:r="http://schemas.openxmlformats.org/officeDocument/2006/relationships" rot="-4" type="rect" r:blip="">
                                  <dgm:adjLst/>
                                </dgm:shape>
                                <dgm:presOf/>
                                <dgm:constrLst/>
                                <dgm:ruleLst/>
                              </dgm:layoutNode>
                              <dgm:layoutNode name="left_31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1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1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1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1">
                              <dgm:choose name="Name62">
                                <dgm:if name="Name63" axis="ch ch" ptType="node node" st="2 1" cnt="1 0" func="cnt" op="equ" val="2">
                                  <dgm:layoutNode name="balance_32" styleLbl="alignAccFollowNode1">
                                    <dgm:varLst>
                                      <dgm:bulletEnabled val="1"/>
                                    </dgm:varLst>
                                    <dgm:alg type="sp"/>
                                    <dgm:shape xmlns:r="http://schemas.openxmlformats.org/officeDocument/2006/relationships" rot="-4" type="rect" r:blip="">
                                      <dgm:adjLst/>
                                    </dgm:shape>
                                    <dgm:presOf/>
                                    <dgm:constrLst/>
                                    <dgm:ruleLst/>
                                  </dgm:layoutNode>
                                  <dgm:layoutNode name="left_32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2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2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2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2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4">
                                  <dgm:choose name="Name65">
                                    <dgm:if name="Name66" axis="ch ch" ptType="node node" st="2 1" cnt="1 0" func="cnt" op="equ" val="3">
                                      <dgm:layoutNode name="balance_33" styleLbl="alignAccFollowNode1">
                                        <dgm:varLst>
                                          <dgm:bulletEnabled val="1"/>
                                        </dgm:varLst>
                                        <dgm:alg type="sp"/>
                                        <dgm:shape xmlns:r="http://schemas.openxmlformats.org/officeDocument/2006/relationships" type="rect" r:blip="">
                                          <dgm:adjLst/>
                                        </dgm:shape>
                                        <dgm:presOf/>
                                        <dgm:constrLst/>
                                        <dgm:ruleLst/>
                                      </dgm:layoutNode>
                                      <dgm:layoutNode name="right_33_1" styleLbl="node1">
                                        <dgm:varLst>
                                          <dgm:bulletEnabled val="1"/>
                                        </dgm:varLst>
                                        <dgm:alg type="tx"/>
                                        <dgm:shape xmlns:r="http://schemas.openxmlformats.org/officeDocument/2006/relationships"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3_2" styleLbl="node1">
                                        <dgm:varLst>
                                          <dgm:bulletEnabled val="1"/>
                                        </dgm:varLst>
                                        <dgm:alg type="tx"/>
                                        <dgm:shape xmlns:r="http://schemas.openxmlformats.org/officeDocument/2006/relationships"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3_3" styleLbl="node1">
                                        <dgm:varLst>
                                          <dgm:bulletEnabled val="1"/>
                                        </dgm:varLst>
                                        <dgm:alg type="tx"/>
                                        <dgm:shape xmlns:r="http://schemas.openxmlformats.org/officeDocument/2006/relationships"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3_1" styleLbl="node1">
                                        <dgm:varLst>
                                          <dgm:bulletEnabled val="1"/>
                                        </dgm:varLst>
                                        <dgm:alg type="tx"/>
                                        <dgm:shape xmlns:r="http://schemas.openxmlformats.org/officeDocument/2006/relationships"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3_2" styleLbl="node1">
                                        <dgm:varLst>
                                          <dgm:bulletEnabled val="1"/>
                                        </dgm:varLst>
                                        <dgm:alg type="tx"/>
                                        <dgm:shape xmlns:r="http://schemas.openxmlformats.org/officeDocument/2006/relationships"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3_3" styleLbl="node1">
                                        <dgm:varLst>
                                          <dgm:bulletEnabled val="1"/>
                                        </dgm:varLst>
                                        <dgm:alg type="tx"/>
                                        <dgm:shape xmlns:r="http://schemas.openxmlformats.org/officeDocument/2006/relationships"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7">
                                      <dgm:choose name="Name68">
                                        <dgm:if name="Name69" axis="ch ch" ptType="node node" st="2 1" cnt="1 0" func="cnt" op="gte" val="4">
                                          <dgm:layoutNode name="balance_34" styleLbl="alignAccFollowNode1">
                                            <dgm:varLst>
                                              <dgm:bulletEnabled val="1"/>
                                            </dgm:varLst>
                                            <dgm:alg type="sp"/>
                                            <dgm:shape xmlns:r="http://schemas.openxmlformats.org/officeDocument/2006/relationships" rot="4" type="rect" r:blip="">
                                              <dgm:adjLst/>
                                            </dgm:shape>
                                            <dgm:presOf/>
                                            <dgm:constrLst/>
                                            <dgm:ruleLst/>
                                          </dgm:layoutNode>
                                          <dgm:layoutNode name="right_34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4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4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4_4" styleLbl="node1">
                                            <dgm:varLst>
                                              <dgm:bulletEnabled val="1"/>
                                            </dgm:varLst>
                                            <dgm:alg type="tx"/>
                                            <dgm:shape xmlns:r="http://schemas.openxmlformats.org/officeDocument/2006/relationships" rot="4"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4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4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4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0"/>
                                      </dgm:choose>
                                    </dgm:else>
                                  </dgm:choose>
                                </dgm:else>
                              </dgm:choose>
                            </dgm:else>
                          </dgm:choose>
                        </dgm:else>
                      </dgm:choose>
                    </dgm:if>
                    <dgm:else name="Name71">
                      <dgm:choose name="Name72">
                        <dgm:if name="Name73" axis="ch ch" ptType="node node" st="1 1" cnt="1 0" func="cnt" op="gte" val="4">
                          <dgm:choose name="Name74">
                            <dgm:if name="Name75" axis="ch ch" ptType="node node" st="2 1" cnt="1 0" func="cnt" op="equ" val="0">
                              <dgm:layoutNode name="balance_40" styleLbl="alignAccFollowNode1">
                                <dgm:varLst>
                                  <dgm:bulletEnabled val="1"/>
                                </dgm:varLst>
                                <dgm:alg type="sp"/>
                                <dgm:shape xmlns:r="http://schemas.openxmlformats.org/officeDocument/2006/relationships" rot="-4" type="rect" r:blip="">
                                  <dgm:adjLst/>
                                </dgm:shape>
                                <dgm:presOf/>
                                <dgm:constrLst/>
                                <dgm:ruleLst/>
                              </dgm:layoutNode>
                              <dgm:layoutNode name="left_40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0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0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0_4" styleLbl="node1">
                                <dgm:varLst>
                                  <dgm:bulletEnabled val="1"/>
                                </dgm:varLst>
                                <dgm:alg type="tx"/>
                                <dgm:shape xmlns:r="http://schemas.openxmlformats.org/officeDocument/2006/relationships" rot="-4"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6">
                              <dgm:choose name="Name77">
                                <dgm:if name="Name78" axis="ch ch" ptType="node node" st="2 1" cnt="1 0" func="cnt" op="equ" val="1">
                                  <dgm:layoutNode name="balance_41" styleLbl="alignAccFollowNode1">
                                    <dgm:varLst>
                                      <dgm:bulletEnabled val="1"/>
                                    </dgm:varLst>
                                    <dgm:alg type="sp"/>
                                    <dgm:shape xmlns:r="http://schemas.openxmlformats.org/officeDocument/2006/relationships" rot="-4" type="rect" r:blip="">
                                      <dgm:adjLst/>
                                    </dgm:shape>
                                    <dgm:presOf/>
                                    <dgm:constrLst/>
                                    <dgm:ruleLst/>
                                  </dgm:layoutNode>
                                  <dgm:layoutNode name="left_41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1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1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1_4" styleLbl="node1">
                                    <dgm:varLst>
                                      <dgm:bulletEnabled val="1"/>
                                    </dgm:varLst>
                                    <dgm:alg type="tx"/>
                                    <dgm:shape xmlns:r="http://schemas.openxmlformats.org/officeDocument/2006/relationships" rot="-4"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1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9">
                                  <dgm:choose name="Name80">
                                    <dgm:if name="Name81" axis="ch ch" ptType="node node" st="2 1" cnt="1 0" func="cnt" op="equ" val="2">
                                      <dgm:layoutNode name="balance_42" styleLbl="alignAccFollowNode1">
                                        <dgm:varLst>
                                          <dgm:bulletEnabled val="1"/>
                                        </dgm:varLst>
                                        <dgm:alg type="sp"/>
                                        <dgm:shape xmlns:r="http://schemas.openxmlformats.org/officeDocument/2006/relationships" rot="-4" type="rect" r:blip="">
                                          <dgm:adjLst/>
                                        </dgm:shape>
                                        <dgm:presOf/>
                                        <dgm:constrLst/>
                                        <dgm:ruleLst/>
                                      </dgm:layoutNode>
                                      <dgm:layoutNode name="left_42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2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2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2_4" styleLbl="node1">
                                        <dgm:varLst>
                                          <dgm:bulletEnabled val="1"/>
                                        </dgm:varLst>
                                        <dgm:alg type="tx"/>
                                        <dgm:shape xmlns:r="http://schemas.openxmlformats.org/officeDocument/2006/relationships" rot="-4"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2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2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2">
                                      <dgm:choose name="Name83">
                                        <dgm:if name="Name84" axis="ch ch" ptType="node node" st="2 1" cnt="1 0" func="cnt" op="equ" val="3">
                                          <dgm:layoutNode name="balance_43" styleLbl="alignAccFollowNode1">
                                            <dgm:varLst>
                                              <dgm:bulletEnabled val="1"/>
                                            </dgm:varLst>
                                            <dgm:alg type="sp"/>
                                            <dgm:shape xmlns:r="http://schemas.openxmlformats.org/officeDocument/2006/relationships" rot="-4" type="rect" r:blip="">
                                              <dgm:adjLst/>
                                            </dgm:shape>
                                            <dgm:presOf/>
                                            <dgm:constrLst/>
                                            <dgm:ruleLst/>
                                          </dgm:layoutNode>
                                          <dgm:layoutNode name="left_43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3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3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3_4" styleLbl="node1">
                                            <dgm:varLst>
                                              <dgm:bulletEnabled val="1"/>
                                            </dgm:varLst>
                                            <dgm:alg type="tx"/>
                                            <dgm:shape xmlns:r="http://schemas.openxmlformats.org/officeDocument/2006/relationships" rot="-4"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3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3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3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5">
                                          <dgm:choose name="Name86">
                                            <dgm:if name="Name87" axis="ch ch" ptType="node node" st="2 1" cnt="1 0" func="cnt" op="gte" val="4">
                                              <dgm:layoutNode name="balance_44" styleLbl="alignAccFollowNode1">
                                                <dgm:varLst>
                                                  <dgm:bulletEnabled val="1"/>
                                                </dgm:varLst>
                                                <dgm:alg type="sp"/>
                                                <dgm:shape xmlns:r="http://schemas.openxmlformats.org/officeDocument/2006/relationships" type="rect" r:blip="">
                                                  <dgm:adjLst/>
                                                </dgm:shape>
                                                <dgm:presOf/>
                                                <dgm:constrLst/>
                                                <dgm:ruleLst/>
                                              </dgm:layoutNode>
                                              <dgm:layoutNode name="right_44_1" styleLbl="node1">
                                                <dgm:varLst>
                                                  <dgm:bulletEnabled val="1"/>
                                                </dgm:varLst>
                                                <dgm:alg type="tx"/>
                                                <dgm:shape xmlns:r="http://schemas.openxmlformats.org/officeDocument/2006/relationships"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4_2" styleLbl="node1">
                                                <dgm:varLst>
                                                  <dgm:bulletEnabled val="1"/>
                                                </dgm:varLst>
                                                <dgm:alg type="tx"/>
                                                <dgm:shape xmlns:r="http://schemas.openxmlformats.org/officeDocument/2006/relationships"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4_3" styleLbl="node1">
                                                <dgm:varLst>
                                                  <dgm:bulletEnabled val="1"/>
                                                </dgm:varLst>
                                                <dgm:alg type="tx"/>
                                                <dgm:shape xmlns:r="http://schemas.openxmlformats.org/officeDocument/2006/relationships"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4_4" styleLbl="node1">
                                                <dgm:varLst>
                                                  <dgm:bulletEnabled val="1"/>
                                                </dgm:varLst>
                                                <dgm:alg type="tx"/>
                                                <dgm:shape xmlns:r="http://schemas.openxmlformats.org/officeDocument/2006/relationships"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4_1" styleLbl="node1">
                                                <dgm:varLst>
                                                  <dgm:bulletEnabled val="1"/>
                                                </dgm:varLst>
                                                <dgm:alg type="tx"/>
                                                <dgm:shape xmlns:r="http://schemas.openxmlformats.org/officeDocument/2006/relationships"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4_2" styleLbl="node1">
                                                <dgm:varLst>
                                                  <dgm:bulletEnabled val="1"/>
                                                </dgm:varLst>
                                                <dgm:alg type="tx"/>
                                                <dgm:shape xmlns:r="http://schemas.openxmlformats.org/officeDocument/2006/relationships"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4_3" styleLbl="node1">
                                                <dgm:varLst>
                                                  <dgm:bulletEnabled val="1"/>
                                                </dgm:varLst>
                                                <dgm:alg type="tx"/>
                                                <dgm:shape xmlns:r="http://schemas.openxmlformats.org/officeDocument/2006/relationships"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4_4" styleLbl="node1">
                                                <dgm:varLst>
                                                  <dgm:bulletEnabled val="1"/>
                                                </dgm:varLst>
                                                <dgm:alg type="tx"/>
                                                <dgm:shape xmlns:r="http://schemas.openxmlformats.org/officeDocument/2006/relationships"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8"/>
                                          </dgm:choose>
                                        </dgm:else>
                                      </dgm:choose>
                                    </dgm:else>
                                  </dgm:choose>
                                </dgm:else>
                              </dgm:choose>
                            </dgm:else>
                          </dgm:choose>
                        </dgm:if>
                        <dgm:else name="Name89"/>
                      </dgm:choose>
                    </dgm:else>
                  </dgm:choose>
                </dgm:else>
              </dgm:choose>
            </dgm:else>
          </dgm:choose>
        </dgm:else>
      </dgm:choose>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2">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3">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2.wmf"/><Relationship Id="rId2" Type="http://schemas.openxmlformats.org/officeDocument/2006/relationships/image" Target="../media/image13.wmf"/><Relationship Id="rId3" Type="http://schemas.openxmlformats.org/officeDocument/2006/relationships/image" Target="../media/image14.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48.wmf"/><Relationship Id="rId2" Type="http://schemas.openxmlformats.org/officeDocument/2006/relationships/image" Target="../media/image49.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50.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51.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52.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54.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55.wmf"/><Relationship Id="rId2" Type="http://schemas.openxmlformats.org/officeDocument/2006/relationships/image" Target="../media/image5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0.emf"/><Relationship Id="rId2" Type="http://schemas.openxmlformats.org/officeDocument/2006/relationships/image" Target="../media/image21.emf"/><Relationship Id="rId3" Type="http://schemas.openxmlformats.org/officeDocument/2006/relationships/image" Target="../media/image22.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0.emf"/><Relationship Id="rId2" Type="http://schemas.openxmlformats.org/officeDocument/2006/relationships/image" Target="../media/image22.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8.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38.e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43.emf"/><Relationship Id="rId4" Type="http://schemas.openxmlformats.org/officeDocument/2006/relationships/image" Target="../media/image44.emf"/><Relationship Id="rId1" Type="http://schemas.openxmlformats.org/officeDocument/2006/relationships/image" Target="../media/image41.emf"/><Relationship Id="rId2" Type="http://schemas.openxmlformats.org/officeDocument/2006/relationships/image" Target="../media/image42.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45.wmf"/><Relationship Id="rId2" Type="http://schemas.openxmlformats.org/officeDocument/2006/relationships/image" Target="../media/image46.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2.wmf"/><Relationship Id="rId2" Type="http://schemas.openxmlformats.org/officeDocument/2006/relationships/image" Target="../media/image47.wmf"/><Relationship Id="rId3" Type="http://schemas.openxmlformats.org/officeDocument/2006/relationships/image" Target="../media/image1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890"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l" defTabSz="990600">
              <a:spcBef>
                <a:spcPct val="0"/>
              </a:spcBef>
              <a:defRPr sz="1300">
                <a:latin typeface="Arial" charset="0"/>
                <a:ea typeface="宋体" pitchFamily="2" charset="-122"/>
              </a:defRPr>
            </a:lvl1pPr>
          </a:lstStyle>
          <a:p>
            <a:pPr>
              <a:defRPr/>
            </a:pPr>
            <a:endParaRPr lang="en-US" altLang="zh-CN"/>
          </a:p>
        </p:txBody>
      </p:sp>
      <p:sp>
        <p:nvSpPr>
          <p:cNvPr id="37891" name="Rectangle 3"/>
          <p:cNvSpPr>
            <a:spLocks noGrp="1" noChangeArrowheads="1"/>
          </p:cNvSpPr>
          <p:nvPr>
            <p:ph type="dt" idx="1"/>
          </p:nvPr>
        </p:nvSpPr>
        <p:spPr bwMode="auto">
          <a:xfrm>
            <a:off x="4021138"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defTabSz="990600">
              <a:spcBef>
                <a:spcPct val="0"/>
              </a:spcBef>
              <a:defRPr sz="1300">
                <a:latin typeface="Arial" charset="0"/>
                <a:ea typeface="宋体" pitchFamily="2" charset="-122"/>
              </a:defRPr>
            </a:lvl1pPr>
          </a:lstStyle>
          <a:p>
            <a:pPr>
              <a:defRPr/>
            </a:pPr>
            <a:endParaRPr lang="en-US" altLang="zh-CN"/>
          </a:p>
        </p:txBody>
      </p:sp>
      <p:sp>
        <p:nvSpPr>
          <p:cNvPr id="58372" name="Rectangle 4"/>
          <p:cNvSpPr>
            <a:spLocks noGrp="1" noRot="1" noChangeAspect="1" noChangeArrowheads="1" noTextEdit="1"/>
          </p:cNvSpPr>
          <p:nvPr>
            <p:ph type="sldImg" idx="2"/>
          </p:nvPr>
        </p:nvSpPr>
        <p:spPr bwMode="auto">
          <a:xfrm>
            <a:off x="990600" y="768350"/>
            <a:ext cx="5118100" cy="3836988"/>
          </a:xfrm>
          <a:prstGeom prst="rect">
            <a:avLst/>
          </a:prstGeom>
          <a:noFill/>
          <a:ln w="9525">
            <a:solidFill>
              <a:srgbClr val="000000"/>
            </a:solidFill>
            <a:miter lim="800000"/>
            <a:headEnd/>
            <a:tailEnd/>
          </a:ln>
        </p:spPr>
      </p:sp>
      <p:sp>
        <p:nvSpPr>
          <p:cNvPr id="37893" name="Rectangle 5"/>
          <p:cNvSpPr>
            <a:spLocks noGrp="1" noChangeArrowheads="1"/>
          </p:cNvSpPr>
          <p:nvPr>
            <p:ph type="body" sz="quarter" idx="3"/>
          </p:nvPr>
        </p:nvSpPr>
        <p:spPr bwMode="auto">
          <a:xfrm>
            <a:off x="709613" y="4860925"/>
            <a:ext cx="5680075" cy="4605338"/>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37894" name="Rectangle 6"/>
          <p:cNvSpPr>
            <a:spLocks noGrp="1" noChangeArrowheads="1"/>
          </p:cNvSpPr>
          <p:nvPr>
            <p:ph type="ftr" sz="quarter" idx="4"/>
          </p:nvPr>
        </p:nvSpPr>
        <p:spPr bwMode="auto">
          <a:xfrm>
            <a:off x="0"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l" defTabSz="990600">
              <a:spcBef>
                <a:spcPct val="0"/>
              </a:spcBef>
              <a:defRPr sz="1300">
                <a:latin typeface="Arial" charset="0"/>
                <a:ea typeface="宋体" pitchFamily="2" charset="-122"/>
              </a:defRPr>
            </a:lvl1pPr>
          </a:lstStyle>
          <a:p>
            <a:pPr>
              <a:defRPr/>
            </a:pPr>
            <a:endParaRPr lang="en-US" altLang="zh-CN"/>
          </a:p>
        </p:txBody>
      </p:sp>
      <p:sp>
        <p:nvSpPr>
          <p:cNvPr id="37895" name="Rectangle 7"/>
          <p:cNvSpPr>
            <a:spLocks noGrp="1" noChangeArrowheads="1"/>
          </p:cNvSpPr>
          <p:nvPr>
            <p:ph type="sldNum" sz="quarter" idx="5"/>
          </p:nvPr>
        </p:nvSpPr>
        <p:spPr bwMode="auto">
          <a:xfrm>
            <a:off x="4021138"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defTabSz="990600">
              <a:spcBef>
                <a:spcPct val="0"/>
              </a:spcBef>
              <a:defRPr sz="1300">
                <a:latin typeface="Arial" charset="0"/>
                <a:ea typeface="宋体" pitchFamily="2" charset="-122"/>
              </a:defRPr>
            </a:lvl1pPr>
          </a:lstStyle>
          <a:p>
            <a:pPr>
              <a:defRPr/>
            </a:pPr>
            <a:fld id="{24B613D2-7A9B-4379-ACBD-0AEE6954282A}" type="slidenum">
              <a:rPr lang="en-US" altLang="zh-CN"/>
              <a:pPr>
                <a:defRPr/>
              </a:pPr>
              <a:t>‹#›</a:t>
            </a:fld>
            <a:endParaRPr lang="en-US" altLang="zh-CN"/>
          </a:p>
        </p:txBody>
      </p:sp>
    </p:spTree>
    <p:extLst>
      <p:ext uri="{BB962C8B-B14F-4D97-AF65-F5344CB8AC3E}">
        <p14:creationId xmlns:p14="http://schemas.microsoft.com/office/powerpoint/2010/main" val="363893377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6.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7.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8.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9.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0.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2.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3.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4.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5.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6.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7.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8.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9.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0.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2.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3.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4.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5.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6.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7.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8.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9.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0.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2.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3.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4.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5.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6.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7.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481CDF8-7626-4A09-88FA-FC49DCF091C5}" type="slidenum">
              <a:rPr lang="zh-CN" altLang="en-US" smtClean="0"/>
              <a:pPr/>
              <a:t>1</a:t>
            </a:fld>
            <a:endParaRPr lang="zh-CN" altLang="en-US"/>
          </a:p>
        </p:txBody>
      </p:sp>
    </p:spTree>
    <p:extLst>
      <p:ext uri="{BB962C8B-B14F-4D97-AF65-F5344CB8AC3E}">
        <p14:creationId xmlns:p14="http://schemas.microsoft.com/office/powerpoint/2010/main" val="32463982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normAutofit/>
          </a:bodyPr>
          <a:lstStyle/>
          <a:p>
            <a:r>
              <a:rPr lang="en-US" dirty="0" smtClean="0"/>
              <a:t>[1]</a:t>
            </a:r>
            <a:r>
              <a:rPr lang="en-US" baseline="0" dirty="0" smtClean="0"/>
              <a:t> Besides the challenges from the complexity of graph data, a new type of attack that is different with traditional tabular data protection appears.</a:t>
            </a:r>
          </a:p>
          <a:p>
            <a:r>
              <a:rPr lang="en-US" baseline="0" dirty="0" smtClean="0"/>
              <a:t>[2]  If the attacker only analyzes the </a:t>
            </a:r>
            <a:r>
              <a:rPr lang="en-US" baseline="0" dirty="0" err="1" smtClean="0"/>
              <a:t>anonymized</a:t>
            </a:r>
            <a:r>
              <a:rPr lang="en-US" baseline="0" dirty="0" smtClean="0"/>
              <a:t> data using the background knowledge he knows, we call this attack as a passive attacker. </a:t>
            </a:r>
          </a:p>
        </p:txBody>
      </p:sp>
      <p:sp>
        <p:nvSpPr>
          <p:cNvPr id="4" name="Slide Number Placeholder 3"/>
          <p:cNvSpPr>
            <a:spLocks noGrp="1"/>
          </p:cNvSpPr>
          <p:nvPr>
            <p:ph type="sldNum" sz="quarter" idx="10"/>
          </p:nvPr>
        </p:nvSpPr>
        <p:spPr/>
        <p:txBody>
          <a:bodyPr/>
          <a:lstStyle/>
          <a:p>
            <a:fld id="{4481CDF8-7626-4A09-88FA-FC49DCF091C5}" type="slidenum">
              <a:rPr lang="zh-CN" altLang="en-US" smtClean="0"/>
              <a:pPr/>
              <a:t>12</a:t>
            </a:fld>
            <a:endParaRPr lang="zh-CN" altLang="en-US"/>
          </a:p>
        </p:txBody>
      </p:sp>
    </p:spTree>
    <p:extLst>
      <p:ext uri="{BB962C8B-B14F-4D97-AF65-F5344CB8AC3E}">
        <p14:creationId xmlns:p14="http://schemas.microsoft.com/office/powerpoint/2010/main" val="19348046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normAutofit/>
          </a:bodyPr>
          <a:lstStyle/>
          <a:p>
            <a:r>
              <a:rPr lang="en-US" dirty="0" smtClean="0"/>
              <a:t>[1]</a:t>
            </a:r>
            <a:r>
              <a:rPr lang="en-US" baseline="0" dirty="0" smtClean="0"/>
              <a:t> However, an attacker can actively add some special connections into the social network when web agents are collecting data.</a:t>
            </a:r>
          </a:p>
          <a:p>
            <a:r>
              <a:rPr lang="en-US" baseline="0" dirty="0" smtClean="0"/>
              <a:t>[2] Then, using the special connections he created, he can quickly re-identify the </a:t>
            </a:r>
            <a:r>
              <a:rPr lang="en-US" baseline="0" dirty="0" err="1" smtClean="0"/>
              <a:t>subgraphs</a:t>
            </a:r>
            <a:r>
              <a:rPr lang="en-US" baseline="0" dirty="0" smtClean="0"/>
              <a:t> he embedded in the </a:t>
            </a:r>
            <a:r>
              <a:rPr lang="en-US" baseline="0" dirty="0" err="1" smtClean="0"/>
              <a:t>anonymized</a:t>
            </a:r>
            <a:r>
              <a:rPr lang="en-US" baseline="0" dirty="0" smtClean="0"/>
              <a:t> data.  Then He can attack other nodes from the embedded parts. </a:t>
            </a:r>
          </a:p>
          <a:p>
            <a:r>
              <a:rPr lang="en-US" baseline="0" dirty="0" smtClean="0"/>
              <a:t>[3] Since this user actively changed the published graph, we call the attack he makes as active attack</a:t>
            </a:r>
          </a:p>
        </p:txBody>
      </p:sp>
      <p:sp>
        <p:nvSpPr>
          <p:cNvPr id="4" name="Slide Number Placeholder 3"/>
          <p:cNvSpPr>
            <a:spLocks noGrp="1"/>
          </p:cNvSpPr>
          <p:nvPr>
            <p:ph type="sldNum" sz="quarter" idx="10"/>
          </p:nvPr>
        </p:nvSpPr>
        <p:spPr/>
        <p:txBody>
          <a:bodyPr/>
          <a:lstStyle/>
          <a:p>
            <a:fld id="{4481CDF8-7626-4A09-88FA-FC49DCF091C5}" type="slidenum">
              <a:rPr lang="zh-CN" altLang="en-US" smtClean="0"/>
              <a:pPr/>
              <a:t>13</a:t>
            </a:fld>
            <a:endParaRPr lang="zh-CN" altLang="en-US"/>
          </a:p>
        </p:txBody>
      </p:sp>
    </p:spTree>
    <p:extLst>
      <p:ext uri="{BB962C8B-B14F-4D97-AF65-F5344CB8AC3E}">
        <p14:creationId xmlns:p14="http://schemas.microsoft.com/office/powerpoint/2010/main" val="19028804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normAutofit/>
          </a:bodyPr>
          <a:lstStyle/>
          <a:p>
            <a:r>
              <a:rPr lang="en-US" sz="1400" dirty="0" smtClean="0"/>
              <a:t>[1]</a:t>
            </a:r>
            <a:r>
              <a:rPr lang="en-US" sz="1400" baseline="0" dirty="0" smtClean="0"/>
              <a:t> The basic method to prevent an active attack is adding a “Filtering” step before generating the </a:t>
            </a:r>
            <a:r>
              <a:rPr lang="en-US" sz="1400" baseline="0" dirty="0" err="1" smtClean="0"/>
              <a:t>anonymized</a:t>
            </a:r>
            <a:r>
              <a:rPr lang="en-US" sz="1400" baseline="0" dirty="0" smtClean="0"/>
              <a:t> data</a:t>
            </a:r>
          </a:p>
          <a:p>
            <a:r>
              <a:rPr lang="en-US" sz="1400" baseline="0" dirty="0" smtClean="0"/>
              <a:t>[2]  The “Filtering” step tries to filter the noise nodes created by the attacker out.  The filtering is based on the difference of a normal node and  a noise node.</a:t>
            </a:r>
          </a:p>
          <a:p>
            <a:r>
              <a:rPr lang="en-US" sz="1400" baseline="0" dirty="0" smtClean="0"/>
              <a:t>[3] There are two works discussed how to filter these nodes accurately in an email social network.</a:t>
            </a:r>
          </a:p>
          <a:p>
            <a:r>
              <a:rPr lang="en-US" sz="1400" baseline="0" dirty="0" smtClean="0"/>
              <a:t>[4]  There’s also another special  work discuss about how  an attacker can efficiently embed a </a:t>
            </a:r>
            <a:r>
              <a:rPr lang="en-US" sz="1400" baseline="0" dirty="0" err="1" smtClean="0"/>
              <a:t>subgraph</a:t>
            </a:r>
            <a:r>
              <a:rPr lang="en-US" sz="1400" baseline="0" dirty="0" smtClean="0"/>
              <a:t>  with minimum noise nodes.</a:t>
            </a:r>
          </a:p>
        </p:txBody>
      </p:sp>
      <p:sp>
        <p:nvSpPr>
          <p:cNvPr id="4" name="Slide Number Placeholder 3"/>
          <p:cNvSpPr>
            <a:spLocks noGrp="1"/>
          </p:cNvSpPr>
          <p:nvPr>
            <p:ph type="sldNum" sz="quarter" idx="10"/>
          </p:nvPr>
        </p:nvSpPr>
        <p:spPr/>
        <p:txBody>
          <a:bodyPr/>
          <a:lstStyle/>
          <a:p>
            <a:fld id="{4481CDF8-7626-4A09-88FA-FC49DCF091C5}" type="slidenum">
              <a:rPr lang="zh-CN" altLang="en-US" smtClean="0"/>
              <a:pPr/>
              <a:t>14</a:t>
            </a:fld>
            <a:endParaRPr lang="zh-CN" altLang="en-US"/>
          </a:p>
        </p:txBody>
      </p:sp>
    </p:spTree>
    <p:extLst>
      <p:ext uri="{BB962C8B-B14F-4D97-AF65-F5344CB8AC3E}">
        <p14:creationId xmlns:p14="http://schemas.microsoft.com/office/powerpoint/2010/main" val="34994631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normAutofit/>
          </a:bodyPr>
          <a:lstStyle/>
          <a:p>
            <a:r>
              <a:rPr lang="en-US" altLang="zh-CN" sz="1400" dirty="0" smtClean="0"/>
              <a:t>[1] So the current</a:t>
            </a:r>
            <a:r>
              <a:rPr lang="en-US" altLang="zh-CN" sz="1400" baseline="0" dirty="0" smtClean="0"/>
              <a:t> works can be divided into the following categories.</a:t>
            </a:r>
            <a:r>
              <a:rPr lang="zh-CN" altLang="en-US" sz="1400" baseline="0" dirty="0" smtClean="0"/>
              <a:t> </a:t>
            </a:r>
            <a:r>
              <a:rPr lang="en-US" altLang="zh-CN" sz="1400" baseline="0" dirty="0" smtClean="0"/>
              <a:t>….</a:t>
            </a:r>
          </a:p>
          <a:p>
            <a:r>
              <a:rPr lang="en-US" altLang="zh-CN" sz="1400" baseline="0" dirty="0" smtClean="0"/>
              <a:t>[2] Next, we  introduce several of them in detail</a:t>
            </a:r>
          </a:p>
        </p:txBody>
      </p:sp>
      <p:sp>
        <p:nvSpPr>
          <p:cNvPr id="4" name="Slide Number Placeholder 3"/>
          <p:cNvSpPr>
            <a:spLocks noGrp="1"/>
          </p:cNvSpPr>
          <p:nvPr>
            <p:ph type="sldNum" sz="quarter" idx="10"/>
          </p:nvPr>
        </p:nvSpPr>
        <p:spPr/>
        <p:txBody>
          <a:bodyPr/>
          <a:lstStyle/>
          <a:p>
            <a:pPr>
              <a:defRPr/>
            </a:pPr>
            <a:fld id="{24B613D2-7A9B-4379-ACBD-0AEE6954282A}" type="slidenum">
              <a:rPr lang="en-US" altLang="zh-CN" smtClean="0"/>
              <a:pPr>
                <a:defRPr/>
              </a:pPr>
              <a:t>15</a:t>
            </a:fld>
            <a:endParaRPr lang="en-US" altLang="zh-CN"/>
          </a:p>
        </p:txBody>
      </p:sp>
    </p:spTree>
    <p:extLst>
      <p:ext uri="{BB962C8B-B14F-4D97-AF65-F5344CB8AC3E}">
        <p14:creationId xmlns:p14="http://schemas.microsoft.com/office/powerpoint/2010/main" val="11626717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normAutofit/>
          </a:bodyPr>
          <a:lstStyle/>
          <a:p>
            <a:r>
              <a:rPr lang="en-US" altLang="zh-CN" sz="1400" dirty="0" smtClean="0"/>
              <a:t>[1] We</a:t>
            </a:r>
            <a:r>
              <a:rPr lang="en-US" altLang="zh-CN" sz="1400" baseline="0" dirty="0" smtClean="0"/>
              <a:t> show the proposed edge editing based models in the table.</a:t>
            </a:r>
          </a:p>
          <a:p>
            <a:r>
              <a:rPr lang="en-US" altLang="zh-CN" sz="1400" baseline="0" dirty="0" smtClean="0"/>
              <a:t>[2] Most works follow the idea of k-anonymous in tabular data’s protection. Based on different  assumptions  of the structure information that can be known by an attacker and different protection objectives, a group of anonymous model is developed.</a:t>
            </a:r>
          </a:p>
          <a:p>
            <a:r>
              <a:rPr lang="en-US" altLang="zh-CN" sz="1400" baseline="0" dirty="0" smtClean="0"/>
              <a:t>[3] Besides the anonymous models, a work that published the graph by randomly adding, deleting and switching the edges is proposed.  Since a large portion of edges are changed in the published graph, the nodes and edges are protected.</a:t>
            </a:r>
            <a:endParaRPr lang="zh-CN" altLang="en-US" sz="1400" dirty="0"/>
          </a:p>
        </p:txBody>
      </p:sp>
      <p:sp>
        <p:nvSpPr>
          <p:cNvPr id="4" name="Slide Number Placeholder 3"/>
          <p:cNvSpPr>
            <a:spLocks noGrp="1"/>
          </p:cNvSpPr>
          <p:nvPr>
            <p:ph type="sldNum" sz="quarter" idx="10"/>
          </p:nvPr>
        </p:nvSpPr>
        <p:spPr/>
        <p:txBody>
          <a:bodyPr/>
          <a:lstStyle/>
          <a:p>
            <a:pPr>
              <a:defRPr/>
            </a:pPr>
            <a:fld id="{24B613D2-7A9B-4379-ACBD-0AEE6954282A}" type="slidenum">
              <a:rPr lang="en-US" altLang="zh-CN" smtClean="0"/>
              <a:pPr>
                <a:defRPr/>
              </a:pPr>
              <a:t>17</a:t>
            </a:fld>
            <a:endParaRPr lang="en-US" altLang="zh-CN"/>
          </a:p>
        </p:txBody>
      </p:sp>
    </p:spTree>
    <p:extLst>
      <p:ext uri="{BB962C8B-B14F-4D97-AF65-F5344CB8AC3E}">
        <p14:creationId xmlns:p14="http://schemas.microsoft.com/office/powerpoint/2010/main" val="8165614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normAutofit/>
          </a:bodyPr>
          <a:lstStyle/>
          <a:p>
            <a:r>
              <a:rPr lang="en-US" altLang="zh-CN" sz="1400" dirty="0" smtClean="0"/>
              <a:t>[1]</a:t>
            </a:r>
            <a:r>
              <a:rPr lang="en-US" altLang="zh-CN" sz="1400" baseline="0" dirty="0" smtClean="0"/>
              <a:t> K-degree anonymous model requires …</a:t>
            </a:r>
          </a:p>
          <a:p>
            <a:r>
              <a:rPr lang="en-US" altLang="zh-CN" sz="1400" baseline="0" dirty="0" smtClean="0"/>
              <a:t>[2] For this graph, the degrees of nodes are …</a:t>
            </a:r>
          </a:p>
          <a:p>
            <a:r>
              <a:rPr lang="en-US" altLang="zh-CN" sz="1400" baseline="0" dirty="0" smtClean="0"/>
              <a:t>[3] In it, the degree of nodes 1, 2 and 7 are unique.  If we want to change this graph to be a 2-degree anonymous graph, we can add an edge between  2 and 7. Then the degree table becomes …  each degree in it appears at least 2 times. When an attacker uses degree information to re-identify a node, he will always get at least two candidates.</a:t>
            </a:r>
          </a:p>
          <a:p>
            <a:r>
              <a:rPr lang="en-US" altLang="zh-CN" sz="1400" baseline="0" dirty="0" smtClean="0"/>
              <a:t>[4] So, the basic method to implement a k-degree model is by adding/deleting edges</a:t>
            </a:r>
          </a:p>
          <a:p>
            <a:endParaRPr lang="en-US" altLang="zh-CN" sz="1400" baseline="0" dirty="0" smtClean="0"/>
          </a:p>
          <a:p>
            <a:endParaRPr lang="zh-CN" altLang="en-US" sz="1400" dirty="0"/>
          </a:p>
        </p:txBody>
      </p:sp>
      <p:sp>
        <p:nvSpPr>
          <p:cNvPr id="4" name="Slide Number Placeholder 3"/>
          <p:cNvSpPr>
            <a:spLocks noGrp="1"/>
          </p:cNvSpPr>
          <p:nvPr>
            <p:ph type="sldNum" sz="quarter" idx="10"/>
          </p:nvPr>
        </p:nvSpPr>
        <p:spPr/>
        <p:txBody>
          <a:bodyPr/>
          <a:lstStyle/>
          <a:p>
            <a:pPr>
              <a:defRPr/>
            </a:pPr>
            <a:fld id="{24B613D2-7A9B-4379-ACBD-0AEE6954282A}" type="slidenum">
              <a:rPr lang="en-US" altLang="zh-CN" smtClean="0"/>
              <a:pPr>
                <a:defRPr/>
              </a:pPr>
              <a:t>18</a:t>
            </a:fld>
            <a:endParaRPr lang="en-US" altLang="zh-CN"/>
          </a:p>
        </p:txBody>
      </p:sp>
    </p:spTree>
    <p:extLst>
      <p:ext uri="{BB962C8B-B14F-4D97-AF65-F5344CB8AC3E}">
        <p14:creationId xmlns:p14="http://schemas.microsoft.com/office/powerpoint/2010/main" val="32079586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normAutofit/>
          </a:bodyPr>
          <a:lstStyle/>
          <a:p>
            <a:r>
              <a:rPr lang="en-US" altLang="zh-CN" sz="1400" dirty="0" smtClean="0"/>
              <a:t>[1]</a:t>
            </a:r>
            <a:r>
              <a:rPr lang="en-US" altLang="zh-CN" sz="1400" baseline="0" dirty="0" smtClean="0"/>
              <a:t> To get a k-degree anonymous graph,  the algorithm first gets the sorted degree vector of the original graph.</a:t>
            </a:r>
          </a:p>
          <a:p>
            <a:r>
              <a:rPr lang="en-US" altLang="zh-CN" sz="1400" baseline="0" dirty="0" smtClean="0"/>
              <a:t>[2] For example, for this graph, the sorted degree vector is …</a:t>
            </a:r>
          </a:p>
          <a:p>
            <a:r>
              <a:rPr lang="en-US" altLang="zh-CN" sz="1400" baseline="0" dirty="0" smtClean="0"/>
              <a:t>[3] Then, a new degree vector can be generated from this degree vector. The new degree vector should be a stage function such that each stage’s size is at least k. Then, if we change the original graph to let it reach the new degree vector. This graph becomes a k-degree anonymous graph.</a:t>
            </a:r>
          </a:p>
          <a:p>
            <a:r>
              <a:rPr lang="en-US" altLang="zh-CN" sz="1400" dirty="0" smtClean="0"/>
              <a:t>[4] It</a:t>
            </a:r>
            <a:r>
              <a:rPr lang="en-US" altLang="zh-CN" sz="1400" baseline="0" dirty="0" smtClean="0"/>
              <a:t> is obviously that if the sum of degree change between two vectors is minimized,  the graph needs minimum edge change to achieve the k-degree anonymous.</a:t>
            </a:r>
            <a:endParaRPr lang="zh-CN" altLang="en-US" sz="1400" dirty="0"/>
          </a:p>
        </p:txBody>
      </p:sp>
      <p:sp>
        <p:nvSpPr>
          <p:cNvPr id="4" name="Slide Number Placeholder 3"/>
          <p:cNvSpPr>
            <a:spLocks noGrp="1"/>
          </p:cNvSpPr>
          <p:nvPr>
            <p:ph type="sldNum" sz="quarter" idx="10"/>
          </p:nvPr>
        </p:nvSpPr>
        <p:spPr/>
        <p:txBody>
          <a:bodyPr/>
          <a:lstStyle/>
          <a:p>
            <a:pPr>
              <a:defRPr/>
            </a:pPr>
            <a:fld id="{24B613D2-7A9B-4379-ACBD-0AEE6954282A}" type="slidenum">
              <a:rPr lang="en-US" altLang="zh-CN" smtClean="0"/>
              <a:pPr>
                <a:defRPr/>
              </a:pPr>
              <a:t>19</a:t>
            </a:fld>
            <a:endParaRPr lang="en-US" altLang="zh-CN"/>
          </a:p>
        </p:txBody>
      </p:sp>
    </p:spTree>
    <p:extLst>
      <p:ext uri="{BB962C8B-B14F-4D97-AF65-F5344CB8AC3E}">
        <p14:creationId xmlns:p14="http://schemas.microsoft.com/office/powerpoint/2010/main" val="191592142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normAutofit/>
          </a:bodyPr>
          <a:lstStyle/>
          <a:p>
            <a:r>
              <a:rPr lang="en-US" altLang="zh-CN" sz="1400" baseline="0" dirty="0" smtClean="0"/>
              <a:t>[1] For this graph, we can generate a new degree vector like V1</a:t>
            </a:r>
          </a:p>
          <a:p>
            <a:r>
              <a:rPr lang="en-US" altLang="zh-CN" sz="1400" baseline="0" dirty="0" smtClean="0"/>
              <a:t>[2] The next step is to construct a new graph based on V1</a:t>
            </a:r>
          </a:p>
          <a:p>
            <a:r>
              <a:rPr lang="en-US" altLang="zh-CN" sz="1400" baseline="0" dirty="0" smtClean="0"/>
              <a:t>[3] In this graph, the V1 can be implemented by adding one edge between 7 and 2.</a:t>
            </a:r>
            <a:br>
              <a:rPr lang="en-US" altLang="zh-CN" sz="1400" baseline="0" dirty="0" smtClean="0"/>
            </a:br>
            <a:r>
              <a:rPr lang="en-US" altLang="zh-CN" sz="1400" baseline="0" dirty="0" smtClean="0"/>
              <a:t>[4] If V1 cannot be generated, the algorithm randomly changes V0 by adding one degree by 1. It repeats this process until a new graph can be constructed. </a:t>
            </a:r>
          </a:p>
          <a:p>
            <a:r>
              <a:rPr lang="en-US" altLang="zh-CN" sz="1400" dirty="0" smtClean="0"/>
              <a:t>[5] The k-degree</a:t>
            </a:r>
            <a:r>
              <a:rPr lang="en-US" altLang="zh-CN" sz="1400" baseline="0" dirty="0" smtClean="0"/>
              <a:t> anonymous model only targets on the degree information. Stronger models should be designed to against the background knowledge such as </a:t>
            </a:r>
            <a:r>
              <a:rPr lang="en-US" altLang="zh-CN" sz="1400" baseline="0" dirty="0" err="1" smtClean="0"/>
              <a:t>subgraphs</a:t>
            </a:r>
            <a:r>
              <a:rPr lang="en-US" altLang="zh-CN" sz="1400" baseline="0" dirty="0" smtClean="0"/>
              <a:t>. </a:t>
            </a:r>
            <a:endParaRPr lang="zh-CN" altLang="en-US" sz="1400" dirty="0"/>
          </a:p>
        </p:txBody>
      </p:sp>
      <p:sp>
        <p:nvSpPr>
          <p:cNvPr id="4" name="Slide Number Placeholder 3"/>
          <p:cNvSpPr>
            <a:spLocks noGrp="1"/>
          </p:cNvSpPr>
          <p:nvPr>
            <p:ph type="sldNum" sz="quarter" idx="10"/>
          </p:nvPr>
        </p:nvSpPr>
        <p:spPr/>
        <p:txBody>
          <a:bodyPr/>
          <a:lstStyle/>
          <a:p>
            <a:pPr>
              <a:defRPr/>
            </a:pPr>
            <a:fld id="{24B613D2-7A9B-4379-ACBD-0AEE6954282A}" type="slidenum">
              <a:rPr lang="en-US" altLang="zh-CN" smtClean="0"/>
              <a:pPr>
                <a:defRPr/>
              </a:pPr>
              <a:t>20</a:t>
            </a:fld>
            <a:endParaRPr lang="en-US" altLang="zh-CN"/>
          </a:p>
        </p:txBody>
      </p:sp>
    </p:spTree>
    <p:extLst>
      <p:ext uri="{BB962C8B-B14F-4D97-AF65-F5344CB8AC3E}">
        <p14:creationId xmlns:p14="http://schemas.microsoft.com/office/powerpoint/2010/main" val="237911270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normAutofit/>
          </a:bodyPr>
          <a:lstStyle/>
          <a:p>
            <a:r>
              <a:rPr lang="en-US" altLang="zh-CN" sz="1400" dirty="0" smtClean="0"/>
              <a:t>[1] k-neighborhood anonymous</a:t>
            </a:r>
            <a:r>
              <a:rPr lang="en-US" altLang="zh-CN" sz="1400" baseline="0" dirty="0" smtClean="0"/>
              <a:t> model is designed  to against attacks using the neighborhood graph of nodes.</a:t>
            </a:r>
          </a:p>
          <a:p>
            <a:r>
              <a:rPr lang="en-US" altLang="zh-CN" sz="1400" baseline="0" dirty="0" smtClean="0"/>
              <a:t>[2] For example, for a published graph (click) like this.  If an attacker knows Bob’s neighborhood graph (click), he can uniquely re-identify this node is “Bob”. </a:t>
            </a:r>
          </a:p>
          <a:p>
            <a:r>
              <a:rPr lang="en-US" altLang="zh-CN" sz="1400" baseline="0" dirty="0" smtClean="0"/>
              <a:t>[3] If some node labels and edges are changes (click), a new graph can be published. In this graph, the neighborhood graph of each node appears at least 2 times. In this graph, (click) there are two candidates for Bob.</a:t>
            </a:r>
          </a:p>
          <a:p>
            <a:r>
              <a:rPr lang="en-US" altLang="zh-CN" sz="1400" baseline="0" dirty="0" smtClean="0"/>
              <a:t>[4] Obviously, a k-neighborhood graph is also a k-degree graph. K-neighborhood anonymous is a stronger model than k-degree anonymous.</a:t>
            </a:r>
            <a:endParaRPr lang="zh-CN" altLang="en-US" sz="1400" dirty="0"/>
          </a:p>
        </p:txBody>
      </p:sp>
      <p:sp>
        <p:nvSpPr>
          <p:cNvPr id="4" name="Slide Number Placeholder 3"/>
          <p:cNvSpPr>
            <a:spLocks noGrp="1"/>
          </p:cNvSpPr>
          <p:nvPr>
            <p:ph type="sldNum" sz="quarter" idx="10"/>
          </p:nvPr>
        </p:nvSpPr>
        <p:spPr/>
        <p:txBody>
          <a:bodyPr/>
          <a:lstStyle/>
          <a:p>
            <a:pPr>
              <a:defRPr/>
            </a:pPr>
            <a:fld id="{24B613D2-7A9B-4379-ACBD-0AEE6954282A}" type="slidenum">
              <a:rPr lang="en-US" altLang="zh-CN" smtClean="0"/>
              <a:pPr>
                <a:defRPr/>
              </a:pPr>
              <a:t>21</a:t>
            </a:fld>
            <a:endParaRPr lang="en-US" altLang="zh-CN"/>
          </a:p>
        </p:txBody>
      </p:sp>
    </p:spTree>
    <p:extLst>
      <p:ext uri="{BB962C8B-B14F-4D97-AF65-F5344CB8AC3E}">
        <p14:creationId xmlns:p14="http://schemas.microsoft.com/office/powerpoint/2010/main" val="77871591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normAutofit fontScale="62500" lnSpcReduction="20000"/>
          </a:bodyPr>
          <a:lstStyle/>
          <a:p>
            <a:r>
              <a:rPr lang="en-US" altLang="zh-CN" sz="1400" dirty="0" smtClean="0"/>
              <a:t>[1] The algorithm to generate a k-neighborhood anonymous graph is recursively adjusting two nodes’ neighborhood graphs to be the same until the whole graph reaches the k-neighborhood anonymous.</a:t>
            </a:r>
            <a:endParaRPr lang="en-US" altLang="zh-CN" sz="1400" baseline="0" dirty="0" smtClean="0"/>
          </a:p>
          <a:p>
            <a:r>
              <a:rPr lang="en-US" altLang="zh-CN" sz="1400" baseline="0" dirty="0" smtClean="0"/>
              <a:t>[2] The neighborhood graphs of each node are represented as the minimum DFS code which is unique. The algorithm uses minimum DFS code to quickly check whether two </a:t>
            </a:r>
            <a:r>
              <a:rPr lang="en-US" altLang="zh-CN" sz="1400" baseline="0" dirty="0" err="1" smtClean="0"/>
              <a:t>subgraphs</a:t>
            </a:r>
            <a:r>
              <a:rPr lang="en-US" altLang="zh-CN" sz="1400" baseline="0" dirty="0" smtClean="0"/>
              <a:t> are isomorphism.</a:t>
            </a:r>
          </a:p>
          <a:p>
            <a:r>
              <a:rPr lang="en-US" altLang="zh-CN" sz="1400" baseline="0" dirty="0" smtClean="0"/>
              <a:t>[3] To make two </a:t>
            </a:r>
            <a:r>
              <a:rPr lang="en-US" altLang="zh-CN" sz="1400" baseline="0" dirty="0" err="1" smtClean="0"/>
              <a:t>subgraphs</a:t>
            </a:r>
            <a:r>
              <a:rPr lang="en-US" altLang="zh-CN" sz="1400" baseline="0" dirty="0" smtClean="0"/>
              <a:t> to be the same, the algorithm matches two nodes in each </a:t>
            </a:r>
            <a:r>
              <a:rPr lang="en-US" altLang="zh-CN" sz="1400" baseline="0" dirty="0" err="1" smtClean="0"/>
              <a:t>subgraph</a:t>
            </a:r>
            <a:r>
              <a:rPr lang="en-US" altLang="zh-CN" sz="1400" baseline="0" dirty="0" smtClean="0"/>
              <a:t> with most similar labels and degrees each time. And adjusting them to be identical by generalizing labels and adding/deleting edges.</a:t>
            </a:r>
          </a:p>
          <a:p>
            <a:r>
              <a:rPr lang="en-US" altLang="zh-CN" sz="1400" baseline="0" dirty="0" smtClean="0"/>
              <a:t>[4] For example,  this is </a:t>
            </a:r>
            <a:r>
              <a:rPr lang="en-US" altLang="zh-CN" sz="1400" baseline="0" dirty="0" err="1" smtClean="0"/>
              <a:t>u’s</a:t>
            </a:r>
            <a:r>
              <a:rPr lang="en-US" altLang="zh-CN" sz="1400" baseline="0" dirty="0" smtClean="0"/>
              <a:t> neighborhood graph and this is </a:t>
            </a:r>
            <a:r>
              <a:rPr lang="en-US" altLang="zh-CN" sz="1400" baseline="0" dirty="0" err="1" smtClean="0"/>
              <a:t>v’s</a:t>
            </a:r>
            <a:r>
              <a:rPr lang="en-US" altLang="zh-CN" sz="1400" baseline="0" dirty="0" smtClean="0"/>
              <a:t> neighborhood graph. The category tree of the node labels is like this. </a:t>
            </a:r>
          </a:p>
          <a:p>
            <a:r>
              <a:rPr lang="en-US" altLang="zh-CN" sz="1400" baseline="0" dirty="0" smtClean="0"/>
              <a:t>(Click to begin the animation), to make these two graphs to be the same, </a:t>
            </a:r>
          </a:p>
          <a:p>
            <a:r>
              <a:rPr lang="en-US" altLang="zh-CN" sz="1400" baseline="0" dirty="0" smtClean="0"/>
              <a:t>The algorithm first matches the maximum degree nodes u3 and v3. </a:t>
            </a:r>
          </a:p>
          <a:p>
            <a:r>
              <a:rPr lang="en-US" altLang="zh-CN" sz="1400" baseline="0" dirty="0" smtClean="0"/>
              <a:t>(click)</a:t>
            </a:r>
          </a:p>
          <a:p>
            <a:r>
              <a:rPr lang="en-US" altLang="zh-CN" sz="1400" baseline="0" dirty="0" smtClean="0"/>
              <a:t>Then using broad first search from u3 and v3,  u2 and v2 are most similar, since n2 and v2’s labels are different, from the category tree (click, the corresponding nodes in the category tree will flash), l7 is the nearest common root of l4 and l5, u2 and v2’s label will be replaced as l7.</a:t>
            </a:r>
          </a:p>
          <a:p>
            <a:r>
              <a:rPr lang="en-US" altLang="zh-CN" sz="1400" baseline="0" dirty="0" smtClean="0"/>
              <a:t>(click)</a:t>
            </a:r>
          </a:p>
          <a:p>
            <a:r>
              <a:rPr lang="en-US" altLang="zh-CN" sz="1400" baseline="0" dirty="0" smtClean="0"/>
              <a:t>Then n1 matches v1.</a:t>
            </a:r>
          </a:p>
          <a:p>
            <a:r>
              <a:rPr lang="en-US" altLang="zh-CN" sz="1400" baseline="0" dirty="0" smtClean="0"/>
              <a:t>(click)</a:t>
            </a:r>
          </a:p>
          <a:p>
            <a:r>
              <a:rPr lang="en-US" altLang="zh-CN" sz="1400" baseline="0" dirty="0" smtClean="0"/>
              <a:t>When checking u4, there’s no corresponding node in </a:t>
            </a:r>
            <a:r>
              <a:rPr lang="en-US" altLang="zh-CN" sz="1400" baseline="0" dirty="0" err="1" smtClean="0"/>
              <a:t>v’s</a:t>
            </a:r>
            <a:r>
              <a:rPr lang="en-US" altLang="zh-CN" sz="1400" baseline="0" dirty="0" smtClean="0"/>
              <a:t> neighborhood graph. (click) The algorithm add a node S4 which is </a:t>
            </a:r>
            <a:r>
              <a:rPr lang="en-US" altLang="zh-CN" sz="1400" baseline="0" dirty="0" err="1" smtClean="0"/>
              <a:t>unanonymized</a:t>
            </a:r>
            <a:r>
              <a:rPr lang="en-US" altLang="zh-CN" sz="1400" baseline="0" dirty="0" smtClean="0"/>
              <a:t> which has the smallest degree and most similar label as u4 into </a:t>
            </a:r>
            <a:r>
              <a:rPr lang="en-US" altLang="zh-CN" sz="1400" baseline="0" dirty="0" err="1" smtClean="0"/>
              <a:t>v’s</a:t>
            </a:r>
            <a:r>
              <a:rPr lang="en-US" altLang="zh-CN" sz="1400" baseline="0" dirty="0" smtClean="0"/>
              <a:t> neighborhood. u4 matches s4</a:t>
            </a:r>
          </a:p>
          <a:p>
            <a:r>
              <a:rPr lang="en-US" altLang="zh-CN" sz="1400" baseline="0" dirty="0" smtClean="0"/>
              <a:t>(continue the animation) similarly, all the other nodes are operated until the two neighborhood graphs becomes the same.</a:t>
            </a:r>
          </a:p>
          <a:p>
            <a:endParaRPr lang="en-US" altLang="zh-CN" sz="1400" baseline="0" dirty="0" smtClean="0"/>
          </a:p>
          <a:p>
            <a:r>
              <a:rPr lang="en-US" altLang="zh-CN" sz="1400" baseline="0" dirty="0" smtClean="0"/>
              <a:t>[5] By recursively adjusting each node’s neighborhood graph, the algorithm finally generates a k-neighborhood graph.</a:t>
            </a:r>
          </a:p>
          <a:p>
            <a:r>
              <a:rPr lang="en-US" altLang="zh-CN" sz="1400" baseline="0" dirty="0" smtClean="0"/>
              <a:t> </a:t>
            </a:r>
          </a:p>
          <a:p>
            <a:r>
              <a:rPr lang="en-US" altLang="zh-CN" sz="1400" baseline="0" dirty="0" smtClean="0"/>
              <a:t>[6] However, an attacker’s background knowledge can be stronger than neighborhood graph.  He may know 2-hop neighborhood graph, 3-hop neighborhood graph or any </a:t>
            </a:r>
            <a:r>
              <a:rPr lang="en-US" altLang="zh-CN" sz="1400" baseline="0" dirty="0" err="1" smtClean="0"/>
              <a:t>subgraphs</a:t>
            </a:r>
            <a:r>
              <a:rPr lang="en-US" altLang="zh-CN" sz="1400" baseline="0" dirty="0" smtClean="0"/>
              <a:t>.</a:t>
            </a:r>
          </a:p>
        </p:txBody>
      </p:sp>
      <p:sp>
        <p:nvSpPr>
          <p:cNvPr id="4" name="Slide Number Placeholder 3"/>
          <p:cNvSpPr>
            <a:spLocks noGrp="1"/>
          </p:cNvSpPr>
          <p:nvPr>
            <p:ph type="sldNum" sz="quarter" idx="10"/>
          </p:nvPr>
        </p:nvSpPr>
        <p:spPr/>
        <p:txBody>
          <a:bodyPr/>
          <a:lstStyle/>
          <a:p>
            <a:pPr>
              <a:defRPr/>
            </a:pPr>
            <a:fld id="{24B613D2-7A9B-4379-ACBD-0AEE6954282A}" type="slidenum">
              <a:rPr lang="en-US" altLang="zh-CN" smtClean="0"/>
              <a:pPr>
                <a:defRPr/>
              </a:pPr>
              <a:t>22</a:t>
            </a:fld>
            <a:endParaRPr lang="en-US" altLang="zh-CN"/>
          </a:p>
        </p:txBody>
      </p:sp>
    </p:spTree>
    <p:extLst>
      <p:ext uri="{BB962C8B-B14F-4D97-AF65-F5344CB8AC3E}">
        <p14:creationId xmlns:p14="http://schemas.microsoft.com/office/powerpoint/2010/main" val="1357598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normAutofit/>
          </a:bodyPr>
          <a:lstStyle/>
          <a:p>
            <a:r>
              <a:rPr lang="en-US" altLang="zh-CN" sz="1400" dirty="0" smtClean="0"/>
              <a:t>[1]  Social</a:t>
            </a:r>
            <a:r>
              <a:rPr lang="en-US" altLang="zh-CN" sz="1400" baseline="0" dirty="0" smtClean="0"/>
              <a:t> networks are getting more and more popular usage in recent years.  As a result,  studying and mining on the social networks become more and more important.  For example, government can make proper policy to prevent the spreading of a certain disease by studying the spreading its rules. A company can  issue advertisement more efficiently by studying how people influence each other. A  social network website needs to publish its data to some customers.</a:t>
            </a:r>
          </a:p>
          <a:p>
            <a:r>
              <a:rPr lang="en-US" altLang="zh-CN" sz="1400" baseline="0" dirty="0" smtClean="0"/>
              <a:t>[2] However, the social network data cannot be directly released due to the privacy request of the users who involve in the social network.</a:t>
            </a:r>
          </a:p>
          <a:p>
            <a:r>
              <a:rPr lang="en-US" altLang="zh-CN" sz="1400" baseline="0" dirty="0" smtClean="0"/>
              <a:t>[3] The graph data must be sanitized before publishing to void the customers to analyze or reveal some privacy information.</a:t>
            </a:r>
          </a:p>
          <a:p>
            <a:r>
              <a:rPr lang="en-US" altLang="zh-CN" sz="1400" baseline="0" dirty="0" smtClean="0"/>
              <a:t>[4] The customers here refer to the people who use the published data. And the users refer to the social network users who join those networks.</a:t>
            </a:r>
          </a:p>
        </p:txBody>
      </p:sp>
      <p:sp>
        <p:nvSpPr>
          <p:cNvPr id="4" name="Slide Number Placeholder 3"/>
          <p:cNvSpPr>
            <a:spLocks noGrp="1"/>
          </p:cNvSpPr>
          <p:nvPr>
            <p:ph type="sldNum" sz="quarter" idx="10"/>
          </p:nvPr>
        </p:nvSpPr>
        <p:spPr/>
        <p:txBody>
          <a:bodyPr/>
          <a:lstStyle/>
          <a:p>
            <a:fld id="{8317E73D-DDAA-446A-8AC1-0634FF75BF48}" type="slidenum">
              <a:rPr lang="zh-CN" altLang="en-US" smtClean="0"/>
              <a:pPr/>
              <a:t>2</a:t>
            </a:fld>
            <a:endParaRPr lang="zh-CN" altLang="en-US"/>
          </a:p>
        </p:txBody>
      </p:sp>
    </p:spTree>
    <p:extLst>
      <p:ext uri="{BB962C8B-B14F-4D97-AF65-F5344CB8AC3E}">
        <p14:creationId xmlns:p14="http://schemas.microsoft.com/office/powerpoint/2010/main" val="296660937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normAutofit/>
          </a:bodyPr>
          <a:lstStyle/>
          <a:p>
            <a:r>
              <a:rPr lang="en-US" altLang="zh-CN" sz="1400" dirty="0" smtClean="0"/>
              <a:t>[1]  k-</a:t>
            </a:r>
            <a:r>
              <a:rPr lang="en-US" altLang="zh-CN" sz="1400" dirty="0" err="1" smtClean="0"/>
              <a:t>automorphism</a:t>
            </a:r>
            <a:r>
              <a:rPr lang="en-US" altLang="zh-CN" sz="1400" dirty="0" smtClean="0"/>
              <a:t> </a:t>
            </a:r>
            <a:r>
              <a:rPr lang="en-US" altLang="zh-CN" sz="1400" baseline="0" dirty="0" smtClean="0"/>
              <a:t> </a:t>
            </a:r>
            <a:r>
              <a:rPr lang="en-US" altLang="zh-CN" sz="1400" dirty="0" smtClean="0"/>
              <a:t>(or k-symmetric)  anonymous</a:t>
            </a:r>
            <a:r>
              <a:rPr lang="en-US" altLang="zh-CN" sz="1400" baseline="0" dirty="0" smtClean="0"/>
              <a:t> model assumes an attacker can have any </a:t>
            </a:r>
            <a:r>
              <a:rPr lang="en-US" altLang="zh-CN" sz="1400" baseline="0" dirty="0" err="1" smtClean="0"/>
              <a:t>subgraph</a:t>
            </a:r>
            <a:r>
              <a:rPr lang="en-US" altLang="zh-CN" sz="1400" baseline="0" dirty="0" smtClean="0"/>
              <a:t> knowledge</a:t>
            </a:r>
          </a:p>
          <a:p>
            <a:r>
              <a:rPr lang="en-US" altLang="zh-CN" sz="1400" baseline="0" dirty="0" smtClean="0"/>
              <a:t>[2]  It requires ….</a:t>
            </a:r>
          </a:p>
          <a:p>
            <a:r>
              <a:rPr lang="en-US" altLang="zh-CN" sz="1400" dirty="0" smtClean="0"/>
              <a:t>[3]  Obviously, a k-</a:t>
            </a:r>
            <a:r>
              <a:rPr lang="en-US" altLang="zh-CN" sz="1400" dirty="0" err="1" smtClean="0"/>
              <a:t>automorphism</a:t>
            </a:r>
            <a:r>
              <a:rPr lang="en-US" altLang="zh-CN" sz="1400" baseline="0" dirty="0" smtClean="0"/>
              <a:t> graph is also a k-neighborhood graph.</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sz="1400" baseline="0" dirty="0" smtClean="0"/>
              <a:t>[4]  </a:t>
            </a:r>
            <a:r>
              <a:rPr lang="en-US" altLang="zh-CN" sz="1400" dirty="0" smtClean="0"/>
              <a:t>When k-neighborhood consider the neighborhood of nodes in l step, l = the longest path in graph,  k-neighborhood = k-</a:t>
            </a:r>
            <a:r>
              <a:rPr lang="en-US" altLang="zh-CN" sz="1400" dirty="0" err="1" smtClean="0"/>
              <a:t>automorphism</a:t>
            </a:r>
            <a:endParaRPr lang="en-US" altLang="zh-CN" sz="1400" dirty="0" smtClean="0"/>
          </a:p>
        </p:txBody>
      </p:sp>
      <p:sp>
        <p:nvSpPr>
          <p:cNvPr id="4" name="Slide Number Placeholder 3"/>
          <p:cNvSpPr>
            <a:spLocks noGrp="1"/>
          </p:cNvSpPr>
          <p:nvPr>
            <p:ph type="sldNum" sz="quarter" idx="10"/>
          </p:nvPr>
        </p:nvSpPr>
        <p:spPr/>
        <p:txBody>
          <a:bodyPr/>
          <a:lstStyle/>
          <a:p>
            <a:pPr>
              <a:defRPr/>
            </a:pPr>
            <a:fld id="{24B613D2-7A9B-4379-ACBD-0AEE6954282A}" type="slidenum">
              <a:rPr lang="en-US" altLang="zh-CN" smtClean="0"/>
              <a:pPr>
                <a:defRPr/>
              </a:pPr>
              <a:t>23</a:t>
            </a:fld>
            <a:endParaRPr lang="en-US" altLang="zh-CN"/>
          </a:p>
        </p:txBody>
      </p:sp>
    </p:spTree>
    <p:extLst>
      <p:ext uri="{BB962C8B-B14F-4D97-AF65-F5344CB8AC3E}">
        <p14:creationId xmlns:p14="http://schemas.microsoft.com/office/powerpoint/2010/main" val="378726136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normAutofit/>
          </a:bodyPr>
          <a:lstStyle/>
          <a:p>
            <a:r>
              <a:rPr lang="en-US" altLang="zh-CN" sz="1400" dirty="0" smtClean="0"/>
              <a:t>[1]  The basic steps to generate</a:t>
            </a:r>
            <a:r>
              <a:rPr lang="en-US" altLang="zh-CN" sz="1400" baseline="0" dirty="0" smtClean="0"/>
              <a:t> </a:t>
            </a:r>
            <a:r>
              <a:rPr lang="en-US" altLang="zh-CN" sz="1400" dirty="0" smtClean="0"/>
              <a:t>a k-</a:t>
            </a:r>
            <a:r>
              <a:rPr lang="en-US" altLang="zh-CN" sz="1400" dirty="0" err="1" smtClean="0"/>
              <a:t>automorphism</a:t>
            </a:r>
            <a:r>
              <a:rPr lang="en-US" altLang="zh-CN" sz="1400" baseline="0" dirty="0" smtClean="0"/>
              <a:t> graph includes: … (click and show each step)</a:t>
            </a:r>
            <a:endParaRPr lang="zh-CN" altLang="en-US" sz="1400" dirty="0"/>
          </a:p>
        </p:txBody>
      </p:sp>
      <p:sp>
        <p:nvSpPr>
          <p:cNvPr id="4" name="Slide Number Placeholder 3"/>
          <p:cNvSpPr>
            <a:spLocks noGrp="1"/>
          </p:cNvSpPr>
          <p:nvPr>
            <p:ph type="sldNum" sz="quarter" idx="10"/>
          </p:nvPr>
        </p:nvSpPr>
        <p:spPr/>
        <p:txBody>
          <a:bodyPr/>
          <a:lstStyle/>
          <a:p>
            <a:pPr>
              <a:defRPr/>
            </a:pPr>
            <a:fld id="{24B613D2-7A9B-4379-ACBD-0AEE6954282A}" type="slidenum">
              <a:rPr lang="en-US" altLang="zh-CN" smtClean="0"/>
              <a:pPr>
                <a:defRPr/>
              </a:pPr>
              <a:t>24</a:t>
            </a:fld>
            <a:endParaRPr lang="en-US" altLang="zh-CN"/>
          </a:p>
        </p:txBody>
      </p:sp>
    </p:spTree>
    <p:extLst>
      <p:ext uri="{BB962C8B-B14F-4D97-AF65-F5344CB8AC3E}">
        <p14:creationId xmlns:p14="http://schemas.microsoft.com/office/powerpoint/2010/main" val="168369548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2500">
                <a:solidFill>
                  <a:schemeClr val="tx1"/>
                </a:solidFill>
                <a:latin typeface="Verdana" panose="020B0604030504040204" pitchFamily="34" charset="0"/>
                <a:ea typeface="宋体" panose="02010600030101010101" pitchFamily="2" charset="-122"/>
              </a:defRPr>
            </a:lvl1pPr>
            <a:lvl2pPr marL="742950" indent="-285750" defTabSz="990600" eaLnBrk="0" hangingPunct="0">
              <a:defRPr sz="2500">
                <a:solidFill>
                  <a:schemeClr val="tx1"/>
                </a:solidFill>
                <a:latin typeface="Verdana" panose="020B0604030504040204" pitchFamily="34" charset="0"/>
                <a:ea typeface="宋体" panose="02010600030101010101" pitchFamily="2" charset="-122"/>
              </a:defRPr>
            </a:lvl2pPr>
            <a:lvl3pPr marL="1143000" indent="-228600" defTabSz="990600" eaLnBrk="0" hangingPunct="0">
              <a:defRPr sz="2500">
                <a:solidFill>
                  <a:schemeClr val="tx1"/>
                </a:solidFill>
                <a:latin typeface="Verdana" panose="020B0604030504040204" pitchFamily="34" charset="0"/>
                <a:ea typeface="宋体" panose="02010600030101010101" pitchFamily="2" charset="-122"/>
              </a:defRPr>
            </a:lvl3pPr>
            <a:lvl4pPr marL="1600200" indent="-228600" defTabSz="990600" eaLnBrk="0" hangingPunct="0">
              <a:defRPr sz="2500">
                <a:solidFill>
                  <a:schemeClr val="tx1"/>
                </a:solidFill>
                <a:latin typeface="Verdana" panose="020B0604030504040204" pitchFamily="34" charset="0"/>
                <a:ea typeface="宋体" panose="02010600030101010101" pitchFamily="2" charset="-122"/>
              </a:defRPr>
            </a:lvl4pPr>
            <a:lvl5pPr marL="2057400" indent="-228600" defTabSz="990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defTabSz="990600"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defTabSz="990600"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defTabSz="990600"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defTabSz="990600"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eaLnBrk="1" hangingPunct="1"/>
            <a:fld id="{6EBBBF99-7E0D-42E9-ACC9-AFF1A2AC8701}" type="slidenum">
              <a:rPr lang="en-US" altLang="zh-CN" sz="1300">
                <a:solidFill>
                  <a:srgbClr val="000000"/>
                </a:solidFill>
                <a:latin typeface="Arial" panose="020B0604020202020204" pitchFamily="34" charset="0"/>
              </a:rPr>
              <a:pPr eaLnBrk="1" hangingPunct="1"/>
              <a:t>25</a:t>
            </a:fld>
            <a:endParaRPr lang="en-US" altLang="zh-CN" sz="1300">
              <a:solidFill>
                <a:srgbClr val="000000"/>
              </a:solidFill>
              <a:latin typeface="Arial" panose="020B0604020202020204" pitchFamily="34" charset="0"/>
            </a:endParaRPr>
          </a:p>
        </p:txBody>
      </p:sp>
      <p:sp>
        <p:nvSpPr>
          <p:cNvPr id="68611" name="Rectangle 2"/>
          <p:cNvSpPr>
            <a:spLocks noGrp="1" noRot="1" noChangeAspect="1" noChangeArrowheads="1" noTextEdit="1"/>
          </p:cNvSpPr>
          <p:nvPr>
            <p:ph type="sldImg"/>
          </p:nvPr>
        </p:nvSpPr>
        <p:spPr>
          <a:xfrm>
            <a:off x="992188" y="768350"/>
            <a:ext cx="5114925" cy="3836988"/>
          </a:xfrm>
          <a:ln/>
        </p:spPr>
      </p:sp>
      <p:sp>
        <p:nvSpPr>
          <p:cNvPr id="686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CN" smtClean="0">
              <a:latin typeface="Arial" panose="020B0604020202020204" pitchFamily="34" charset="0"/>
            </a:endParaRPr>
          </a:p>
        </p:txBody>
      </p:sp>
    </p:spTree>
    <p:extLst>
      <p:ext uri="{BB962C8B-B14F-4D97-AF65-F5344CB8AC3E}">
        <p14:creationId xmlns:p14="http://schemas.microsoft.com/office/powerpoint/2010/main" val="325248462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2500">
                <a:solidFill>
                  <a:schemeClr val="tx1"/>
                </a:solidFill>
                <a:latin typeface="Verdana" panose="020B0604030504040204" pitchFamily="34" charset="0"/>
                <a:ea typeface="宋体" panose="02010600030101010101" pitchFamily="2" charset="-122"/>
              </a:defRPr>
            </a:lvl1pPr>
            <a:lvl2pPr marL="742950" indent="-285750" defTabSz="990600" eaLnBrk="0" hangingPunct="0">
              <a:defRPr sz="2500">
                <a:solidFill>
                  <a:schemeClr val="tx1"/>
                </a:solidFill>
                <a:latin typeface="Verdana" panose="020B0604030504040204" pitchFamily="34" charset="0"/>
                <a:ea typeface="宋体" panose="02010600030101010101" pitchFamily="2" charset="-122"/>
              </a:defRPr>
            </a:lvl2pPr>
            <a:lvl3pPr marL="1143000" indent="-228600" defTabSz="990600" eaLnBrk="0" hangingPunct="0">
              <a:defRPr sz="2500">
                <a:solidFill>
                  <a:schemeClr val="tx1"/>
                </a:solidFill>
                <a:latin typeface="Verdana" panose="020B0604030504040204" pitchFamily="34" charset="0"/>
                <a:ea typeface="宋体" panose="02010600030101010101" pitchFamily="2" charset="-122"/>
              </a:defRPr>
            </a:lvl3pPr>
            <a:lvl4pPr marL="1600200" indent="-228600" defTabSz="990600" eaLnBrk="0" hangingPunct="0">
              <a:defRPr sz="2500">
                <a:solidFill>
                  <a:schemeClr val="tx1"/>
                </a:solidFill>
                <a:latin typeface="Verdana" panose="020B0604030504040204" pitchFamily="34" charset="0"/>
                <a:ea typeface="宋体" panose="02010600030101010101" pitchFamily="2" charset="-122"/>
              </a:defRPr>
            </a:lvl4pPr>
            <a:lvl5pPr marL="2057400" indent="-228600" defTabSz="990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defTabSz="990600"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defTabSz="990600"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defTabSz="990600"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defTabSz="990600"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eaLnBrk="1" hangingPunct="1"/>
            <a:fld id="{59F2982F-9DA3-4232-B82C-1BA4DFEE958A}" type="slidenum">
              <a:rPr lang="en-US" altLang="zh-CN" sz="1300">
                <a:solidFill>
                  <a:srgbClr val="000000"/>
                </a:solidFill>
                <a:latin typeface="Arial" panose="020B0604020202020204" pitchFamily="34" charset="0"/>
              </a:rPr>
              <a:pPr eaLnBrk="1" hangingPunct="1"/>
              <a:t>26</a:t>
            </a:fld>
            <a:endParaRPr lang="en-US" altLang="zh-CN" sz="1300">
              <a:solidFill>
                <a:srgbClr val="000000"/>
              </a:solidFill>
              <a:latin typeface="Arial" panose="020B0604020202020204" pitchFamily="34" charset="0"/>
            </a:endParaRPr>
          </a:p>
        </p:txBody>
      </p:sp>
      <p:sp>
        <p:nvSpPr>
          <p:cNvPr id="69635" name="Rectangle 2"/>
          <p:cNvSpPr>
            <a:spLocks noGrp="1" noRot="1" noChangeAspect="1" noChangeArrowheads="1" noTextEdit="1"/>
          </p:cNvSpPr>
          <p:nvPr>
            <p:ph type="sldImg"/>
          </p:nvPr>
        </p:nvSpPr>
        <p:spPr>
          <a:xfrm>
            <a:off x="992188" y="768350"/>
            <a:ext cx="5114925" cy="3836988"/>
          </a:xfrm>
          <a:ln/>
        </p:spPr>
      </p:sp>
      <p:sp>
        <p:nvSpPr>
          <p:cNvPr id="696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CN" smtClean="0">
              <a:latin typeface="Arial" panose="020B0604020202020204" pitchFamily="34" charset="0"/>
            </a:endParaRPr>
          </a:p>
        </p:txBody>
      </p:sp>
    </p:spTree>
    <p:extLst>
      <p:ext uri="{BB962C8B-B14F-4D97-AF65-F5344CB8AC3E}">
        <p14:creationId xmlns:p14="http://schemas.microsoft.com/office/powerpoint/2010/main" val="13865769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2500">
                <a:solidFill>
                  <a:schemeClr val="tx1"/>
                </a:solidFill>
                <a:latin typeface="Verdana" panose="020B0604030504040204" pitchFamily="34" charset="0"/>
                <a:ea typeface="宋体" panose="02010600030101010101" pitchFamily="2" charset="-122"/>
              </a:defRPr>
            </a:lvl1pPr>
            <a:lvl2pPr marL="742950" indent="-285750" defTabSz="990600" eaLnBrk="0" hangingPunct="0">
              <a:defRPr sz="2500">
                <a:solidFill>
                  <a:schemeClr val="tx1"/>
                </a:solidFill>
                <a:latin typeface="Verdana" panose="020B0604030504040204" pitchFamily="34" charset="0"/>
                <a:ea typeface="宋体" panose="02010600030101010101" pitchFamily="2" charset="-122"/>
              </a:defRPr>
            </a:lvl2pPr>
            <a:lvl3pPr marL="1143000" indent="-228600" defTabSz="990600" eaLnBrk="0" hangingPunct="0">
              <a:defRPr sz="2500">
                <a:solidFill>
                  <a:schemeClr val="tx1"/>
                </a:solidFill>
                <a:latin typeface="Verdana" panose="020B0604030504040204" pitchFamily="34" charset="0"/>
                <a:ea typeface="宋体" panose="02010600030101010101" pitchFamily="2" charset="-122"/>
              </a:defRPr>
            </a:lvl3pPr>
            <a:lvl4pPr marL="1600200" indent="-228600" defTabSz="990600" eaLnBrk="0" hangingPunct="0">
              <a:defRPr sz="2500">
                <a:solidFill>
                  <a:schemeClr val="tx1"/>
                </a:solidFill>
                <a:latin typeface="Verdana" panose="020B0604030504040204" pitchFamily="34" charset="0"/>
                <a:ea typeface="宋体" panose="02010600030101010101" pitchFamily="2" charset="-122"/>
              </a:defRPr>
            </a:lvl4pPr>
            <a:lvl5pPr marL="2057400" indent="-228600" defTabSz="990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defTabSz="990600"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defTabSz="990600"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defTabSz="990600"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defTabSz="990600"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eaLnBrk="1" hangingPunct="1"/>
            <a:fld id="{E7B69CDC-6E1D-4A17-A7FB-60816F63A9B7}" type="slidenum">
              <a:rPr lang="en-US" altLang="zh-CN" sz="1300">
                <a:solidFill>
                  <a:srgbClr val="000000"/>
                </a:solidFill>
                <a:latin typeface="Arial" panose="020B0604020202020204" pitchFamily="34" charset="0"/>
              </a:rPr>
              <a:pPr eaLnBrk="1" hangingPunct="1"/>
              <a:t>27</a:t>
            </a:fld>
            <a:endParaRPr lang="en-US" altLang="zh-CN" sz="1300">
              <a:solidFill>
                <a:srgbClr val="000000"/>
              </a:solidFill>
              <a:latin typeface="Arial" panose="020B0604020202020204" pitchFamily="34" charset="0"/>
            </a:endParaRPr>
          </a:p>
        </p:txBody>
      </p:sp>
      <p:sp>
        <p:nvSpPr>
          <p:cNvPr id="70659" name="Rectangle 2"/>
          <p:cNvSpPr>
            <a:spLocks noGrp="1" noRot="1" noChangeAspect="1" noChangeArrowheads="1" noTextEdit="1"/>
          </p:cNvSpPr>
          <p:nvPr>
            <p:ph type="sldImg"/>
          </p:nvPr>
        </p:nvSpPr>
        <p:spPr>
          <a:xfrm>
            <a:off x="992188" y="768350"/>
            <a:ext cx="5114925" cy="3836988"/>
          </a:xfrm>
          <a:ln/>
        </p:spPr>
      </p:sp>
      <p:sp>
        <p:nvSpPr>
          <p:cNvPr id="706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sz="2400" smtClean="0">
                <a:latin typeface="Times New Roman" panose="02020603050405020304" pitchFamily="18" charset="0"/>
              </a:rPr>
              <a:t>In this example, we first partition the graph G’ into two blocks, P1 and P2. </a:t>
            </a:r>
          </a:p>
          <a:p>
            <a:pPr eaLnBrk="1" hangingPunct="1"/>
            <a:r>
              <a:rPr lang="en-US" altLang="zh-CN" sz="2400" smtClean="0">
                <a:latin typeface="Times New Roman" panose="02020603050405020304" pitchFamily="18" charset="0"/>
              </a:rPr>
              <a:t>Then, we perform block alignment over these two blocks. In the example, we add edge“2-4”. </a:t>
            </a:r>
            <a:br>
              <a:rPr lang="en-US" altLang="zh-CN" sz="2400" smtClean="0">
                <a:latin typeface="Times New Roman" panose="02020603050405020304" pitchFamily="18" charset="0"/>
              </a:rPr>
            </a:br>
            <a:r>
              <a:rPr lang="en-US" altLang="zh-CN" sz="2400" smtClean="0">
                <a:latin typeface="Times New Roman" panose="02020603050405020304" pitchFamily="18" charset="0"/>
              </a:rPr>
              <a:t>After block alignment, we duplicate the “crossing edge”, called “edge copy”. In this way, we can get </a:t>
            </a:r>
            <a:r>
              <a:rPr lang="en-US" altLang="zh-CN" sz="2400" smtClean="0">
                <a:latin typeface="Arial" panose="020B0604020202020204" pitchFamily="34" charset="0"/>
              </a:rPr>
              <a:t>K-Automorphism graph. </a:t>
            </a:r>
          </a:p>
          <a:p>
            <a:pPr eaLnBrk="1" hangingPunct="1"/>
            <a:endParaRPr lang="en-US" altLang="zh-CN" sz="2400" smtClean="0">
              <a:latin typeface="Times New Roman" panose="02020603050405020304" pitchFamily="18" charset="0"/>
            </a:endParaRPr>
          </a:p>
          <a:p>
            <a:pPr eaLnBrk="1" hangingPunct="1"/>
            <a:endParaRPr lang="en-US" altLang="zh-CN" sz="2400" smtClean="0">
              <a:latin typeface="Times New Roman" panose="02020603050405020304" pitchFamily="18" charset="0"/>
            </a:endParaRPr>
          </a:p>
        </p:txBody>
      </p:sp>
    </p:spTree>
    <p:extLst>
      <p:ext uri="{BB962C8B-B14F-4D97-AF65-F5344CB8AC3E}">
        <p14:creationId xmlns:p14="http://schemas.microsoft.com/office/powerpoint/2010/main" val="55440985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2500">
                <a:solidFill>
                  <a:schemeClr val="tx1"/>
                </a:solidFill>
                <a:latin typeface="Verdana" panose="020B0604030504040204" pitchFamily="34" charset="0"/>
                <a:ea typeface="宋体" panose="02010600030101010101" pitchFamily="2" charset="-122"/>
              </a:defRPr>
            </a:lvl1pPr>
            <a:lvl2pPr marL="742950" indent="-285750" defTabSz="990600" eaLnBrk="0" hangingPunct="0">
              <a:defRPr sz="2500">
                <a:solidFill>
                  <a:schemeClr val="tx1"/>
                </a:solidFill>
                <a:latin typeface="Verdana" panose="020B0604030504040204" pitchFamily="34" charset="0"/>
                <a:ea typeface="宋体" panose="02010600030101010101" pitchFamily="2" charset="-122"/>
              </a:defRPr>
            </a:lvl2pPr>
            <a:lvl3pPr marL="1143000" indent="-228600" defTabSz="990600" eaLnBrk="0" hangingPunct="0">
              <a:defRPr sz="2500">
                <a:solidFill>
                  <a:schemeClr val="tx1"/>
                </a:solidFill>
                <a:latin typeface="Verdana" panose="020B0604030504040204" pitchFamily="34" charset="0"/>
                <a:ea typeface="宋体" panose="02010600030101010101" pitchFamily="2" charset="-122"/>
              </a:defRPr>
            </a:lvl3pPr>
            <a:lvl4pPr marL="1600200" indent="-228600" defTabSz="990600" eaLnBrk="0" hangingPunct="0">
              <a:defRPr sz="2500">
                <a:solidFill>
                  <a:schemeClr val="tx1"/>
                </a:solidFill>
                <a:latin typeface="Verdana" panose="020B0604030504040204" pitchFamily="34" charset="0"/>
                <a:ea typeface="宋体" panose="02010600030101010101" pitchFamily="2" charset="-122"/>
              </a:defRPr>
            </a:lvl4pPr>
            <a:lvl5pPr marL="2057400" indent="-228600" defTabSz="990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defTabSz="990600"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defTabSz="990600"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defTabSz="990600"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defTabSz="990600"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eaLnBrk="1" hangingPunct="1"/>
            <a:fld id="{D207447E-3517-48BC-9EF0-C91589BE6961}" type="slidenum">
              <a:rPr lang="en-US" altLang="zh-CN" sz="1300">
                <a:solidFill>
                  <a:srgbClr val="000000"/>
                </a:solidFill>
                <a:latin typeface="Arial" panose="020B0604020202020204" pitchFamily="34" charset="0"/>
              </a:rPr>
              <a:pPr eaLnBrk="1" hangingPunct="1"/>
              <a:t>28</a:t>
            </a:fld>
            <a:endParaRPr lang="en-US" altLang="zh-CN" sz="1300">
              <a:solidFill>
                <a:srgbClr val="000000"/>
              </a:solidFill>
              <a:latin typeface="Arial" panose="020B0604020202020204" pitchFamily="34" charset="0"/>
            </a:endParaRPr>
          </a:p>
        </p:txBody>
      </p:sp>
      <p:sp>
        <p:nvSpPr>
          <p:cNvPr id="71683" name="Rectangle 2"/>
          <p:cNvSpPr>
            <a:spLocks noGrp="1" noRot="1" noChangeAspect="1" noChangeArrowheads="1" noTextEdit="1"/>
          </p:cNvSpPr>
          <p:nvPr>
            <p:ph type="sldImg"/>
          </p:nvPr>
        </p:nvSpPr>
        <p:spPr>
          <a:xfrm>
            <a:off x="992188" y="768350"/>
            <a:ext cx="5114925" cy="3836988"/>
          </a:xfrm>
          <a:ln/>
        </p:spPr>
      </p:sp>
      <p:sp>
        <p:nvSpPr>
          <p:cNvPr id="70660" name="Rectangle 3"/>
          <p:cNvSpPr>
            <a:spLocks noGrp="1" noChangeArrowheads="1"/>
          </p:cNvSpPr>
          <p:nvPr>
            <p:ph type="body" idx="1"/>
          </p:nvPr>
        </p:nvSpPr>
        <p:spPr>
          <a:ln/>
        </p:spPr>
        <p:txBody>
          <a:bodyPr/>
          <a:lstStyle/>
          <a:p>
            <a:pPr eaLnBrk="1" hangingPunct="1">
              <a:defRPr/>
            </a:pPr>
            <a:r>
              <a:rPr lang="en-US" altLang="zh-CN" sz="2000" dirty="0" smtClean="0"/>
              <a:t>Generally, the framework of our approach is as follows:</a:t>
            </a:r>
          </a:p>
          <a:p>
            <a:pPr marL="457200" indent="-457200" eaLnBrk="1" hangingPunct="1">
              <a:buFontTx/>
              <a:buAutoNum type="arabicPeriod"/>
              <a:defRPr/>
            </a:pPr>
            <a:r>
              <a:rPr lang="en-US" altLang="zh-CN" sz="2000" dirty="0" smtClean="0"/>
              <a:t>Given a original graph G, we remove </a:t>
            </a:r>
            <a:r>
              <a:rPr lang="en-US" altLang="zh-CN" dirty="0" smtClean="0"/>
              <a:t>all “identifiable information”, such as names, to obtain a graph G’.</a:t>
            </a:r>
          </a:p>
          <a:p>
            <a:pPr marL="457200" indent="-457200" eaLnBrk="1" hangingPunct="1">
              <a:buFontTx/>
              <a:buAutoNum type="arabicPeriod"/>
              <a:defRPr/>
            </a:pPr>
            <a:r>
              <a:rPr lang="en-US" altLang="zh-CN" dirty="0" smtClean="0"/>
              <a:t>Then, we perform block alignment over G’ to obtain graph G’’.</a:t>
            </a:r>
          </a:p>
          <a:p>
            <a:pPr marL="457200" indent="-457200" eaLnBrk="1" hangingPunct="1">
              <a:buFontTx/>
              <a:buAutoNum type="arabicPeriod"/>
              <a:defRPr/>
            </a:pPr>
            <a:r>
              <a:rPr lang="en-US" altLang="zh-CN" dirty="0" smtClean="0"/>
              <a:t>After that, in “edge copy ” process, we duplicate all “crossing edges” to obtain G*, where G* is k-</a:t>
            </a:r>
            <a:r>
              <a:rPr lang="en-US" altLang="zh-CN" dirty="0" err="1" smtClean="0"/>
              <a:t>automorphism</a:t>
            </a:r>
            <a:r>
              <a:rPr lang="en-US" altLang="zh-CN" dirty="0" smtClean="0"/>
              <a:t> network. </a:t>
            </a:r>
          </a:p>
        </p:txBody>
      </p:sp>
    </p:spTree>
    <p:extLst>
      <p:ext uri="{BB962C8B-B14F-4D97-AF65-F5344CB8AC3E}">
        <p14:creationId xmlns:p14="http://schemas.microsoft.com/office/powerpoint/2010/main" val="234050358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幻灯片图像占位符 1"/>
          <p:cNvSpPr>
            <a:spLocks noGrp="1" noRot="1" noChangeAspect="1" noTextEdit="1"/>
          </p:cNvSpPr>
          <p:nvPr>
            <p:ph type="sldImg"/>
          </p:nvPr>
        </p:nvSpPr>
        <p:spPr>
          <a:xfrm>
            <a:off x="992188" y="768350"/>
            <a:ext cx="5114925" cy="3836988"/>
          </a:xfrm>
          <a:ln/>
        </p:spPr>
      </p:sp>
      <p:sp>
        <p:nvSpPr>
          <p:cNvPr id="7270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mtClean="0">
                <a:latin typeface="Arial" panose="020B0604020202020204" pitchFamily="34" charset="0"/>
              </a:rPr>
              <a:t>In order to perform “block alignment”, we first partition graph G’ into n blocks. </a:t>
            </a:r>
          </a:p>
          <a:p>
            <a:r>
              <a:rPr lang="en-US" altLang="zh-CN" smtClean="0">
                <a:latin typeface="Arial" panose="020B0604020202020204" pitchFamily="34" charset="0"/>
              </a:rPr>
              <a:t>After that, according to “structural similarity”, we cluster these blocks into m groups, where each group has at least k blocks. </a:t>
            </a:r>
          </a:p>
          <a:p>
            <a:r>
              <a:rPr lang="en-US" altLang="zh-CN" smtClean="0">
                <a:latin typeface="Arial" panose="020B0604020202020204" pitchFamily="34" charset="0"/>
              </a:rPr>
              <a:t>For each group, we perform “block alignment” over all blocks in this group. </a:t>
            </a:r>
            <a:endParaRPr lang="zh-CN" altLang="en-US" smtClean="0">
              <a:latin typeface="Arial" panose="020B0604020202020204" pitchFamily="34" charset="0"/>
            </a:endParaRPr>
          </a:p>
        </p:txBody>
      </p:sp>
      <p:sp>
        <p:nvSpPr>
          <p:cNvPr id="72708"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2500">
                <a:solidFill>
                  <a:schemeClr val="tx1"/>
                </a:solidFill>
                <a:latin typeface="Verdana" panose="020B0604030504040204" pitchFamily="34" charset="0"/>
                <a:ea typeface="宋体" panose="02010600030101010101" pitchFamily="2" charset="-122"/>
              </a:defRPr>
            </a:lvl1pPr>
            <a:lvl2pPr marL="742950" indent="-285750" defTabSz="990600" eaLnBrk="0" hangingPunct="0">
              <a:defRPr sz="2500">
                <a:solidFill>
                  <a:schemeClr val="tx1"/>
                </a:solidFill>
                <a:latin typeface="Verdana" panose="020B0604030504040204" pitchFamily="34" charset="0"/>
                <a:ea typeface="宋体" panose="02010600030101010101" pitchFamily="2" charset="-122"/>
              </a:defRPr>
            </a:lvl2pPr>
            <a:lvl3pPr marL="1143000" indent="-228600" defTabSz="990600" eaLnBrk="0" hangingPunct="0">
              <a:defRPr sz="2500">
                <a:solidFill>
                  <a:schemeClr val="tx1"/>
                </a:solidFill>
                <a:latin typeface="Verdana" panose="020B0604030504040204" pitchFamily="34" charset="0"/>
                <a:ea typeface="宋体" panose="02010600030101010101" pitchFamily="2" charset="-122"/>
              </a:defRPr>
            </a:lvl3pPr>
            <a:lvl4pPr marL="1600200" indent="-228600" defTabSz="990600" eaLnBrk="0" hangingPunct="0">
              <a:defRPr sz="2500">
                <a:solidFill>
                  <a:schemeClr val="tx1"/>
                </a:solidFill>
                <a:latin typeface="Verdana" panose="020B0604030504040204" pitchFamily="34" charset="0"/>
                <a:ea typeface="宋体" panose="02010600030101010101" pitchFamily="2" charset="-122"/>
              </a:defRPr>
            </a:lvl4pPr>
            <a:lvl5pPr marL="2057400" indent="-228600" defTabSz="990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defTabSz="990600"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defTabSz="990600"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defTabSz="990600"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defTabSz="990600"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eaLnBrk="1" hangingPunct="1"/>
            <a:fld id="{A3D10253-844C-436F-B3AE-7AC3D5DF6052}" type="slidenum">
              <a:rPr lang="en-US" altLang="zh-CN" sz="1300">
                <a:solidFill>
                  <a:srgbClr val="000000"/>
                </a:solidFill>
                <a:latin typeface="Arial" panose="020B0604020202020204" pitchFamily="34" charset="0"/>
              </a:rPr>
              <a:pPr eaLnBrk="1" hangingPunct="1"/>
              <a:t>29</a:t>
            </a:fld>
            <a:endParaRPr lang="en-US" altLang="zh-CN" sz="1300">
              <a:solidFill>
                <a:srgbClr val="000000"/>
              </a:solidFill>
              <a:latin typeface="Arial" panose="020B0604020202020204" pitchFamily="34" charset="0"/>
            </a:endParaRPr>
          </a:p>
        </p:txBody>
      </p:sp>
    </p:spTree>
    <p:extLst>
      <p:ext uri="{BB962C8B-B14F-4D97-AF65-F5344CB8AC3E}">
        <p14:creationId xmlns:p14="http://schemas.microsoft.com/office/powerpoint/2010/main" val="379431162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2500">
                <a:solidFill>
                  <a:schemeClr val="tx1"/>
                </a:solidFill>
                <a:latin typeface="Verdana" panose="020B0604030504040204" pitchFamily="34" charset="0"/>
                <a:ea typeface="宋体" panose="02010600030101010101" pitchFamily="2" charset="-122"/>
              </a:defRPr>
            </a:lvl1pPr>
            <a:lvl2pPr marL="742950" indent="-285750" defTabSz="990600" eaLnBrk="0" hangingPunct="0">
              <a:defRPr sz="2500">
                <a:solidFill>
                  <a:schemeClr val="tx1"/>
                </a:solidFill>
                <a:latin typeface="Verdana" panose="020B0604030504040204" pitchFamily="34" charset="0"/>
                <a:ea typeface="宋体" panose="02010600030101010101" pitchFamily="2" charset="-122"/>
              </a:defRPr>
            </a:lvl2pPr>
            <a:lvl3pPr marL="1143000" indent="-228600" defTabSz="990600" eaLnBrk="0" hangingPunct="0">
              <a:defRPr sz="2500">
                <a:solidFill>
                  <a:schemeClr val="tx1"/>
                </a:solidFill>
                <a:latin typeface="Verdana" panose="020B0604030504040204" pitchFamily="34" charset="0"/>
                <a:ea typeface="宋体" panose="02010600030101010101" pitchFamily="2" charset="-122"/>
              </a:defRPr>
            </a:lvl3pPr>
            <a:lvl4pPr marL="1600200" indent="-228600" defTabSz="990600" eaLnBrk="0" hangingPunct="0">
              <a:defRPr sz="2500">
                <a:solidFill>
                  <a:schemeClr val="tx1"/>
                </a:solidFill>
                <a:latin typeface="Verdana" panose="020B0604030504040204" pitchFamily="34" charset="0"/>
                <a:ea typeface="宋体" panose="02010600030101010101" pitchFamily="2" charset="-122"/>
              </a:defRPr>
            </a:lvl4pPr>
            <a:lvl5pPr marL="2057400" indent="-228600" defTabSz="990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defTabSz="990600"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defTabSz="990600"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defTabSz="990600"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defTabSz="990600"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eaLnBrk="1" hangingPunct="1"/>
            <a:fld id="{E7B37D06-2467-4D48-9C7A-CDEE274B6A06}" type="slidenum">
              <a:rPr lang="en-US" altLang="zh-CN" sz="1300">
                <a:solidFill>
                  <a:srgbClr val="000000"/>
                </a:solidFill>
                <a:latin typeface="Arial" panose="020B0604020202020204" pitchFamily="34" charset="0"/>
              </a:rPr>
              <a:pPr eaLnBrk="1" hangingPunct="1"/>
              <a:t>30</a:t>
            </a:fld>
            <a:endParaRPr lang="en-US" altLang="zh-CN" sz="1300">
              <a:solidFill>
                <a:srgbClr val="000000"/>
              </a:solidFill>
              <a:latin typeface="Arial" panose="020B0604020202020204" pitchFamily="34" charset="0"/>
            </a:endParaRPr>
          </a:p>
        </p:txBody>
      </p:sp>
      <p:sp>
        <p:nvSpPr>
          <p:cNvPr id="73731" name="Rectangle 7"/>
          <p:cNvSpPr txBox="1">
            <a:spLocks noGrp="1" noChangeArrowheads="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defTabSz="990600" eaLnBrk="0" hangingPunct="0">
              <a:defRPr sz="2500">
                <a:solidFill>
                  <a:schemeClr val="tx1"/>
                </a:solidFill>
                <a:latin typeface="Verdana" panose="020B0604030504040204" pitchFamily="34" charset="0"/>
                <a:ea typeface="宋体" panose="02010600030101010101" pitchFamily="2" charset="-122"/>
              </a:defRPr>
            </a:lvl1pPr>
            <a:lvl2pPr marL="742950" indent="-285750" defTabSz="990600" eaLnBrk="0" hangingPunct="0">
              <a:defRPr sz="2500">
                <a:solidFill>
                  <a:schemeClr val="tx1"/>
                </a:solidFill>
                <a:latin typeface="Verdana" panose="020B0604030504040204" pitchFamily="34" charset="0"/>
                <a:ea typeface="宋体" panose="02010600030101010101" pitchFamily="2" charset="-122"/>
              </a:defRPr>
            </a:lvl2pPr>
            <a:lvl3pPr marL="1143000" indent="-228600" defTabSz="990600" eaLnBrk="0" hangingPunct="0">
              <a:defRPr sz="2500">
                <a:solidFill>
                  <a:schemeClr val="tx1"/>
                </a:solidFill>
                <a:latin typeface="Verdana" panose="020B0604030504040204" pitchFamily="34" charset="0"/>
                <a:ea typeface="宋体" panose="02010600030101010101" pitchFamily="2" charset="-122"/>
              </a:defRPr>
            </a:lvl3pPr>
            <a:lvl4pPr marL="1600200" indent="-228600" defTabSz="990600" eaLnBrk="0" hangingPunct="0">
              <a:defRPr sz="2500">
                <a:solidFill>
                  <a:schemeClr val="tx1"/>
                </a:solidFill>
                <a:latin typeface="Verdana" panose="020B0604030504040204" pitchFamily="34" charset="0"/>
                <a:ea typeface="宋体" panose="02010600030101010101" pitchFamily="2" charset="-122"/>
              </a:defRPr>
            </a:lvl4pPr>
            <a:lvl5pPr marL="2057400" indent="-228600" defTabSz="990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defTabSz="990600"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defTabSz="990600"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defTabSz="990600"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defTabSz="990600"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algn="r" eaLnBrk="1" hangingPunct="1">
              <a:spcBef>
                <a:spcPct val="0"/>
              </a:spcBef>
            </a:pPr>
            <a:fld id="{6CFD2187-2507-4B07-A485-DF980B2DB0A7}" type="slidenum">
              <a:rPr lang="en-US" altLang="zh-CN" sz="1300" smtClean="0">
                <a:solidFill>
                  <a:srgbClr val="000000"/>
                </a:solidFill>
                <a:latin typeface="Arial" panose="020B0604020202020204" pitchFamily="34" charset="0"/>
              </a:rPr>
              <a:pPr algn="r" eaLnBrk="1" hangingPunct="1">
                <a:spcBef>
                  <a:spcPct val="0"/>
                </a:spcBef>
              </a:pPr>
              <a:t>30</a:t>
            </a:fld>
            <a:endParaRPr lang="en-US" altLang="zh-CN" sz="1300" smtClean="0">
              <a:solidFill>
                <a:srgbClr val="000000"/>
              </a:solidFill>
              <a:latin typeface="Arial" panose="020B0604020202020204" pitchFamily="34" charset="0"/>
            </a:endParaRPr>
          </a:p>
        </p:txBody>
      </p:sp>
      <p:sp>
        <p:nvSpPr>
          <p:cNvPr id="73732" name="Rectangle 2"/>
          <p:cNvSpPr>
            <a:spLocks noGrp="1" noRot="1" noChangeAspect="1" noChangeArrowheads="1" noTextEdit="1"/>
          </p:cNvSpPr>
          <p:nvPr>
            <p:ph type="sldImg"/>
          </p:nvPr>
        </p:nvSpPr>
        <p:spPr>
          <a:xfrm>
            <a:off x="992188" y="768350"/>
            <a:ext cx="5114925" cy="3836988"/>
          </a:xfrm>
          <a:ln/>
        </p:spPr>
      </p:sp>
      <p:sp>
        <p:nvSpPr>
          <p:cNvPr id="7373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smtClean="0">
                <a:latin typeface="Arial" panose="020B0604020202020204" pitchFamily="34" charset="0"/>
              </a:rPr>
              <a:t>As we know, different graph partitions will lead to different performance. Since the graph partition is related to block alignment, thus, we delay the discussion about “graph partition”. </a:t>
            </a:r>
          </a:p>
          <a:p>
            <a:pPr eaLnBrk="1" hangingPunct="1"/>
            <a:r>
              <a:rPr lang="en-US" altLang="zh-CN" smtClean="0">
                <a:latin typeface="Arial" panose="020B0604020202020204" pitchFamily="34" charset="0"/>
              </a:rPr>
              <a:t>We first discuss how to perform block alignment. </a:t>
            </a:r>
          </a:p>
          <a:p>
            <a:pPr eaLnBrk="1" hangingPunct="1"/>
            <a:r>
              <a:rPr lang="en-US" altLang="zh-CN" smtClean="0">
                <a:latin typeface="Arial" panose="020B0604020202020204" pitchFamily="34" charset="0"/>
              </a:rPr>
              <a:t>Assume that the original graph is partitioned into two parts P11 and P12, and they are in the same group. Thus, we need to alignment P11 and P12. </a:t>
            </a:r>
          </a:p>
        </p:txBody>
      </p:sp>
    </p:spTree>
    <p:extLst>
      <p:ext uri="{BB962C8B-B14F-4D97-AF65-F5344CB8AC3E}">
        <p14:creationId xmlns:p14="http://schemas.microsoft.com/office/powerpoint/2010/main" val="149214181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幻灯片图像占位符 1"/>
          <p:cNvSpPr>
            <a:spLocks noGrp="1" noRot="1" noChangeAspect="1" noTextEdit="1"/>
          </p:cNvSpPr>
          <p:nvPr>
            <p:ph type="sldImg"/>
          </p:nvPr>
        </p:nvSpPr>
        <p:spPr>
          <a:xfrm>
            <a:off x="992188" y="768350"/>
            <a:ext cx="5114925" cy="3836988"/>
          </a:xfrm>
          <a:ln/>
        </p:spPr>
      </p:sp>
      <p:sp>
        <p:nvSpPr>
          <p:cNvPr id="7475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mtClean="0">
                <a:latin typeface="Arial" panose="020B0604020202020204" pitchFamily="34" charset="0"/>
              </a:rPr>
              <a:t>In this example, the optimal block alignment is to add edge“2-4”. </a:t>
            </a:r>
          </a:p>
          <a:p>
            <a:r>
              <a:rPr lang="en-US" altLang="zh-CN" smtClean="0">
                <a:latin typeface="Arial" panose="020B0604020202020204" pitchFamily="34" charset="0"/>
              </a:rPr>
              <a:t>After block alignment, we can get two isomorphic blocks. For each vertex in one block, there exist the corresponding vertex in another block. </a:t>
            </a:r>
          </a:p>
          <a:p>
            <a:r>
              <a:rPr lang="en-US" altLang="zh-CN" smtClean="0">
                <a:latin typeface="Arial" panose="020B0604020202020204" pitchFamily="34" charset="0"/>
              </a:rPr>
              <a:t>We use “AVT” to denote the corresponding vertices. </a:t>
            </a:r>
            <a:br>
              <a:rPr lang="en-US" altLang="zh-CN" smtClean="0">
                <a:latin typeface="Arial" panose="020B0604020202020204" pitchFamily="34" charset="0"/>
              </a:rPr>
            </a:br>
            <a:r>
              <a:rPr lang="en-US" altLang="zh-CN" smtClean="0">
                <a:latin typeface="Arial" panose="020B0604020202020204" pitchFamily="34" charset="0"/>
              </a:rPr>
              <a:t/>
            </a:r>
            <a:br>
              <a:rPr lang="en-US" altLang="zh-CN" smtClean="0">
                <a:latin typeface="Arial" panose="020B0604020202020204" pitchFamily="34" charset="0"/>
              </a:rPr>
            </a:br>
            <a:r>
              <a:rPr lang="en-US" altLang="zh-CN" smtClean="0">
                <a:latin typeface="Arial" panose="020B0604020202020204" pitchFamily="34" charset="0"/>
              </a:rPr>
              <a:t>However, the optimal block alignment is NP-hard. Thus, we propose the heuristic algorithm, called degree-based block alignment. </a:t>
            </a:r>
            <a:endParaRPr lang="zh-CN" altLang="en-US" smtClean="0">
              <a:latin typeface="Arial" panose="020B0604020202020204" pitchFamily="34" charset="0"/>
            </a:endParaRPr>
          </a:p>
        </p:txBody>
      </p:sp>
      <p:sp>
        <p:nvSpPr>
          <p:cNvPr id="7475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2500">
                <a:solidFill>
                  <a:schemeClr val="tx1"/>
                </a:solidFill>
                <a:latin typeface="Verdana" panose="020B0604030504040204" pitchFamily="34" charset="0"/>
                <a:ea typeface="宋体" panose="02010600030101010101" pitchFamily="2" charset="-122"/>
              </a:defRPr>
            </a:lvl1pPr>
            <a:lvl2pPr marL="742950" indent="-285750" defTabSz="990600" eaLnBrk="0" hangingPunct="0">
              <a:defRPr sz="2500">
                <a:solidFill>
                  <a:schemeClr val="tx1"/>
                </a:solidFill>
                <a:latin typeface="Verdana" panose="020B0604030504040204" pitchFamily="34" charset="0"/>
                <a:ea typeface="宋体" panose="02010600030101010101" pitchFamily="2" charset="-122"/>
              </a:defRPr>
            </a:lvl2pPr>
            <a:lvl3pPr marL="1143000" indent="-228600" defTabSz="990600" eaLnBrk="0" hangingPunct="0">
              <a:defRPr sz="2500">
                <a:solidFill>
                  <a:schemeClr val="tx1"/>
                </a:solidFill>
                <a:latin typeface="Verdana" panose="020B0604030504040204" pitchFamily="34" charset="0"/>
                <a:ea typeface="宋体" panose="02010600030101010101" pitchFamily="2" charset="-122"/>
              </a:defRPr>
            </a:lvl3pPr>
            <a:lvl4pPr marL="1600200" indent="-228600" defTabSz="990600" eaLnBrk="0" hangingPunct="0">
              <a:defRPr sz="2500">
                <a:solidFill>
                  <a:schemeClr val="tx1"/>
                </a:solidFill>
                <a:latin typeface="Verdana" panose="020B0604030504040204" pitchFamily="34" charset="0"/>
                <a:ea typeface="宋体" panose="02010600030101010101" pitchFamily="2" charset="-122"/>
              </a:defRPr>
            </a:lvl4pPr>
            <a:lvl5pPr marL="2057400" indent="-228600" defTabSz="990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defTabSz="990600"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defTabSz="990600"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defTabSz="990600"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defTabSz="990600"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eaLnBrk="1" hangingPunct="1"/>
            <a:fld id="{13859CDE-35BD-434C-891A-008F6A3F6081}" type="slidenum">
              <a:rPr lang="en-US" altLang="zh-CN" sz="1300">
                <a:solidFill>
                  <a:srgbClr val="000000"/>
                </a:solidFill>
                <a:latin typeface="Arial" panose="020B0604020202020204" pitchFamily="34" charset="0"/>
              </a:rPr>
              <a:pPr eaLnBrk="1" hangingPunct="1"/>
              <a:t>31</a:t>
            </a:fld>
            <a:endParaRPr lang="en-US" altLang="zh-CN" sz="1300">
              <a:solidFill>
                <a:srgbClr val="000000"/>
              </a:solidFill>
              <a:latin typeface="Arial" panose="020B0604020202020204" pitchFamily="34" charset="0"/>
            </a:endParaRPr>
          </a:p>
        </p:txBody>
      </p:sp>
    </p:spTree>
    <p:extLst>
      <p:ext uri="{BB962C8B-B14F-4D97-AF65-F5344CB8AC3E}">
        <p14:creationId xmlns:p14="http://schemas.microsoft.com/office/powerpoint/2010/main" val="327172622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2500">
                <a:solidFill>
                  <a:schemeClr val="tx1"/>
                </a:solidFill>
                <a:latin typeface="Verdana" panose="020B0604030504040204" pitchFamily="34" charset="0"/>
                <a:ea typeface="宋体" panose="02010600030101010101" pitchFamily="2" charset="-122"/>
              </a:defRPr>
            </a:lvl1pPr>
            <a:lvl2pPr marL="742950" indent="-285750" defTabSz="990600" eaLnBrk="0" hangingPunct="0">
              <a:defRPr sz="2500">
                <a:solidFill>
                  <a:schemeClr val="tx1"/>
                </a:solidFill>
                <a:latin typeface="Verdana" panose="020B0604030504040204" pitchFamily="34" charset="0"/>
                <a:ea typeface="宋体" panose="02010600030101010101" pitchFamily="2" charset="-122"/>
              </a:defRPr>
            </a:lvl2pPr>
            <a:lvl3pPr marL="1143000" indent="-228600" defTabSz="990600" eaLnBrk="0" hangingPunct="0">
              <a:defRPr sz="2500">
                <a:solidFill>
                  <a:schemeClr val="tx1"/>
                </a:solidFill>
                <a:latin typeface="Verdana" panose="020B0604030504040204" pitchFamily="34" charset="0"/>
                <a:ea typeface="宋体" panose="02010600030101010101" pitchFamily="2" charset="-122"/>
              </a:defRPr>
            </a:lvl3pPr>
            <a:lvl4pPr marL="1600200" indent="-228600" defTabSz="990600" eaLnBrk="0" hangingPunct="0">
              <a:defRPr sz="2500">
                <a:solidFill>
                  <a:schemeClr val="tx1"/>
                </a:solidFill>
                <a:latin typeface="Verdana" panose="020B0604030504040204" pitchFamily="34" charset="0"/>
                <a:ea typeface="宋体" panose="02010600030101010101" pitchFamily="2" charset="-122"/>
              </a:defRPr>
            </a:lvl4pPr>
            <a:lvl5pPr marL="2057400" indent="-228600" defTabSz="990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defTabSz="990600"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defTabSz="990600"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defTabSz="990600"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defTabSz="990600"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eaLnBrk="1" hangingPunct="1"/>
            <a:fld id="{644B394B-33B8-47D2-BBBF-CF0FF393DCD4}" type="slidenum">
              <a:rPr lang="en-US" altLang="zh-CN" sz="1300">
                <a:solidFill>
                  <a:srgbClr val="000000"/>
                </a:solidFill>
                <a:latin typeface="Arial" panose="020B0604020202020204" pitchFamily="34" charset="0"/>
              </a:rPr>
              <a:pPr eaLnBrk="1" hangingPunct="1"/>
              <a:t>32</a:t>
            </a:fld>
            <a:endParaRPr lang="en-US" altLang="zh-CN" sz="1300">
              <a:solidFill>
                <a:srgbClr val="000000"/>
              </a:solidFill>
              <a:latin typeface="Arial" panose="020B0604020202020204" pitchFamily="34" charset="0"/>
            </a:endParaRPr>
          </a:p>
        </p:txBody>
      </p:sp>
      <p:sp>
        <p:nvSpPr>
          <p:cNvPr id="75779" name="幻灯片图像占位符 1"/>
          <p:cNvSpPr>
            <a:spLocks noGrp="1" noRot="1" noChangeAspect="1" noTextEdit="1"/>
          </p:cNvSpPr>
          <p:nvPr>
            <p:ph type="sldImg"/>
          </p:nvPr>
        </p:nvSpPr>
        <p:spPr>
          <a:xfrm>
            <a:off x="992188" y="768350"/>
            <a:ext cx="5114925" cy="3836988"/>
          </a:xfrm>
          <a:ln/>
        </p:spPr>
      </p:sp>
      <p:sp>
        <p:nvSpPr>
          <p:cNvPr id="75780"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smtClean="0">
                <a:latin typeface="Arial" panose="020B0604020202020204" pitchFamily="34" charset="0"/>
              </a:rPr>
              <a:t/>
            </a:r>
            <a:br>
              <a:rPr lang="en-US" altLang="zh-CN" smtClean="0">
                <a:latin typeface="Arial" panose="020B0604020202020204" pitchFamily="34" charset="0"/>
              </a:rPr>
            </a:br>
            <a:r>
              <a:rPr lang="en-US" altLang="zh-CN" smtClean="0">
                <a:latin typeface="Arial" panose="020B0604020202020204" pitchFamily="34" charset="0"/>
              </a:rPr>
              <a:t>In degree-based alignment, we always pair-up the vertices with large degrees. The similar method is also adopted in “1-neighbor graph attack ”in [</a:t>
            </a:r>
            <a:r>
              <a:rPr lang="en-US" altLang="zh-CN" smtClean="0">
                <a:latin typeface="Times New Roman" panose="02020603050405020304" pitchFamily="18" charset="0"/>
                <a:cs typeface="Times New Roman" panose="02020603050405020304" pitchFamily="18" charset="0"/>
              </a:rPr>
              <a:t>B. Zhou, ICDE08</a:t>
            </a:r>
            <a:r>
              <a:rPr lang="en-US" altLang="zh-CN" smtClean="0">
                <a:latin typeface="Arial" panose="020B0604020202020204" pitchFamily="34" charset="0"/>
              </a:rPr>
              <a:t>]. </a:t>
            </a:r>
          </a:p>
          <a:p>
            <a:pPr eaLnBrk="1" hangingPunct="1"/>
            <a:endParaRPr lang="en-US" altLang="zh-CN" smtClean="0">
              <a:latin typeface="Arial" panose="020B0604020202020204" pitchFamily="34" charset="0"/>
            </a:endParaRPr>
          </a:p>
          <a:p>
            <a:pPr eaLnBrk="1" hangingPunct="1"/>
            <a:r>
              <a:rPr lang="en-US" altLang="zh-CN" smtClean="0">
                <a:latin typeface="Arial" panose="020B0604020202020204" pitchFamily="34" charset="0"/>
              </a:rPr>
              <a:t>First, vertex 4 and 8 has the same degree. Furthermore, the degree is the largest one. Therefore, initially, we pair up vertex “4” and “8”. </a:t>
            </a:r>
          </a:p>
          <a:p>
            <a:pPr eaLnBrk="1" hangingPunct="1"/>
            <a:r>
              <a:rPr lang="en-US" altLang="zh-CN" smtClean="0">
                <a:latin typeface="Arial" panose="020B0604020202020204" pitchFamily="34" charset="0"/>
              </a:rPr>
              <a:t>After that, we perform “Breath-first-search ” from vertex 4 and 8 in two blocks in parallel. </a:t>
            </a:r>
          </a:p>
          <a:p>
            <a:pPr eaLnBrk="1" hangingPunct="1"/>
            <a:r>
              <a:rPr lang="en-US" altLang="zh-CN" smtClean="0">
                <a:latin typeface="Arial" panose="020B0604020202020204" pitchFamily="34" charset="0"/>
              </a:rPr>
              <a:t>During the BFS, we pair-up vertices with same or similar degrees.  </a:t>
            </a:r>
          </a:p>
          <a:p>
            <a:pPr eaLnBrk="1" hangingPunct="1"/>
            <a:endParaRPr lang="en-US" altLang="zh-CN" smtClean="0">
              <a:latin typeface="Arial" panose="020B0604020202020204" pitchFamily="34" charset="0"/>
            </a:endParaRPr>
          </a:p>
          <a:p>
            <a:pPr eaLnBrk="1" hangingPunct="1"/>
            <a:r>
              <a:rPr lang="en-US" altLang="zh-CN" smtClean="0">
                <a:latin typeface="Arial" panose="020B0604020202020204" pitchFamily="34" charset="0"/>
              </a:rPr>
              <a:t>At last, according to AVT, we introduce “corresponding” edges to perform “block alignment”</a:t>
            </a:r>
          </a:p>
          <a:p>
            <a:pPr eaLnBrk="1" hangingPunct="1"/>
            <a:endParaRPr lang="en-US" altLang="zh-CN" smtClean="0">
              <a:latin typeface="Arial" panose="020B0604020202020204" pitchFamily="34" charset="0"/>
            </a:endParaRPr>
          </a:p>
          <a:p>
            <a:pPr eaLnBrk="1" hangingPunct="1"/>
            <a:r>
              <a:rPr lang="en-US" altLang="zh-CN" smtClean="0">
                <a:latin typeface="Arial" panose="020B0604020202020204" pitchFamily="34" charset="0"/>
              </a:rPr>
              <a:t>Obviously, this method will no lead to the optimal result, since it introduces  5 edges in this example. </a:t>
            </a:r>
            <a:br>
              <a:rPr lang="en-US" altLang="zh-CN" smtClean="0">
                <a:latin typeface="Arial" panose="020B0604020202020204" pitchFamily="34" charset="0"/>
              </a:rPr>
            </a:br>
            <a:r>
              <a:rPr lang="en-US" altLang="zh-CN" smtClean="0">
                <a:latin typeface="Arial" panose="020B0604020202020204" pitchFamily="34" charset="0"/>
              </a:rPr>
              <a:t/>
            </a:r>
            <a:br>
              <a:rPr lang="en-US" altLang="zh-CN" smtClean="0">
                <a:latin typeface="Arial" panose="020B0604020202020204" pitchFamily="34" charset="0"/>
              </a:rPr>
            </a:br>
            <a:r>
              <a:rPr lang="en-US" altLang="zh-CN" smtClean="0">
                <a:latin typeface="Arial" panose="020B0604020202020204" pitchFamily="34" charset="0"/>
              </a:rPr>
              <a:t>In the following running examples, we assume that we obtain the optimal “block alignment” and the corresponding VAT. </a:t>
            </a:r>
            <a:br>
              <a:rPr lang="en-US" altLang="zh-CN" smtClean="0">
                <a:latin typeface="Arial" panose="020B0604020202020204" pitchFamily="34" charset="0"/>
              </a:rPr>
            </a:br>
            <a:r>
              <a:rPr lang="en-US" altLang="zh-CN" smtClean="0">
                <a:latin typeface="Arial" panose="020B0604020202020204" pitchFamily="34" charset="0"/>
              </a:rPr>
              <a:t>This assumption is only for ease of “presentation”. It does not affect the correctness. </a:t>
            </a:r>
          </a:p>
        </p:txBody>
      </p:sp>
      <p:sp>
        <p:nvSpPr>
          <p:cNvPr id="75781" name="灯片编号占位符 3"/>
          <p:cNvSpPr txBox="1">
            <a:spLocks noGrp="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defTabSz="990600" eaLnBrk="0" hangingPunct="0">
              <a:defRPr sz="2500">
                <a:solidFill>
                  <a:schemeClr val="tx1"/>
                </a:solidFill>
                <a:latin typeface="Verdana" panose="020B0604030504040204" pitchFamily="34" charset="0"/>
                <a:ea typeface="宋体" panose="02010600030101010101" pitchFamily="2" charset="-122"/>
              </a:defRPr>
            </a:lvl1pPr>
            <a:lvl2pPr marL="742950" indent="-285750" defTabSz="990600" eaLnBrk="0" hangingPunct="0">
              <a:defRPr sz="2500">
                <a:solidFill>
                  <a:schemeClr val="tx1"/>
                </a:solidFill>
                <a:latin typeface="Verdana" panose="020B0604030504040204" pitchFamily="34" charset="0"/>
                <a:ea typeface="宋体" panose="02010600030101010101" pitchFamily="2" charset="-122"/>
              </a:defRPr>
            </a:lvl2pPr>
            <a:lvl3pPr marL="1143000" indent="-228600" defTabSz="990600" eaLnBrk="0" hangingPunct="0">
              <a:defRPr sz="2500">
                <a:solidFill>
                  <a:schemeClr val="tx1"/>
                </a:solidFill>
                <a:latin typeface="Verdana" panose="020B0604030504040204" pitchFamily="34" charset="0"/>
                <a:ea typeface="宋体" panose="02010600030101010101" pitchFamily="2" charset="-122"/>
              </a:defRPr>
            </a:lvl3pPr>
            <a:lvl4pPr marL="1600200" indent="-228600" defTabSz="990600" eaLnBrk="0" hangingPunct="0">
              <a:defRPr sz="2500">
                <a:solidFill>
                  <a:schemeClr val="tx1"/>
                </a:solidFill>
                <a:latin typeface="Verdana" panose="020B0604030504040204" pitchFamily="34" charset="0"/>
                <a:ea typeface="宋体" panose="02010600030101010101" pitchFamily="2" charset="-122"/>
              </a:defRPr>
            </a:lvl4pPr>
            <a:lvl5pPr marL="2057400" indent="-228600" defTabSz="990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defTabSz="990600"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defTabSz="990600"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defTabSz="990600"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defTabSz="990600"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algn="r" eaLnBrk="1" hangingPunct="1">
              <a:spcBef>
                <a:spcPct val="0"/>
              </a:spcBef>
            </a:pPr>
            <a:fld id="{6964AD40-2191-4A81-BB7A-2BE35BCEC4F8}" type="slidenum">
              <a:rPr lang="en-US" altLang="zh-CN" sz="1300" smtClean="0">
                <a:solidFill>
                  <a:srgbClr val="000000"/>
                </a:solidFill>
                <a:latin typeface="Arial" panose="020B0604020202020204" pitchFamily="34" charset="0"/>
              </a:rPr>
              <a:pPr algn="r" eaLnBrk="1" hangingPunct="1">
                <a:spcBef>
                  <a:spcPct val="0"/>
                </a:spcBef>
              </a:pPr>
              <a:t>32</a:t>
            </a:fld>
            <a:endParaRPr lang="en-US" altLang="zh-CN" sz="1300" smtClean="0">
              <a:solidFill>
                <a:srgbClr val="000000"/>
              </a:solidFill>
              <a:latin typeface="Arial" panose="020B0604020202020204" pitchFamily="34" charset="0"/>
            </a:endParaRPr>
          </a:p>
        </p:txBody>
      </p:sp>
    </p:spTree>
    <p:extLst>
      <p:ext uri="{BB962C8B-B14F-4D97-AF65-F5344CB8AC3E}">
        <p14:creationId xmlns:p14="http://schemas.microsoft.com/office/powerpoint/2010/main" val="16175094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lstStyle/>
          <a:p>
            <a:r>
              <a:rPr lang="en-US" altLang="zh-CN" dirty="0" smtClean="0"/>
              <a:t>Basically,</a:t>
            </a:r>
            <a:r>
              <a:rPr lang="en-US" altLang="zh-CN" baseline="0" dirty="0" smtClean="0"/>
              <a:t> there are two methods to publish a privacy preserving graph.</a:t>
            </a:r>
          </a:p>
          <a:p>
            <a:endParaRPr lang="en-US" altLang="zh-CN" baseline="0" dirty="0" smtClean="0"/>
          </a:p>
          <a:p>
            <a:r>
              <a:rPr lang="en-US" altLang="zh-CN" baseline="0" dirty="0" smtClean="0"/>
              <a:t>The first method is to publish a sanitized graph instead of the original graph. The sanitized graph guarantees that certain privacy protection objectives can be achieved.</a:t>
            </a:r>
          </a:p>
          <a:p>
            <a:endParaRPr lang="en-US" altLang="zh-CN" baseline="0" dirty="0" smtClean="0"/>
          </a:p>
          <a:p>
            <a:r>
              <a:rPr lang="en-US" altLang="zh-CN" baseline="0" dirty="0" smtClean="0"/>
              <a:t>The second method is to publish the noised aggregate information of the original graph. To guarantee the aggregate information do not release personal private information, </a:t>
            </a:r>
          </a:p>
          <a:p>
            <a:r>
              <a:rPr lang="en-US" altLang="zh-CN" baseline="0" dirty="0" smtClean="0"/>
              <a:t>the noise adding mechanism should satisfy the differential privacy protection requirement.</a:t>
            </a:r>
          </a:p>
          <a:p>
            <a:endParaRPr lang="en-US" altLang="zh-CN" baseline="0" dirty="0" smtClean="0"/>
          </a:p>
          <a:p>
            <a:r>
              <a:rPr lang="en-US" altLang="zh-CN" baseline="0" dirty="0" smtClean="0"/>
              <a:t>Next, let’s introduce these two methods.</a:t>
            </a:r>
            <a:endParaRPr lang="zh-CN" altLang="en-US" dirty="0"/>
          </a:p>
        </p:txBody>
      </p:sp>
      <p:sp>
        <p:nvSpPr>
          <p:cNvPr id="4" name="Slide Number Placeholder 3"/>
          <p:cNvSpPr>
            <a:spLocks noGrp="1"/>
          </p:cNvSpPr>
          <p:nvPr>
            <p:ph type="sldNum" sz="quarter" idx="10"/>
          </p:nvPr>
        </p:nvSpPr>
        <p:spPr/>
        <p:txBody>
          <a:bodyPr/>
          <a:lstStyle/>
          <a:p>
            <a:pPr>
              <a:defRPr/>
            </a:pPr>
            <a:fld id="{24B613D2-7A9B-4379-ACBD-0AEE6954282A}" type="slidenum">
              <a:rPr lang="en-US" altLang="zh-CN" smtClean="0"/>
              <a:pPr>
                <a:defRPr/>
              </a:pPr>
              <a:t>3</a:t>
            </a:fld>
            <a:endParaRPr lang="en-US" altLang="zh-CN"/>
          </a:p>
        </p:txBody>
      </p:sp>
    </p:spTree>
    <p:extLst>
      <p:ext uri="{BB962C8B-B14F-4D97-AF65-F5344CB8AC3E}">
        <p14:creationId xmlns:p14="http://schemas.microsoft.com/office/powerpoint/2010/main" val="65448402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幻灯片图像占位符 1"/>
          <p:cNvSpPr>
            <a:spLocks noGrp="1" noRot="1" noChangeAspect="1" noTextEdit="1"/>
          </p:cNvSpPr>
          <p:nvPr>
            <p:ph type="sldImg"/>
          </p:nvPr>
        </p:nvSpPr>
        <p:spPr>
          <a:xfrm>
            <a:off x="992188" y="768350"/>
            <a:ext cx="5114925" cy="3836988"/>
          </a:xfrm>
          <a:ln/>
        </p:spPr>
      </p:sp>
      <p:sp>
        <p:nvSpPr>
          <p:cNvPr id="7680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latin typeface="Arial" panose="020B0604020202020204" pitchFamily="34" charset="0"/>
            </a:endParaRPr>
          </a:p>
        </p:txBody>
      </p:sp>
      <p:sp>
        <p:nvSpPr>
          <p:cNvPr id="76804"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2500">
                <a:solidFill>
                  <a:schemeClr val="tx1"/>
                </a:solidFill>
                <a:latin typeface="Verdana" panose="020B0604030504040204" pitchFamily="34" charset="0"/>
                <a:ea typeface="宋体" panose="02010600030101010101" pitchFamily="2" charset="-122"/>
              </a:defRPr>
            </a:lvl1pPr>
            <a:lvl2pPr marL="742950" indent="-285750" defTabSz="990600" eaLnBrk="0" hangingPunct="0">
              <a:defRPr sz="2500">
                <a:solidFill>
                  <a:schemeClr val="tx1"/>
                </a:solidFill>
                <a:latin typeface="Verdana" panose="020B0604030504040204" pitchFamily="34" charset="0"/>
                <a:ea typeface="宋体" panose="02010600030101010101" pitchFamily="2" charset="-122"/>
              </a:defRPr>
            </a:lvl2pPr>
            <a:lvl3pPr marL="1143000" indent="-228600" defTabSz="990600" eaLnBrk="0" hangingPunct="0">
              <a:defRPr sz="2500">
                <a:solidFill>
                  <a:schemeClr val="tx1"/>
                </a:solidFill>
                <a:latin typeface="Verdana" panose="020B0604030504040204" pitchFamily="34" charset="0"/>
                <a:ea typeface="宋体" panose="02010600030101010101" pitchFamily="2" charset="-122"/>
              </a:defRPr>
            </a:lvl3pPr>
            <a:lvl4pPr marL="1600200" indent="-228600" defTabSz="990600" eaLnBrk="0" hangingPunct="0">
              <a:defRPr sz="2500">
                <a:solidFill>
                  <a:schemeClr val="tx1"/>
                </a:solidFill>
                <a:latin typeface="Verdana" panose="020B0604030504040204" pitchFamily="34" charset="0"/>
                <a:ea typeface="宋体" panose="02010600030101010101" pitchFamily="2" charset="-122"/>
              </a:defRPr>
            </a:lvl4pPr>
            <a:lvl5pPr marL="2057400" indent="-228600" defTabSz="990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defTabSz="990600"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defTabSz="990600"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defTabSz="990600"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defTabSz="990600"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eaLnBrk="1" hangingPunct="1"/>
            <a:fld id="{88211C0B-C89B-448E-800A-04A4307381FA}" type="slidenum">
              <a:rPr lang="en-US" altLang="zh-CN" sz="1300">
                <a:solidFill>
                  <a:srgbClr val="000000"/>
                </a:solidFill>
                <a:latin typeface="Arial" panose="020B0604020202020204" pitchFamily="34" charset="0"/>
              </a:rPr>
              <a:pPr eaLnBrk="1" hangingPunct="1"/>
              <a:t>33</a:t>
            </a:fld>
            <a:endParaRPr lang="en-US" altLang="zh-CN" sz="1300">
              <a:solidFill>
                <a:srgbClr val="000000"/>
              </a:solidFill>
              <a:latin typeface="Arial" panose="020B0604020202020204" pitchFamily="34" charset="0"/>
            </a:endParaRPr>
          </a:p>
        </p:txBody>
      </p:sp>
    </p:spTree>
    <p:extLst>
      <p:ext uri="{BB962C8B-B14F-4D97-AF65-F5344CB8AC3E}">
        <p14:creationId xmlns:p14="http://schemas.microsoft.com/office/powerpoint/2010/main" val="260274218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2500">
                <a:solidFill>
                  <a:schemeClr val="tx1"/>
                </a:solidFill>
                <a:latin typeface="Verdana" panose="020B0604030504040204" pitchFamily="34" charset="0"/>
                <a:ea typeface="宋体" panose="02010600030101010101" pitchFamily="2" charset="-122"/>
              </a:defRPr>
            </a:lvl1pPr>
            <a:lvl2pPr marL="742950" indent="-285750" defTabSz="990600" eaLnBrk="0" hangingPunct="0">
              <a:defRPr sz="2500">
                <a:solidFill>
                  <a:schemeClr val="tx1"/>
                </a:solidFill>
                <a:latin typeface="Verdana" panose="020B0604030504040204" pitchFamily="34" charset="0"/>
                <a:ea typeface="宋体" panose="02010600030101010101" pitchFamily="2" charset="-122"/>
              </a:defRPr>
            </a:lvl2pPr>
            <a:lvl3pPr marL="1143000" indent="-228600" defTabSz="990600" eaLnBrk="0" hangingPunct="0">
              <a:defRPr sz="2500">
                <a:solidFill>
                  <a:schemeClr val="tx1"/>
                </a:solidFill>
                <a:latin typeface="Verdana" panose="020B0604030504040204" pitchFamily="34" charset="0"/>
                <a:ea typeface="宋体" panose="02010600030101010101" pitchFamily="2" charset="-122"/>
              </a:defRPr>
            </a:lvl3pPr>
            <a:lvl4pPr marL="1600200" indent="-228600" defTabSz="990600" eaLnBrk="0" hangingPunct="0">
              <a:defRPr sz="2500">
                <a:solidFill>
                  <a:schemeClr val="tx1"/>
                </a:solidFill>
                <a:latin typeface="Verdana" panose="020B0604030504040204" pitchFamily="34" charset="0"/>
                <a:ea typeface="宋体" panose="02010600030101010101" pitchFamily="2" charset="-122"/>
              </a:defRPr>
            </a:lvl4pPr>
            <a:lvl5pPr marL="2057400" indent="-228600" defTabSz="990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defTabSz="990600"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defTabSz="990600"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defTabSz="990600"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defTabSz="990600"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eaLnBrk="1" hangingPunct="1"/>
            <a:fld id="{CDA1C4EE-E5A0-4DC2-B82D-8E7895FCF353}" type="slidenum">
              <a:rPr lang="en-US" altLang="zh-CN" sz="1300">
                <a:solidFill>
                  <a:srgbClr val="000000"/>
                </a:solidFill>
                <a:latin typeface="Arial" panose="020B0604020202020204" pitchFamily="34" charset="0"/>
              </a:rPr>
              <a:pPr eaLnBrk="1" hangingPunct="1"/>
              <a:t>34</a:t>
            </a:fld>
            <a:endParaRPr lang="en-US" altLang="zh-CN" sz="1300">
              <a:solidFill>
                <a:srgbClr val="000000"/>
              </a:solidFill>
              <a:latin typeface="Arial" panose="020B0604020202020204" pitchFamily="34" charset="0"/>
            </a:endParaRPr>
          </a:p>
        </p:txBody>
      </p:sp>
      <p:sp>
        <p:nvSpPr>
          <p:cNvPr id="77827" name="Rectangle 7"/>
          <p:cNvSpPr txBox="1">
            <a:spLocks noGrp="1" noChangeArrowheads="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defTabSz="990600" eaLnBrk="0" hangingPunct="0">
              <a:defRPr sz="2500">
                <a:solidFill>
                  <a:schemeClr val="tx1"/>
                </a:solidFill>
                <a:latin typeface="Verdana" panose="020B0604030504040204" pitchFamily="34" charset="0"/>
                <a:ea typeface="宋体" panose="02010600030101010101" pitchFamily="2" charset="-122"/>
              </a:defRPr>
            </a:lvl1pPr>
            <a:lvl2pPr marL="742950" indent="-285750" defTabSz="990600" eaLnBrk="0" hangingPunct="0">
              <a:defRPr sz="2500">
                <a:solidFill>
                  <a:schemeClr val="tx1"/>
                </a:solidFill>
                <a:latin typeface="Verdana" panose="020B0604030504040204" pitchFamily="34" charset="0"/>
                <a:ea typeface="宋体" panose="02010600030101010101" pitchFamily="2" charset="-122"/>
              </a:defRPr>
            </a:lvl2pPr>
            <a:lvl3pPr marL="1143000" indent="-228600" defTabSz="990600" eaLnBrk="0" hangingPunct="0">
              <a:defRPr sz="2500">
                <a:solidFill>
                  <a:schemeClr val="tx1"/>
                </a:solidFill>
                <a:latin typeface="Verdana" panose="020B0604030504040204" pitchFamily="34" charset="0"/>
                <a:ea typeface="宋体" panose="02010600030101010101" pitchFamily="2" charset="-122"/>
              </a:defRPr>
            </a:lvl3pPr>
            <a:lvl4pPr marL="1600200" indent="-228600" defTabSz="990600" eaLnBrk="0" hangingPunct="0">
              <a:defRPr sz="2500">
                <a:solidFill>
                  <a:schemeClr val="tx1"/>
                </a:solidFill>
                <a:latin typeface="Verdana" panose="020B0604030504040204" pitchFamily="34" charset="0"/>
                <a:ea typeface="宋体" panose="02010600030101010101" pitchFamily="2" charset="-122"/>
              </a:defRPr>
            </a:lvl4pPr>
            <a:lvl5pPr marL="2057400" indent="-228600" defTabSz="990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defTabSz="990600"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defTabSz="990600"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defTabSz="990600"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defTabSz="990600"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algn="r" eaLnBrk="1" hangingPunct="1">
              <a:spcBef>
                <a:spcPct val="0"/>
              </a:spcBef>
            </a:pPr>
            <a:fld id="{3A118B3E-8D48-4927-AD22-3D0CBCEE0F36}" type="slidenum">
              <a:rPr lang="en-US" altLang="zh-CN" sz="1300" smtClean="0">
                <a:solidFill>
                  <a:srgbClr val="000000"/>
                </a:solidFill>
                <a:latin typeface="Arial" panose="020B0604020202020204" pitchFamily="34" charset="0"/>
              </a:rPr>
              <a:pPr algn="r" eaLnBrk="1" hangingPunct="1">
                <a:spcBef>
                  <a:spcPct val="0"/>
                </a:spcBef>
              </a:pPr>
              <a:t>34</a:t>
            </a:fld>
            <a:endParaRPr lang="en-US" altLang="zh-CN" sz="1300" smtClean="0">
              <a:solidFill>
                <a:srgbClr val="000000"/>
              </a:solidFill>
              <a:latin typeface="Arial" panose="020B0604020202020204" pitchFamily="34" charset="0"/>
            </a:endParaRPr>
          </a:p>
        </p:txBody>
      </p:sp>
      <p:sp>
        <p:nvSpPr>
          <p:cNvPr id="77828" name="Rectangle 2"/>
          <p:cNvSpPr>
            <a:spLocks noGrp="1" noRot="1" noChangeAspect="1" noChangeArrowheads="1" noTextEdit="1"/>
          </p:cNvSpPr>
          <p:nvPr>
            <p:ph type="sldImg"/>
          </p:nvPr>
        </p:nvSpPr>
        <p:spPr>
          <a:xfrm>
            <a:off x="992188" y="768350"/>
            <a:ext cx="5114925" cy="3836988"/>
          </a:xfrm>
          <a:ln/>
        </p:spPr>
      </p:sp>
      <p:sp>
        <p:nvSpPr>
          <p:cNvPr id="7782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latin typeface="Arial" panose="020B0604020202020204" pitchFamily="34" charset="0"/>
            </a:endParaRPr>
          </a:p>
        </p:txBody>
      </p:sp>
    </p:spTree>
    <p:extLst>
      <p:ext uri="{BB962C8B-B14F-4D97-AF65-F5344CB8AC3E}">
        <p14:creationId xmlns:p14="http://schemas.microsoft.com/office/powerpoint/2010/main" val="35379964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2500">
                <a:solidFill>
                  <a:schemeClr val="tx1"/>
                </a:solidFill>
                <a:latin typeface="Verdana" panose="020B0604030504040204" pitchFamily="34" charset="0"/>
                <a:ea typeface="宋体" panose="02010600030101010101" pitchFamily="2" charset="-122"/>
              </a:defRPr>
            </a:lvl1pPr>
            <a:lvl2pPr marL="742950" indent="-285750" defTabSz="990600" eaLnBrk="0" hangingPunct="0">
              <a:defRPr sz="2500">
                <a:solidFill>
                  <a:schemeClr val="tx1"/>
                </a:solidFill>
                <a:latin typeface="Verdana" panose="020B0604030504040204" pitchFamily="34" charset="0"/>
                <a:ea typeface="宋体" panose="02010600030101010101" pitchFamily="2" charset="-122"/>
              </a:defRPr>
            </a:lvl2pPr>
            <a:lvl3pPr marL="1143000" indent="-228600" defTabSz="990600" eaLnBrk="0" hangingPunct="0">
              <a:defRPr sz="2500">
                <a:solidFill>
                  <a:schemeClr val="tx1"/>
                </a:solidFill>
                <a:latin typeface="Verdana" panose="020B0604030504040204" pitchFamily="34" charset="0"/>
                <a:ea typeface="宋体" panose="02010600030101010101" pitchFamily="2" charset="-122"/>
              </a:defRPr>
            </a:lvl3pPr>
            <a:lvl4pPr marL="1600200" indent="-228600" defTabSz="990600" eaLnBrk="0" hangingPunct="0">
              <a:defRPr sz="2500">
                <a:solidFill>
                  <a:schemeClr val="tx1"/>
                </a:solidFill>
                <a:latin typeface="Verdana" panose="020B0604030504040204" pitchFamily="34" charset="0"/>
                <a:ea typeface="宋体" panose="02010600030101010101" pitchFamily="2" charset="-122"/>
              </a:defRPr>
            </a:lvl4pPr>
            <a:lvl5pPr marL="2057400" indent="-228600" defTabSz="990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defTabSz="990600"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defTabSz="990600"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defTabSz="990600"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defTabSz="990600"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eaLnBrk="1" hangingPunct="1"/>
            <a:fld id="{AF7361DA-B81F-4FBF-A565-A7104EB06093}" type="slidenum">
              <a:rPr lang="en-US" altLang="zh-CN" sz="1300">
                <a:solidFill>
                  <a:srgbClr val="000000"/>
                </a:solidFill>
                <a:latin typeface="Arial" panose="020B0604020202020204" pitchFamily="34" charset="0"/>
              </a:rPr>
              <a:pPr eaLnBrk="1" hangingPunct="1"/>
              <a:t>35</a:t>
            </a:fld>
            <a:endParaRPr lang="en-US" altLang="zh-CN" sz="1300">
              <a:solidFill>
                <a:srgbClr val="000000"/>
              </a:solidFill>
              <a:latin typeface="Arial" panose="020B0604020202020204" pitchFamily="34" charset="0"/>
            </a:endParaRPr>
          </a:p>
        </p:txBody>
      </p:sp>
      <p:sp>
        <p:nvSpPr>
          <p:cNvPr id="78851" name="Rectangle 7"/>
          <p:cNvSpPr txBox="1">
            <a:spLocks noGrp="1" noChangeArrowheads="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defTabSz="990600" eaLnBrk="0" hangingPunct="0">
              <a:defRPr sz="2500">
                <a:solidFill>
                  <a:schemeClr val="tx1"/>
                </a:solidFill>
                <a:latin typeface="Verdana" panose="020B0604030504040204" pitchFamily="34" charset="0"/>
                <a:ea typeface="宋体" panose="02010600030101010101" pitchFamily="2" charset="-122"/>
              </a:defRPr>
            </a:lvl1pPr>
            <a:lvl2pPr marL="742950" indent="-285750" defTabSz="990600" eaLnBrk="0" hangingPunct="0">
              <a:defRPr sz="2500">
                <a:solidFill>
                  <a:schemeClr val="tx1"/>
                </a:solidFill>
                <a:latin typeface="Verdana" panose="020B0604030504040204" pitchFamily="34" charset="0"/>
                <a:ea typeface="宋体" panose="02010600030101010101" pitchFamily="2" charset="-122"/>
              </a:defRPr>
            </a:lvl2pPr>
            <a:lvl3pPr marL="1143000" indent="-228600" defTabSz="990600" eaLnBrk="0" hangingPunct="0">
              <a:defRPr sz="2500">
                <a:solidFill>
                  <a:schemeClr val="tx1"/>
                </a:solidFill>
                <a:latin typeface="Verdana" panose="020B0604030504040204" pitchFamily="34" charset="0"/>
                <a:ea typeface="宋体" panose="02010600030101010101" pitchFamily="2" charset="-122"/>
              </a:defRPr>
            </a:lvl3pPr>
            <a:lvl4pPr marL="1600200" indent="-228600" defTabSz="990600" eaLnBrk="0" hangingPunct="0">
              <a:defRPr sz="2500">
                <a:solidFill>
                  <a:schemeClr val="tx1"/>
                </a:solidFill>
                <a:latin typeface="Verdana" panose="020B0604030504040204" pitchFamily="34" charset="0"/>
                <a:ea typeface="宋体" panose="02010600030101010101" pitchFamily="2" charset="-122"/>
              </a:defRPr>
            </a:lvl4pPr>
            <a:lvl5pPr marL="2057400" indent="-228600" defTabSz="990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defTabSz="990600"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defTabSz="990600"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defTabSz="990600"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defTabSz="990600"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algn="r" eaLnBrk="1" hangingPunct="1">
              <a:spcBef>
                <a:spcPct val="0"/>
              </a:spcBef>
            </a:pPr>
            <a:fld id="{32F65B02-A67E-4426-B77F-92100EC92D39}" type="slidenum">
              <a:rPr lang="en-US" altLang="zh-CN" sz="1300" smtClean="0">
                <a:solidFill>
                  <a:srgbClr val="000000"/>
                </a:solidFill>
                <a:latin typeface="Arial" panose="020B0604020202020204" pitchFamily="34" charset="0"/>
              </a:rPr>
              <a:pPr algn="r" eaLnBrk="1" hangingPunct="1">
                <a:spcBef>
                  <a:spcPct val="0"/>
                </a:spcBef>
              </a:pPr>
              <a:t>35</a:t>
            </a:fld>
            <a:endParaRPr lang="en-US" altLang="zh-CN" sz="1300" smtClean="0">
              <a:solidFill>
                <a:srgbClr val="000000"/>
              </a:solidFill>
              <a:latin typeface="Arial" panose="020B0604020202020204" pitchFamily="34" charset="0"/>
            </a:endParaRPr>
          </a:p>
        </p:txBody>
      </p:sp>
      <p:sp>
        <p:nvSpPr>
          <p:cNvPr id="78852" name="Rectangle 2"/>
          <p:cNvSpPr>
            <a:spLocks noGrp="1" noRot="1" noChangeAspect="1" noChangeArrowheads="1" noTextEdit="1"/>
          </p:cNvSpPr>
          <p:nvPr>
            <p:ph type="sldImg"/>
          </p:nvPr>
        </p:nvSpPr>
        <p:spPr>
          <a:xfrm>
            <a:off x="992188" y="768350"/>
            <a:ext cx="5114925" cy="3836988"/>
          </a:xfrm>
          <a:ln/>
        </p:spPr>
      </p:sp>
      <p:sp>
        <p:nvSpPr>
          <p:cNvPr id="7885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smtClean="0">
                <a:latin typeface="Arial" panose="020B0604020202020204" pitchFamily="34" charset="0"/>
              </a:rPr>
              <a:t>We use this example to show the method of “edge copy”.</a:t>
            </a:r>
          </a:p>
          <a:p>
            <a:pPr eaLnBrk="1" hangingPunct="1"/>
            <a:r>
              <a:rPr lang="en-US" altLang="zh-CN" smtClean="0">
                <a:latin typeface="Arial" panose="020B0604020202020204" pitchFamily="34" charset="0"/>
              </a:rPr>
              <a:t>The edge “1-6”is a crossing edge. According to AVT, we can find the corresponding vertices, that are “9” and “5”. </a:t>
            </a:r>
          </a:p>
          <a:p>
            <a:pPr eaLnBrk="1" hangingPunct="1"/>
            <a:r>
              <a:rPr lang="en-US" altLang="zh-CN" smtClean="0">
                <a:latin typeface="Arial" panose="020B0604020202020204" pitchFamily="34" charset="0"/>
              </a:rPr>
              <a:t>Thus, we introduce an edge “5-9”.</a:t>
            </a:r>
            <a:endParaRPr lang="zh-CN" altLang="zh-CN" smtClean="0">
              <a:latin typeface="Arial" panose="020B0604020202020204" pitchFamily="34" charset="0"/>
            </a:endParaRPr>
          </a:p>
        </p:txBody>
      </p:sp>
    </p:spTree>
    <p:extLst>
      <p:ext uri="{BB962C8B-B14F-4D97-AF65-F5344CB8AC3E}">
        <p14:creationId xmlns:p14="http://schemas.microsoft.com/office/powerpoint/2010/main" val="397731702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2500">
                <a:solidFill>
                  <a:schemeClr val="tx1"/>
                </a:solidFill>
                <a:latin typeface="Verdana" panose="020B0604030504040204" pitchFamily="34" charset="0"/>
                <a:ea typeface="宋体" panose="02010600030101010101" pitchFamily="2" charset="-122"/>
              </a:defRPr>
            </a:lvl1pPr>
            <a:lvl2pPr marL="742950" indent="-285750" defTabSz="990600" eaLnBrk="0" hangingPunct="0">
              <a:defRPr sz="2500">
                <a:solidFill>
                  <a:schemeClr val="tx1"/>
                </a:solidFill>
                <a:latin typeface="Verdana" panose="020B0604030504040204" pitchFamily="34" charset="0"/>
                <a:ea typeface="宋体" panose="02010600030101010101" pitchFamily="2" charset="-122"/>
              </a:defRPr>
            </a:lvl2pPr>
            <a:lvl3pPr marL="1143000" indent="-228600" defTabSz="990600" eaLnBrk="0" hangingPunct="0">
              <a:defRPr sz="2500">
                <a:solidFill>
                  <a:schemeClr val="tx1"/>
                </a:solidFill>
                <a:latin typeface="Verdana" panose="020B0604030504040204" pitchFamily="34" charset="0"/>
                <a:ea typeface="宋体" panose="02010600030101010101" pitchFamily="2" charset="-122"/>
              </a:defRPr>
            </a:lvl3pPr>
            <a:lvl4pPr marL="1600200" indent="-228600" defTabSz="990600" eaLnBrk="0" hangingPunct="0">
              <a:defRPr sz="2500">
                <a:solidFill>
                  <a:schemeClr val="tx1"/>
                </a:solidFill>
                <a:latin typeface="Verdana" panose="020B0604030504040204" pitchFamily="34" charset="0"/>
                <a:ea typeface="宋体" panose="02010600030101010101" pitchFamily="2" charset="-122"/>
              </a:defRPr>
            </a:lvl4pPr>
            <a:lvl5pPr marL="2057400" indent="-228600" defTabSz="990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defTabSz="990600"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defTabSz="990600"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defTabSz="990600"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defTabSz="990600"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eaLnBrk="1" hangingPunct="1"/>
            <a:fld id="{C68B8208-0A99-4519-B6A1-4068E84C4E74}" type="slidenum">
              <a:rPr lang="en-US" altLang="zh-CN" sz="1300">
                <a:solidFill>
                  <a:srgbClr val="000000"/>
                </a:solidFill>
                <a:latin typeface="Arial" panose="020B0604020202020204" pitchFamily="34" charset="0"/>
              </a:rPr>
              <a:pPr eaLnBrk="1" hangingPunct="1"/>
              <a:t>36</a:t>
            </a:fld>
            <a:endParaRPr lang="en-US" altLang="zh-CN" sz="1300">
              <a:solidFill>
                <a:srgbClr val="000000"/>
              </a:solidFill>
              <a:latin typeface="Arial" panose="020B0604020202020204" pitchFamily="34" charset="0"/>
            </a:endParaRPr>
          </a:p>
        </p:txBody>
      </p:sp>
      <p:sp>
        <p:nvSpPr>
          <p:cNvPr id="79875" name="Rectangle 2"/>
          <p:cNvSpPr>
            <a:spLocks noGrp="1" noRot="1" noChangeAspect="1" noChangeArrowheads="1" noTextEdit="1"/>
          </p:cNvSpPr>
          <p:nvPr>
            <p:ph type="sldImg"/>
          </p:nvPr>
        </p:nvSpPr>
        <p:spPr>
          <a:xfrm>
            <a:off x="992188" y="768350"/>
            <a:ext cx="5114925" cy="3836988"/>
          </a:xfrm>
          <a:ln/>
        </p:spPr>
      </p:sp>
      <p:sp>
        <p:nvSpPr>
          <p:cNvPr id="798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smtClean="0">
                <a:latin typeface="Arial" panose="020B0604020202020204" pitchFamily="34" charset="0"/>
              </a:rPr>
              <a:t>The cost is defined to be the number of introduced edges.</a:t>
            </a:r>
          </a:p>
          <a:p>
            <a:pPr eaLnBrk="1" hangingPunct="1"/>
            <a:r>
              <a:rPr lang="en-US" altLang="zh-CN" smtClean="0">
                <a:latin typeface="Arial" panose="020B0604020202020204" pitchFamily="34" charset="0"/>
              </a:rPr>
              <a:t>According to our framework, we introduce edges in both “block alignment” and “edge copy”. </a:t>
            </a:r>
          </a:p>
          <a:p>
            <a:pPr eaLnBrk="1" hangingPunct="1"/>
            <a:endParaRPr lang="en-US" altLang="zh-CN" smtClean="0">
              <a:latin typeface="Arial" panose="020B0604020202020204" pitchFamily="34" charset="0"/>
            </a:endParaRPr>
          </a:p>
          <a:p>
            <a:pPr eaLnBrk="1" hangingPunct="1"/>
            <a:r>
              <a:rPr lang="en-US" altLang="zh-CN" smtClean="0">
                <a:latin typeface="Times New Roman" panose="02020603050405020304" pitchFamily="18" charset="0"/>
              </a:rPr>
              <a:t>Given a group U</a:t>
            </a:r>
            <a:r>
              <a:rPr lang="en-US" altLang="zh-CN" baseline="-25000" smtClean="0">
                <a:latin typeface="Times New Roman" panose="02020603050405020304" pitchFamily="18" charset="0"/>
              </a:rPr>
              <a:t>i</a:t>
            </a:r>
            <a:r>
              <a:rPr lang="en-US" altLang="zh-CN" smtClean="0">
                <a:latin typeface="Times New Roman" panose="02020603050405020304" pitchFamily="18" charset="0"/>
              </a:rPr>
              <a:t> of blocks P</a:t>
            </a:r>
            <a:r>
              <a:rPr lang="en-US" altLang="zh-CN" baseline="-25000" smtClean="0">
                <a:latin typeface="Times New Roman" panose="02020603050405020304" pitchFamily="18" charset="0"/>
              </a:rPr>
              <a:t>ij</a:t>
            </a:r>
            <a:r>
              <a:rPr lang="en-US" altLang="zh-CN" smtClean="0">
                <a:latin typeface="Times New Roman" panose="02020603050405020304" pitchFamily="18" charset="0"/>
              </a:rPr>
              <a:t>, j=1,…,k, the number of introduced edges is denoted as “AlCost(Ui)”. </a:t>
            </a:r>
          </a:p>
          <a:p>
            <a:pPr eaLnBrk="1" hangingPunct="1"/>
            <a:endParaRPr lang="en-US" altLang="zh-CN" smtClean="0">
              <a:latin typeface="Times New Roman" panose="02020603050405020304" pitchFamily="18" charset="0"/>
            </a:endParaRPr>
          </a:p>
          <a:p>
            <a:pPr eaLnBrk="1" hangingPunct="1"/>
            <a:r>
              <a:rPr lang="en-US" altLang="zh-CN" smtClean="0">
                <a:latin typeface="Times New Roman" panose="02020603050405020304" pitchFamily="18" charset="0"/>
              </a:rPr>
              <a:t>|CrossEdge(Pij)| denotes the number of “crossing edges” attached to this block. </a:t>
            </a:r>
          </a:p>
          <a:p>
            <a:pPr eaLnBrk="1" hangingPunct="1"/>
            <a:r>
              <a:rPr lang="en-US" altLang="zh-CN" smtClean="0">
                <a:latin typeface="Times New Roman" panose="02020603050405020304" pitchFamily="18" charset="0"/>
              </a:rPr>
              <a:t>For each crossing edge, we need to introduce “k-1” edges at most in “edge copy”. </a:t>
            </a:r>
            <a:br>
              <a:rPr lang="en-US" altLang="zh-CN" smtClean="0">
                <a:latin typeface="Times New Roman" panose="02020603050405020304" pitchFamily="18" charset="0"/>
              </a:rPr>
            </a:br>
            <a:r>
              <a:rPr lang="en-US" altLang="zh-CN" smtClean="0">
                <a:latin typeface="Times New Roman" panose="02020603050405020304" pitchFamily="18" charset="0"/>
              </a:rPr>
              <a:t>Each crossing edge is attached to two blocks. Therefore, 0.5 *(k-1)*|CrossEdge(Pij)| denotes the number of introduced edges in “edge copy” for block “Pij”. </a:t>
            </a:r>
          </a:p>
          <a:p>
            <a:pPr eaLnBrk="1" hangingPunct="1"/>
            <a:endParaRPr lang="en-US" altLang="zh-CN" smtClean="0">
              <a:latin typeface="Times New Roman" panose="02020603050405020304" pitchFamily="18" charset="0"/>
            </a:endParaRPr>
          </a:p>
          <a:p>
            <a:pPr eaLnBrk="1" hangingPunct="1"/>
            <a:endParaRPr lang="en-US" altLang="zh-CN" smtClean="0">
              <a:latin typeface="Times New Roman" panose="02020603050405020304" pitchFamily="18" charset="0"/>
            </a:endParaRPr>
          </a:p>
        </p:txBody>
      </p:sp>
    </p:spTree>
    <p:extLst>
      <p:ext uri="{BB962C8B-B14F-4D97-AF65-F5344CB8AC3E}">
        <p14:creationId xmlns:p14="http://schemas.microsoft.com/office/powerpoint/2010/main" val="44787212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2500">
                <a:solidFill>
                  <a:schemeClr val="tx1"/>
                </a:solidFill>
                <a:latin typeface="Verdana" panose="020B0604030504040204" pitchFamily="34" charset="0"/>
                <a:ea typeface="宋体" panose="02010600030101010101" pitchFamily="2" charset="-122"/>
              </a:defRPr>
            </a:lvl1pPr>
            <a:lvl2pPr marL="742950" indent="-285750" defTabSz="990600" eaLnBrk="0" hangingPunct="0">
              <a:defRPr sz="2500">
                <a:solidFill>
                  <a:schemeClr val="tx1"/>
                </a:solidFill>
                <a:latin typeface="Verdana" panose="020B0604030504040204" pitchFamily="34" charset="0"/>
                <a:ea typeface="宋体" panose="02010600030101010101" pitchFamily="2" charset="-122"/>
              </a:defRPr>
            </a:lvl2pPr>
            <a:lvl3pPr marL="1143000" indent="-228600" defTabSz="990600" eaLnBrk="0" hangingPunct="0">
              <a:defRPr sz="2500">
                <a:solidFill>
                  <a:schemeClr val="tx1"/>
                </a:solidFill>
                <a:latin typeface="Verdana" panose="020B0604030504040204" pitchFamily="34" charset="0"/>
                <a:ea typeface="宋体" panose="02010600030101010101" pitchFamily="2" charset="-122"/>
              </a:defRPr>
            </a:lvl3pPr>
            <a:lvl4pPr marL="1600200" indent="-228600" defTabSz="990600" eaLnBrk="0" hangingPunct="0">
              <a:defRPr sz="2500">
                <a:solidFill>
                  <a:schemeClr val="tx1"/>
                </a:solidFill>
                <a:latin typeface="Verdana" panose="020B0604030504040204" pitchFamily="34" charset="0"/>
                <a:ea typeface="宋体" panose="02010600030101010101" pitchFamily="2" charset="-122"/>
              </a:defRPr>
            </a:lvl4pPr>
            <a:lvl5pPr marL="2057400" indent="-228600" defTabSz="990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defTabSz="990600"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defTabSz="990600"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defTabSz="990600"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defTabSz="990600"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eaLnBrk="1" hangingPunct="1"/>
            <a:fld id="{CCD75D27-7398-4308-AB89-95DBB05D0EED}" type="slidenum">
              <a:rPr lang="en-US" altLang="zh-CN" sz="1300">
                <a:solidFill>
                  <a:srgbClr val="000000"/>
                </a:solidFill>
                <a:latin typeface="Arial" panose="020B0604020202020204" pitchFamily="34" charset="0"/>
              </a:rPr>
              <a:pPr eaLnBrk="1" hangingPunct="1"/>
              <a:t>37</a:t>
            </a:fld>
            <a:endParaRPr lang="en-US" altLang="zh-CN" sz="1300">
              <a:solidFill>
                <a:srgbClr val="000000"/>
              </a:solidFill>
              <a:latin typeface="Arial" panose="020B0604020202020204" pitchFamily="34" charset="0"/>
            </a:endParaRPr>
          </a:p>
        </p:txBody>
      </p:sp>
      <p:sp>
        <p:nvSpPr>
          <p:cNvPr id="80899" name="Rectangle 7"/>
          <p:cNvSpPr txBox="1">
            <a:spLocks noGrp="1" noChangeArrowheads="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defTabSz="990600" eaLnBrk="0" hangingPunct="0">
              <a:defRPr sz="2500">
                <a:solidFill>
                  <a:schemeClr val="tx1"/>
                </a:solidFill>
                <a:latin typeface="Verdana" panose="020B0604030504040204" pitchFamily="34" charset="0"/>
                <a:ea typeface="宋体" panose="02010600030101010101" pitchFamily="2" charset="-122"/>
              </a:defRPr>
            </a:lvl1pPr>
            <a:lvl2pPr marL="742950" indent="-285750" defTabSz="990600" eaLnBrk="0" hangingPunct="0">
              <a:defRPr sz="2500">
                <a:solidFill>
                  <a:schemeClr val="tx1"/>
                </a:solidFill>
                <a:latin typeface="Verdana" panose="020B0604030504040204" pitchFamily="34" charset="0"/>
                <a:ea typeface="宋体" panose="02010600030101010101" pitchFamily="2" charset="-122"/>
              </a:defRPr>
            </a:lvl2pPr>
            <a:lvl3pPr marL="1143000" indent="-228600" defTabSz="990600" eaLnBrk="0" hangingPunct="0">
              <a:defRPr sz="2500">
                <a:solidFill>
                  <a:schemeClr val="tx1"/>
                </a:solidFill>
                <a:latin typeface="Verdana" panose="020B0604030504040204" pitchFamily="34" charset="0"/>
                <a:ea typeface="宋体" panose="02010600030101010101" pitchFamily="2" charset="-122"/>
              </a:defRPr>
            </a:lvl3pPr>
            <a:lvl4pPr marL="1600200" indent="-228600" defTabSz="990600" eaLnBrk="0" hangingPunct="0">
              <a:defRPr sz="2500">
                <a:solidFill>
                  <a:schemeClr val="tx1"/>
                </a:solidFill>
                <a:latin typeface="Verdana" panose="020B0604030504040204" pitchFamily="34" charset="0"/>
                <a:ea typeface="宋体" panose="02010600030101010101" pitchFamily="2" charset="-122"/>
              </a:defRPr>
            </a:lvl4pPr>
            <a:lvl5pPr marL="2057400" indent="-228600" defTabSz="990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defTabSz="990600"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defTabSz="990600"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defTabSz="990600"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defTabSz="990600"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algn="r" eaLnBrk="1" hangingPunct="1">
              <a:spcBef>
                <a:spcPct val="0"/>
              </a:spcBef>
            </a:pPr>
            <a:fld id="{DA7B81BB-9EA5-445C-AFFD-9BC7C6A82933}" type="slidenum">
              <a:rPr lang="en-US" altLang="zh-CN" sz="1300" smtClean="0">
                <a:solidFill>
                  <a:srgbClr val="000000"/>
                </a:solidFill>
                <a:latin typeface="Arial" panose="020B0604020202020204" pitchFamily="34" charset="0"/>
              </a:rPr>
              <a:pPr algn="r" eaLnBrk="1" hangingPunct="1">
                <a:spcBef>
                  <a:spcPct val="0"/>
                </a:spcBef>
              </a:pPr>
              <a:t>37</a:t>
            </a:fld>
            <a:endParaRPr lang="en-US" altLang="zh-CN" sz="1300" smtClean="0">
              <a:solidFill>
                <a:srgbClr val="000000"/>
              </a:solidFill>
              <a:latin typeface="Arial" panose="020B0604020202020204" pitchFamily="34" charset="0"/>
            </a:endParaRPr>
          </a:p>
        </p:txBody>
      </p:sp>
      <p:sp>
        <p:nvSpPr>
          <p:cNvPr id="80900" name="Rectangle 2"/>
          <p:cNvSpPr>
            <a:spLocks noGrp="1" noRot="1" noChangeAspect="1" noChangeArrowheads="1" noTextEdit="1"/>
          </p:cNvSpPr>
          <p:nvPr>
            <p:ph type="sldImg"/>
          </p:nvPr>
        </p:nvSpPr>
        <p:spPr>
          <a:xfrm>
            <a:off x="992188" y="768350"/>
            <a:ext cx="5114925" cy="3836988"/>
          </a:xfrm>
          <a:ln/>
        </p:spPr>
      </p:sp>
      <p:sp>
        <p:nvSpPr>
          <p:cNvPr id="8090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smtClean="0">
                <a:latin typeface="Arial" panose="020B0604020202020204" pitchFamily="34" charset="0"/>
              </a:rPr>
              <a:t>As we know, different graph partitions will lead to different performance. Since the graph partition is related to block alignment, thus, we delay the discussion about “graph partition”. We first discuss how to perform block alignment. Assume that the original graph is partitioned into two parts P11 and P12, and they are in the same group. Thus, we need to alignment P11 and P12. As we know, different partitions will lead to different perforamnce. </a:t>
            </a:r>
            <a:br>
              <a:rPr lang="en-US" altLang="zh-CN" smtClean="0">
                <a:latin typeface="Arial" panose="020B0604020202020204" pitchFamily="34" charset="0"/>
              </a:rPr>
            </a:br>
            <a:r>
              <a:rPr lang="en-US" altLang="zh-CN" smtClean="0">
                <a:latin typeface="Arial" panose="020B0604020202020204" pitchFamily="34" charset="0"/>
              </a:rPr>
              <a:t>We will delay the discussion about “graph partition”, which is related to other problems..</a:t>
            </a:r>
          </a:p>
          <a:p>
            <a:pPr eaLnBrk="1" hangingPunct="1"/>
            <a:r>
              <a:rPr lang="en-US" altLang="zh-CN" smtClean="0">
                <a:latin typeface="Arial" panose="020B0604020202020204" pitchFamily="34" charset="0"/>
              </a:rPr>
              <a:t>In the following discussion, we assume that the whole graph is partitioned into n blocks. These blocks are clustered into m groups. Each group has no less than k blocks. </a:t>
            </a:r>
          </a:p>
          <a:p>
            <a:pPr eaLnBrk="1" hangingPunct="1"/>
            <a:endParaRPr lang="en-US" altLang="zh-CN" smtClean="0">
              <a:latin typeface="Arial" panose="020B0604020202020204" pitchFamily="34" charset="0"/>
            </a:endParaRPr>
          </a:p>
        </p:txBody>
      </p:sp>
    </p:spTree>
    <p:extLst>
      <p:ext uri="{BB962C8B-B14F-4D97-AF65-F5344CB8AC3E}">
        <p14:creationId xmlns:p14="http://schemas.microsoft.com/office/powerpoint/2010/main" val="170112921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幻灯片图像占位符 1"/>
          <p:cNvSpPr>
            <a:spLocks noGrp="1" noRot="1" noChangeAspect="1" noTextEdit="1"/>
          </p:cNvSpPr>
          <p:nvPr>
            <p:ph type="sldImg"/>
          </p:nvPr>
        </p:nvSpPr>
        <p:spPr>
          <a:xfrm>
            <a:off x="992188" y="768350"/>
            <a:ext cx="5114925" cy="3836988"/>
          </a:xfrm>
          <a:ln/>
        </p:spPr>
      </p:sp>
      <p:sp>
        <p:nvSpPr>
          <p:cNvPr id="8192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mtClean="0">
                <a:latin typeface="Arial" panose="020B0604020202020204" pitchFamily="34" charset="0"/>
              </a:rPr>
              <a:t>We first use the frequent subgraph algorithm to find frequent subgraph. </a:t>
            </a:r>
            <a:br>
              <a:rPr lang="en-US" altLang="zh-CN" smtClean="0">
                <a:latin typeface="Arial" panose="020B0604020202020204" pitchFamily="34" charset="0"/>
              </a:rPr>
            </a:br>
            <a:r>
              <a:rPr lang="en-US" altLang="zh-CN" smtClean="0">
                <a:latin typeface="Arial" panose="020B0604020202020204" pitchFamily="34" charset="0"/>
              </a:rPr>
              <a:t>One subgraph is said to be frequent, if it has more than min_sup non-overlapping matches in the large graph G. </a:t>
            </a:r>
            <a:br>
              <a:rPr lang="en-US" altLang="zh-CN" smtClean="0">
                <a:latin typeface="Arial" panose="020B0604020202020204" pitchFamily="34" charset="0"/>
              </a:rPr>
            </a:br>
            <a:r>
              <a:rPr lang="en-US" altLang="zh-CN" smtClean="0">
                <a:latin typeface="Arial" panose="020B0604020202020204" pitchFamily="34" charset="0"/>
              </a:rPr>
              <a:t>The mining algorithm is proposed in [M. Kuramochi DMKD 05]. </a:t>
            </a:r>
          </a:p>
          <a:p>
            <a:r>
              <a:rPr lang="en-US" altLang="zh-CN" smtClean="0">
                <a:latin typeface="Arial" panose="020B0604020202020204" pitchFamily="34" charset="0"/>
              </a:rPr>
              <a:t>We set the support min_sup to be k. </a:t>
            </a:r>
          </a:p>
          <a:p>
            <a:endParaRPr lang="en-US" altLang="zh-CN" smtClean="0">
              <a:latin typeface="Arial" panose="020B0604020202020204" pitchFamily="34" charset="0"/>
            </a:endParaRPr>
          </a:p>
          <a:p>
            <a:r>
              <a:rPr lang="en-US" altLang="zh-CN" smtClean="0">
                <a:latin typeface="Arial" panose="020B0604020202020204" pitchFamily="34" charset="0"/>
              </a:rPr>
              <a:t>Then, we find all matches of the largest frequent subgraph. These matches are collected to form the initial group U of blocks. </a:t>
            </a:r>
          </a:p>
          <a:p>
            <a:endParaRPr lang="en-US" altLang="zh-CN" smtClean="0">
              <a:latin typeface="Arial" panose="020B0604020202020204" pitchFamily="34" charset="0"/>
            </a:endParaRPr>
          </a:p>
          <a:p>
            <a:r>
              <a:rPr lang="en-US" altLang="zh-CN" smtClean="0">
                <a:latin typeface="Arial" panose="020B0604020202020204" pitchFamily="34" charset="0"/>
              </a:rPr>
              <a:t>Then, we expand and alignment all bocks in group U. If the group cost is increasing, we stop the expansion. </a:t>
            </a:r>
          </a:p>
          <a:p>
            <a:endParaRPr lang="en-US" altLang="zh-CN" smtClean="0">
              <a:latin typeface="Arial" panose="020B0604020202020204" pitchFamily="34" charset="0"/>
            </a:endParaRPr>
          </a:p>
          <a:p>
            <a:r>
              <a:rPr lang="en-US" altLang="zh-CN" smtClean="0">
                <a:latin typeface="Arial" panose="020B0604020202020204" pitchFamily="34" charset="0"/>
              </a:rPr>
              <a:t>After that, we extract all blocks in group U for the original graph G. </a:t>
            </a:r>
          </a:p>
          <a:p>
            <a:endParaRPr lang="en-US" altLang="zh-CN" smtClean="0">
              <a:latin typeface="Arial" panose="020B0604020202020204" pitchFamily="34" charset="0"/>
            </a:endParaRPr>
          </a:p>
          <a:p>
            <a:r>
              <a:rPr lang="en-US" altLang="zh-CN" smtClean="0">
                <a:latin typeface="Arial" panose="020B0604020202020204" pitchFamily="34" charset="0"/>
              </a:rPr>
              <a:t>At last, we </a:t>
            </a:r>
            <a:r>
              <a:rPr lang="en-US" altLang="zh-CN" smtClean="0">
                <a:latin typeface="Times New Roman" panose="02020603050405020304" pitchFamily="18" charset="0"/>
              </a:rPr>
              <a:t>iterate Steps 1-3 until no vertices in Graph left</a:t>
            </a:r>
            <a:endParaRPr lang="en-US" altLang="zh-CN" smtClean="0">
              <a:latin typeface="Arial" panose="020B0604020202020204" pitchFamily="34" charset="0"/>
            </a:endParaRPr>
          </a:p>
        </p:txBody>
      </p:sp>
      <p:sp>
        <p:nvSpPr>
          <p:cNvPr id="81924"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2500">
                <a:solidFill>
                  <a:schemeClr val="tx1"/>
                </a:solidFill>
                <a:latin typeface="Verdana" panose="020B0604030504040204" pitchFamily="34" charset="0"/>
                <a:ea typeface="宋体" panose="02010600030101010101" pitchFamily="2" charset="-122"/>
              </a:defRPr>
            </a:lvl1pPr>
            <a:lvl2pPr marL="742950" indent="-285750" defTabSz="990600" eaLnBrk="0" hangingPunct="0">
              <a:defRPr sz="2500">
                <a:solidFill>
                  <a:schemeClr val="tx1"/>
                </a:solidFill>
                <a:latin typeface="Verdana" panose="020B0604030504040204" pitchFamily="34" charset="0"/>
                <a:ea typeface="宋体" panose="02010600030101010101" pitchFamily="2" charset="-122"/>
              </a:defRPr>
            </a:lvl2pPr>
            <a:lvl3pPr marL="1143000" indent="-228600" defTabSz="990600" eaLnBrk="0" hangingPunct="0">
              <a:defRPr sz="2500">
                <a:solidFill>
                  <a:schemeClr val="tx1"/>
                </a:solidFill>
                <a:latin typeface="Verdana" panose="020B0604030504040204" pitchFamily="34" charset="0"/>
                <a:ea typeface="宋体" panose="02010600030101010101" pitchFamily="2" charset="-122"/>
              </a:defRPr>
            </a:lvl3pPr>
            <a:lvl4pPr marL="1600200" indent="-228600" defTabSz="990600" eaLnBrk="0" hangingPunct="0">
              <a:defRPr sz="2500">
                <a:solidFill>
                  <a:schemeClr val="tx1"/>
                </a:solidFill>
                <a:latin typeface="Verdana" panose="020B0604030504040204" pitchFamily="34" charset="0"/>
                <a:ea typeface="宋体" panose="02010600030101010101" pitchFamily="2" charset="-122"/>
              </a:defRPr>
            </a:lvl4pPr>
            <a:lvl5pPr marL="2057400" indent="-228600" defTabSz="990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defTabSz="990600"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defTabSz="990600"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defTabSz="990600"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defTabSz="990600"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eaLnBrk="1" hangingPunct="1"/>
            <a:fld id="{2A2FE354-7A12-4180-9E17-4076E9473F68}" type="slidenum">
              <a:rPr lang="en-US" altLang="zh-CN" sz="1300">
                <a:solidFill>
                  <a:srgbClr val="000000"/>
                </a:solidFill>
                <a:latin typeface="Arial" panose="020B0604020202020204" pitchFamily="34" charset="0"/>
              </a:rPr>
              <a:pPr eaLnBrk="1" hangingPunct="1"/>
              <a:t>38</a:t>
            </a:fld>
            <a:endParaRPr lang="en-US" altLang="zh-CN" sz="1300">
              <a:solidFill>
                <a:srgbClr val="000000"/>
              </a:solidFill>
              <a:latin typeface="Arial" panose="020B0604020202020204" pitchFamily="34" charset="0"/>
            </a:endParaRPr>
          </a:p>
        </p:txBody>
      </p:sp>
    </p:spTree>
    <p:extLst>
      <p:ext uri="{BB962C8B-B14F-4D97-AF65-F5344CB8AC3E}">
        <p14:creationId xmlns:p14="http://schemas.microsoft.com/office/powerpoint/2010/main" val="11522697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2500">
                <a:solidFill>
                  <a:schemeClr val="tx1"/>
                </a:solidFill>
                <a:latin typeface="Verdana" panose="020B0604030504040204" pitchFamily="34" charset="0"/>
                <a:ea typeface="宋体" panose="02010600030101010101" pitchFamily="2" charset="-122"/>
              </a:defRPr>
            </a:lvl1pPr>
            <a:lvl2pPr marL="742950" indent="-285750" defTabSz="990600" eaLnBrk="0" hangingPunct="0">
              <a:defRPr sz="2500">
                <a:solidFill>
                  <a:schemeClr val="tx1"/>
                </a:solidFill>
                <a:latin typeface="Verdana" panose="020B0604030504040204" pitchFamily="34" charset="0"/>
                <a:ea typeface="宋体" panose="02010600030101010101" pitchFamily="2" charset="-122"/>
              </a:defRPr>
            </a:lvl2pPr>
            <a:lvl3pPr marL="1143000" indent="-228600" defTabSz="990600" eaLnBrk="0" hangingPunct="0">
              <a:defRPr sz="2500">
                <a:solidFill>
                  <a:schemeClr val="tx1"/>
                </a:solidFill>
                <a:latin typeface="Verdana" panose="020B0604030504040204" pitchFamily="34" charset="0"/>
                <a:ea typeface="宋体" panose="02010600030101010101" pitchFamily="2" charset="-122"/>
              </a:defRPr>
            </a:lvl3pPr>
            <a:lvl4pPr marL="1600200" indent="-228600" defTabSz="990600" eaLnBrk="0" hangingPunct="0">
              <a:defRPr sz="2500">
                <a:solidFill>
                  <a:schemeClr val="tx1"/>
                </a:solidFill>
                <a:latin typeface="Verdana" panose="020B0604030504040204" pitchFamily="34" charset="0"/>
                <a:ea typeface="宋体" panose="02010600030101010101" pitchFamily="2" charset="-122"/>
              </a:defRPr>
            </a:lvl4pPr>
            <a:lvl5pPr marL="2057400" indent="-228600" defTabSz="990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defTabSz="990600"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defTabSz="990600"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defTabSz="990600"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defTabSz="990600"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eaLnBrk="1" hangingPunct="1"/>
            <a:fld id="{8EE6D8CF-D817-419F-9B4C-8E0CF19C3B0F}" type="slidenum">
              <a:rPr lang="en-US" altLang="zh-CN" sz="1300">
                <a:solidFill>
                  <a:srgbClr val="000000"/>
                </a:solidFill>
                <a:latin typeface="Arial" panose="020B0604020202020204" pitchFamily="34" charset="0"/>
              </a:rPr>
              <a:pPr eaLnBrk="1" hangingPunct="1"/>
              <a:t>39</a:t>
            </a:fld>
            <a:endParaRPr lang="en-US" altLang="zh-CN" sz="1300">
              <a:solidFill>
                <a:srgbClr val="000000"/>
              </a:solidFill>
              <a:latin typeface="Arial" panose="020B0604020202020204" pitchFamily="34" charset="0"/>
            </a:endParaRPr>
          </a:p>
        </p:txBody>
      </p:sp>
      <p:sp>
        <p:nvSpPr>
          <p:cNvPr id="82947" name="Rectangle 7"/>
          <p:cNvSpPr txBox="1">
            <a:spLocks noGrp="1" noChangeArrowheads="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defTabSz="990600" eaLnBrk="0" hangingPunct="0">
              <a:defRPr sz="2500">
                <a:solidFill>
                  <a:schemeClr val="tx1"/>
                </a:solidFill>
                <a:latin typeface="Verdana" panose="020B0604030504040204" pitchFamily="34" charset="0"/>
                <a:ea typeface="宋体" panose="02010600030101010101" pitchFamily="2" charset="-122"/>
              </a:defRPr>
            </a:lvl1pPr>
            <a:lvl2pPr marL="742950" indent="-285750" defTabSz="990600" eaLnBrk="0" hangingPunct="0">
              <a:defRPr sz="2500">
                <a:solidFill>
                  <a:schemeClr val="tx1"/>
                </a:solidFill>
                <a:latin typeface="Verdana" panose="020B0604030504040204" pitchFamily="34" charset="0"/>
                <a:ea typeface="宋体" panose="02010600030101010101" pitchFamily="2" charset="-122"/>
              </a:defRPr>
            </a:lvl2pPr>
            <a:lvl3pPr marL="1143000" indent="-228600" defTabSz="990600" eaLnBrk="0" hangingPunct="0">
              <a:defRPr sz="2500">
                <a:solidFill>
                  <a:schemeClr val="tx1"/>
                </a:solidFill>
                <a:latin typeface="Verdana" panose="020B0604030504040204" pitchFamily="34" charset="0"/>
                <a:ea typeface="宋体" panose="02010600030101010101" pitchFamily="2" charset="-122"/>
              </a:defRPr>
            </a:lvl3pPr>
            <a:lvl4pPr marL="1600200" indent="-228600" defTabSz="990600" eaLnBrk="0" hangingPunct="0">
              <a:defRPr sz="2500">
                <a:solidFill>
                  <a:schemeClr val="tx1"/>
                </a:solidFill>
                <a:latin typeface="Verdana" panose="020B0604030504040204" pitchFamily="34" charset="0"/>
                <a:ea typeface="宋体" panose="02010600030101010101" pitchFamily="2" charset="-122"/>
              </a:defRPr>
            </a:lvl4pPr>
            <a:lvl5pPr marL="2057400" indent="-228600" defTabSz="990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defTabSz="990600"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defTabSz="990600"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defTabSz="990600"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defTabSz="990600"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algn="r" eaLnBrk="1" hangingPunct="1">
              <a:spcBef>
                <a:spcPct val="0"/>
              </a:spcBef>
            </a:pPr>
            <a:fld id="{8F596F08-B927-4E14-B145-CAF9E1DDC79E}" type="slidenum">
              <a:rPr lang="en-US" altLang="zh-CN" sz="1300" smtClean="0">
                <a:solidFill>
                  <a:srgbClr val="000000"/>
                </a:solidFill>
                <a:latin typeface="Arial" panose="020B0604020202020204" pitchFamily="34" charset="0"/>
              </a:rPr>
              <a:pPr algn="r" eaLnBrk="1" hangingPunct="1">
                <a:spcBef>
                  <a:spcPct val="0"/>
                </a:spcBef>
              </a:pPr>
              <a:t>39</a:t>
            </a:fld>
            <a:endParaRPr lang="en-US" altLang="zh-CN" sz="1300" smtClean="0">
              <a:solidFill>
                <a:srgbClr val="000000"/>
              </a:solidFill>
              <a:latin typeface="Arial" panose="020B0604020202020204" pitchFamily="34" charset="0"/>
            </a:endParaRPr>
          </a:p>
        </p:txBody>
      </p:sp>
      <p:sp>
        <p:nvSpPr>
          <p:cNvPr id="82948" name="Rectangle 2"/>
          <p:cNvSpPr>
            <a:spLocks noGrp="1" noRot="1" noChangeAspect="1" noChangeArrowheads="1" noTextEdit="1"/>
          </p:cNvSpPr>
          <p:nvPr>
            <p:ph type="sldImg"/>
          </p:nvPr>
        </p:nvSpPr>
        <p:spPr>
          <a:xfrm>
            <a:off x="992188" y="768350"/>
            <a:ext cx="5114925" cy="3836988"/>
          </a:xfrm>
          <a:ln/>
        </p:spPr>
      </p:sp>
      <p:sp>
        <p:nvSpPr>
          <p:cNvPr id="8294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50000"/>
              </a:spcBef>
            </a:pPr>
            <a:r>
              <a:rPr lang="en-US" altLang="zh-CN" smtClean="0">
                <a:latin typeface="Arial" panose="020B0604020202020204" pitchFamily="34" charset="0"/>
              </a:rPr>
              <a:t>Example 2: </a:t>
            </a:r>
            <a:br>
              <a:rPr lang="en-US" altLang="zh-CN" smtClean="0">
                <a:latin typeface="Arial" panose="020B0604020202020204" pitchFamily="34" charset="0"/>
              </a:rPr>
            </a:br>
            <a:r>
              <a:rPr lang="en-US" altLang="zh-CN" smtClean="0">
                <a:latin typeface="Arial" panose="020B0604020202020204" pitchFamily="34" charset="0"/>
              </a:rPr>
              <a:t>There are two released networks G1* and G2* in time T1 and T2, which both satisfy 2-automorphism principle. </a:t>
            </a:r>
          </a:p>
          <a:p>
            <a:pPr eaLnBrk="1" hangingPunct="1"/>
            <a:endParaRPr lang="zh-CN" altLang="zh-CN" smtClean="0">
              <a:latin typeface="Arial" panose="020B0604020202020204" pitchFamily="34" charset="0"/>
            </a:endParaRPr>
          </a:p>
        </p:txBody>
      </p:sp>
    </p:spTree>
    <p:extLst>
      <p:ext uri="{BB962C8B-B14F-4D97-AF65-F5344CB8AC3E}">
        <p14:creationId xmlns:p14="http://schemas.microsoft.com/office/powerpoint/2010/main" val="306840634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2500">
                <a:solidFill>
                  <a:schemeClr val="tx1"/>
                </a:solidFill>
                <a:latin typeface="Verdana" panose="020B0604030504040204" pitchFamily="34" charset="0"/>
                <a:ea typeface="宋体" panose="02010600030101010101" pitchFamily="2" charset="-122"/>
              </a:defRPr>
            </a:lvl1pPr>
            <a:lvl2pPr marL="742950" indent="-285750" defTabSz="990600" eaLnBrk="0" hangingPunct="0">
              <a:defRPr sz="2500">
                <a:solidFill>
                  <a:schemeClr val="tx1"/>
                </a:solidFill>
                <a:latin typeface="Verdana" panose="020B0604030504040204" pitchFamily="34" charset="0"/>
                <a:ea typeface="宋体" panose="02010600030101010101" pitchFamily="2" charset="-122"/>
              </a:defRPr>
            </a:lvl2pPr>
            <a:lvl3pPr marL="1143000" indent="-228600" defTabSz="990600" eaLnBrk="0" hangingPunct="0">
              <a:defRPr sz="2500">
                <a:solidFill>
                  <a:schemeClr val="tx1"/>
                </a:solidFill>
                <a:latin typeface="Verdana" panose="020B0604030504040204" pitchFamily="34" charset="0"/>
                <a:ea typeface="宋体" panose="02010600030101010101" pitchFamily="2" charset="-122"/>
              </a:defRPr>
            </a:lvl3pPr>
            <a:lvl4pPr marL="1600200" indent="-228600" defTabSz="990600" eaLnBrk="0" hangingPunct="0">
              <a:defRPr sz="2500">
                <a:solidFill>
                  <a:schemeClr val="tx1"/>
                </a:solidFill>
                <a:latin typeface="Verdana" panose="020B0604030504040204" pitchFamily="34" charset="0"/>
                <a:ea typeface="宋体" panose="02010600030101010101" pitchFamily="2" charset="-122"/>
              </a:defRPr>
            </a:lvl4pPr>
            <a:lvl5pPr marL="2057400" indent="-228600" defTabSz="990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defTabSz="990600"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defTabSz="990600"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defTabSz="990600"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defTabSz="990600"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eaLnBrk="1" hangingPunct="1"/>
            <a:fld id="{33CF775C-F39C-43D0-A670-1C7DBED32B9F}" type="slidenum">
              <a:rPr lang="en-US" altLang="zh-CN" sz="1300">
                <a:solidFill>
                  <a:srgbClr val="000000"/>
                </a:solidFill>
                <a:latin typeface="Arial" panose="020B0604020202020204" pitchFamily="34" charset="0"/>
              </a:rPr>
              <a:pPr eaLnBrk="1" hangingPunct="1"/>
              <a:t>40</a:t>
            </a:fld>
            <a:endParaRPr lang="en-US" altLang="zh-CN" sz="1300">
              <a:solidFill>
                <a:srgbClr val="000000"/>
              </a:solidFill>
              <a:latin typeface="Arial" panose="020B0604020202020204" pitchFamily="34" charset="0"/>
            </a:endParaRPr>
          </a:p>
        </p:txBody>
      </p:sp>
      <p:sp>
        <p:nvSpPr>
          <p:cNvPr id="83971" name="Rectangle 7"/>
          <p:cNvSpPr txBox="1">
            <a:spLocks noGrp="1" noChangeArrowheads="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defTabSz="990600" eaLnBrk="0" hangingPunct="0">
              <a:defRPr sz="2500">
                <a:solidFill>
                  <a:schemeClr val="tx1"/>
                </a:solidFill>
                <a:latin typeface="Verdana" panose="020B0604030504040204" pitchFamily="34" charset="0"/>
                <a:ea typeface="宋体" panose="02010600030101010101" pitchFamily="2" charset="-122"/>
              </a:defRPr>
            </a:lvl1pPr>
            <a:lvl2pPr marL="742950" indent="-285750" defTabSz="990600" eaLnBrk="0" hangingPunct="0">
              <a:defRPr sz="2500">
                <a:solidFill>
                  <a:schemeClr val="tx1"/>
                </a:solidFill>
                <a:latin typeface="Verdana" panose="020B0604030504040204" pitchFamily="34" charset="0"/>
                <a:ea typeface="宋体" panose="02010600030101010101" pitchFamily="2" charset="-122"/>
              </a:defRPr>
            </a:lvl2pPr>
            <a:lvl3pPr marL="1143000" indent="-228600" defTabSz="990600" eaLnBrk="0" hangingPunct="0">
              <a:defRPr sz="2500">
                <a:solidFill>
                  <a:schemeClr val="tx1"/>
                </a:solidFill>
                <a:latin typeface="Verdana" panose="020B0604030504040204" pitchFamily="34" charset="0"/>
                <a:ea typeface="宋体" panose="02010600030101010101" pitchFamily="2" charset="-122"/>
              </a:defRPr>
            </a:lvl3pPr>
            <a:lvl4pPr marL="1600200" indent="-228600" defTabSz="990600" eaLnBrk="0" hangingPunct="0">
              <a:defRPr sz="2500">
                <a:solidFill>
                  <a:schemeClr val="tx1"/>
                </a:solidFill>
                <a:latin typeface="Verdana" panose="020B0604030504040204" pitchFamily="34" charset="0"/>
                <a:ea typeface="宋体" panose="02010600030101010101" pitchFamily="2" charset="-122"/>
              </a:defRPr>
            </a:lvl4pPr>
            <a:lvl5pPr marL="2057400" indent="-228600" defTabSz="990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defTabSz="990600"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defTabSz="990600"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defTabSz="990600"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defTabSz="990600"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algn="r" eaLnBrk="1" hangingPunct="1">
              <a:spcBef>
                <a:spcPct val="0"/>
              </a:spcBef>
            </a:pPr>
            <a:fld id="{56C130DE-55C6-48F6-A150-2F128D2F13AF}" type="slidenum">
              <a:rPr lang="en-US" altLang="zh-CN" sz="1300" smtClean="0">
                <a:solidFill>
                  <a:srgbClr val="000000"/>
                </a:solidFill>
                <a:latin typeface="Arial" panose="020B0604020202020204" pitchFamily="34" charset="0"/>
              </a:rPr>
              <a:pPr algn="r" eaLnBrk="1" hangingPunct="1">
                <a:spcBef>
                  <a:spcPct val="0"/>
                </a:spcBef>
              </a:pPr>
              <a:t>40</a:t>
            </a:fld>
            <a:endParaRPr lang="en-US" altLang="zh-CN" sz="1300" smtClean="0">
              <a:solidFill>
                <a:srgbClr val="000000"/>
              </a:solidFill>
              <a:latin typeface="Arial" panose="020B0604020202020204" pitchFamily="34" charset="0"/>
            </a:endParaRPr>
          </a:p>
        </p:txBody>
      </p:sp>
      <p:sp>
        <p:nvSpPr>
          <p:cNvPr id="83972" name="Rectangle 2"/>
          <p:cNvSpPr>
            <a:spLocks noGrp="1" noRot="1" noChangeAspect="1" noChangeArrowheads="1" noTextEdit="1"/>
          </p:cNvSpPr>
          <p:nvPr>
            <p:ph type="sldImg"/>
          </p:nvPr>
        </p:nvSpPr>
        <p:spPr>
          <a:xfrm>
            <a:off x="992188" y="768350"/>
            <a:ext cx="5114925" cy="3836988"/>
          </a:xfrm>
          <a:ln/>
        </p:spPr>
      </p:sp>
      <p:sp>
        <p:nvSpPr>
          <p:cNvPr id="8397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latin typeface="Arial" panose="020B0604020202020204" pitchFamily="34" charset="0"/>
            </a:endParaRPr>
          </a:p>
        </p:txBody>
      </p:sp>
    </p:spTree>
    <p:extLst>
      <p:ext uri="{BB962C8B-B14F-4D97-AF65-F5344CB8AC3E}">
        <p14:creationId xmlns:p14="http://schemas.microsoft.com/office/powerpoint/2010/main" val="253778803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2500">
                <a:solidFill>
                  <a:schemeClr val="tx1"/>
                </a:solidFill>
                <a:latin typeface="Verdana" panose="020B0604030504040204" pitchFamily="34" charset="0"/>
                <a:ea typeface="宋体" panose="02010600030101010101" pitchFamily="2" charset="-122"/>
              </a:defRPr>
            </a:lvl1pPr>
            <a:lvl2pPr marL="742950" indent="-285750" defTabSz="990600" eaLnBrk="0" hangingPunct="0">
              <a:defRPr sz="2500">
                <a:solidFill>
                  <a:schemeClr val="tx1"/>
                </a:solidFill>
                <a:latin typeface="Verdana" panose="020B0604030504040204" pitchFamily="34" charset="0"/>
                <a:ea typeface="宋体" panose="02010600030101010101" pitchFamily="2" charset="-122"/>
              </a:defRPr>
            </a:lvl2pPr>
            <a:lvl3pPr marL="1143000" indent="-228600" defTabSz="990600" eaLnBrk="0" hangingPunct="0">
              <a:defRPr sz="2500">
                <a:solidFill>
                  <a:schemeClr val="tx1"/>
                </a:solidFill>
                <a:latin typeface="Verdana" panose="020B0604030504040204" pitchFamily="34" charset="0"/>
                <a:ea typeface="宋体" panose="02010600030101010101" pitchFamily="2" charset="-122"/>
              </a:defRPr>
            </a:lvl3pPr>
            <a:lvl4pPr marL="1600200" indent="-228600" defTabSz="990600" eaLnBrk="0" hangingPunct="0">
              <a:defRPr sz="2500">
                <a:solidFill>
                  <a:schemeClr val="tx1"/>
                </a:solidFill>
                <a:latin typeface="Verdana" panose="020B0604030504040204" pitchFamily="34" charset="0"/>
                <a:ea typeface="宋体" panose="02010600030101010101" pitchFamily="2" charset="-122"/>
              </a:defRPr>
            </a:lvl4pPr>
            <a:lvl5pPr marL="2057400" indent="-228600" defTabSz="990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defTabSz="990600"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defTabSz="990600"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defTabSz="990600"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defTabSz="990600"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eaLnBrk="1" hangingPunct="1"/>
            <a:fld id="{9E7F2997-3C01-4D19-9DDE-F505461FE960}" type="slidenum">
              <a:rPr lang="en-US" altLang="zh-CN" sz="1300">
                <a:solidFill>
                  <a:srgbClr val="000000"/>
                </a:solidFill>
                <a:latin typeface="Arial" panose="020B0604020202020204" pitchFamily="34" charset="0"/>
              </a:rPr>
              <a:pPr eaLnBrk="1" hangingPunct="1"/>
              <a:t>41</a:t>
            </a:fld>
            <a:endParaRPr lang="en-US" altLang="zh-CN" sz="1300">
              <a:solidFill>
                <a:srgbClr val="000000"/>
              </a:solidFill>
              <a:latin typeface="Arial" panose="020B0604020202020204" pitchFamily="34" charset="0"/>
            </a:endParaRPr>
          </a:p>
        </p:txBody>
      </p:sp>
      <p:sp>
        <p:nvSpPr>
          <p:cNvPr id="84995" name="Rectangle 7"/>
          <p:cNvSpPr txBox="1">
            <a:spLocks noGrp="1" noChangeArrowheads="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defTabSz="990600" eaLnBrk="0" hangingPunct="0">
              <a:defRPr sz="2500">
                <a:solidFill>
                  <a:schemeClr val="tx1"/>
                </a:solidFill>
                <a:latin typeface="Verdana" panose="020B0604030504040204" pitchFamily="34" charset="0"/>
                <a:ea typeface="宋体" panose="02010600030101010101" pitchFamily="2" charset="-122"/>
              </a:defRPr>
            </a:lvl1pPr>
            <a:lvl2pPr marL="742950" indent="-285750" defTabSz="990600" eaLnBrk="0" hangingPunct="0">
              <a:defRPr sz="2500">
                <a:solidFill>
                  <a:schemeClr val="tx1"/>
                </a:solidFill>
                <a:latin typeface="Verdana" panose="020B0604030504040204" pitchFamily="34" charset="0"/>
                <a:ea typeface="宋体" panose="02010600030101010101" pitchFamily="2" charset="-122"/>
              </a:defRPr>
            </a:lvl2pPr>
            <a:lvl3pPr marL="1143000" indent="-228600" defTabSz="990600" eaLnBrk="0" hangingPunct="0">
              <a:defRPr sz="2500">
                <a:solidFill>
                  <a:schemeClr val="tx1"/>
                </a:solidFill>
                <a:latin typeface="Verdana" panose="020B0604030504040204" pitchFamily="34" charset="0"/>
                <a:ea typeface="宋体" panose="02010600030101010101" pitchFamily="2" charset="-122"/>
              </a:defRPr>
            </a:lvl3pPr>
            <a:lvl4pPr marL="1600200" indent="-228600" defTabSz="990600" eaLnBrk="0" hangingPunct="0">
              <a:defRPr sz="2500">
                <a:solidFill>
                  <a:schemeClr val="tx1"/>
                </a:solidFill>
                <a:latin typeface="Verdana" panose="020B0604030504040204" pitchFamily="34" charset="0"/>
                <a:ea typeface="宋体" panose="02010600030101010101" pitchFamily="2" charset="-122"/>
              </a:defRPr>
            </a:lvl4pPr>
            <a:lvl5pPr marL="2057400" indent="-228600" defTabSz="990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defTabSz="990600"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defTabSz="990600"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defTabSz="990600"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defTabSz="990600"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algn="r" eaLnBrk="1" hangingPunct="1">
              <a:spcBef>
                <a:spcPct val="0"/>
              </a:spcBef>
            </a:pPr>
            <a:fld id="{F54680A6-1650-45E3-ABB6-F0060B0D4CBC}" type="slidenum">
              <a:rPr lang="en-US" altLang="zh-CN" sz="1300" smtClean="0">
                <a:solidFill>
                  <a:srgbClr val="000000"/>
                </a:solidFill>
                <a:latin typeface="Arial" panose="020B0604020202020204" pitchFamily="34" charset="0"/>
              </a:rPr>
              <a:pPr algn="r" eaLnBrk="1" hangingPunct="1">
                <a:spcBef>
                  <a:spcPct val="0"/>
                </a:spcBef>
              </a:pPr>
              <a:t>41</a:t>
            </a:fld>
            <a:endParaRPr lang="en-US" altLang="zh-CN" sz="1300" smtClean="0">
              <a:solidFill>
                <a:srgbClr val="000000"/>
              </a:solidFill>
              <a:latin typeface="Arial" panose="020B0604020202020204" pitchFamily="34" charset="0"/>
            </a:endParaRPr>
          </a:p>
        </p:txBody>
      </p:sp>
      <p:sp>
        <p:nvSpPr>
          <p:cNvPr id="84996" name="Rectangle 2"/>
          <p:cNvSpPr>
            <a:spLocks noGrp="1" noRot="1" noChangeAspect="1" noChangeArrowheads="1" noTextEdit="1"/>
          </p:cNvSpPr>
          <p:nvPr>
            <p:ph type="sldImg"/>
          </p:nvPr>
        </p:nvSpPr>
        <p:spPr>
          <a:xfrm>
            <a:off x="992188" y="768350"/>
            <a:ext cx="5114925" cy="3836988"/>
          </a:xfrm>
          <a:ln/>
        </p:spPr>
      </p:sp>
      <p:sp>
        <p:nvSpPr>
          <p:cNvPr id="8499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latin typeface="Arial" panose="020B0604020202020204" pitchFamily="34" charset="0"/>
            </a:endParaRPr>
          </a:p>
        </p:txBody>
      </p:sp>
    </p:spTree>
    <p:extLst>
      <p:ext uri="{BB962C8B-B14F-4D97-AF65-F5344CB8AC3E}">
        <p14:creationId xmlns:p14="http://schemas.microsoft.com/office/powerpoint/2010/main" val="347306328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normAutofit/>
          </a:bodyPr>
          <a:lstStyle/>
          <a:p>
            <a:r>
              <a:rPr lang="en-US" altLang="zh-CN" sz="1400" dirty="0" smtClean="0"/>
              <a:t>[1] The K-degree</a:t>
            </a:r>
            <a:r>
              <a:rPr lang="en-US" altLang="zh-CN" sz="1400" baseline="0" dirty="0" smtClean="0"/>
              <a:t> anonymous, K-neighborhood anonymous and K-</a:t>
            </a:r>
            <a:r>
              <a:rPr lang="en-US" altLang="zh-CN" sz="1400" baseline="0" dirty="0" err="1" smtClean="0"/>
              <a:t>automorphism</a:t>
            </a:r>
            <a:r>
              <a:rPr lang="en-US" altLang="zh-CN" sz="1400" baseline="0" dirty="0" smtClean="0"/>
              <a:t>  anonymous models all focus on preventing node re-identification. In some applications, the link information is sensitive too. These protection models should be extended to support Link Protection</a:t>
            </a:r>
            <a:endParaRPr lang="zh-CN" altLang="en-US" sz="1400" dirty="0"/>
          </a:p>
        </p:txBody>
      </p:sp>
      <p:sp>
        <p:nvSpPr>
          <p:cNvPr id="4" name="Slide Number Placeholder 3"/>
          <p:cNvSpPr>
            <a:spLocks noGrp="1"/>
          </p:cNvSpPr>
          <p:nvPr>
            <p:ph type="sldNum" sz="quarter" idx="10"/>
          </p:nvPr>
        </p:nvSpPr>
        <p:spPr/>
        <p:txBody>
          <a:bodyPr/>
          <a:lstStyle/>
          <a:p>
            <a:pPr>
              <a:defRPr/>
            </a:pPr>
            <a:fld id="{24B613D2-7A9B-4379-ACBD-0AEE6954282A}" type="slidenum">
              <a:rPr lang="en-US" altLang="zh-CN" smtClean="0"/>
              <a:pPr>
                <a:defRPr/>
              </a:pPr>
              <a:t>42</a:t>
            </a:fld>
            <a:endParaRPr lang="en-US" altLang="zh-CN"/>
          </a:p>
        </p:txBody>
      </p:sp>
    </p:spTree>
    <p:extLst>
      <p:ext uri="{BB962C8B-B14F-4D97-AF65-F5344CB8AC3E}">
        <p14:creationId xmlns:p14="http://schemas.microsoft.com/office/powerpoint/2010/main" val="3862231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normAutofit lnSpcReduction="10000"/>
          </a:bodyPr>
          <a:lstStyle/>
          <a:p>
            <a:r>
              <a:rPr lang="en-US" altLang="zh-CN" sz="1400" dirty="0" smtClean="0"/>
              <a:t>[1] </a:t>
            </a:r>
            <a:r>
              <a:rPr lang="en-US" altLang="zh-CN" sz="1400" baseline="0" dirty="0" smtClean="0"/>
              <a:t> Privacy protection for tabula data has been well studied in recent years.  Let’s briefly review how an attacker attacks the published </a:t>
            </a:r>
            <a:r>
              <a:rPr lang="en-US" altLang="zh-CN" sz="1400" baseline="0" dirty="0" err="1" smtClean="0"/>
              <a:t>anonymized</a:t>
            </a:r>
            <a:r>
              <a:rPr lang="en-US" altLang="zh-CN" sz="1400" baseline="0" dirty="0" smtClean="0"/>
              <a:t> data.</a:t>
            </a:r>
          </a:p>
          <a:p>
            <a:r>
              <a:rPr lang="en-US" altLang="zh-CN" sz="1400" baseline="0" dirty="0" smtClean="0"/>
              <a:t>[2] When publishing a table, this table may contain both the public available information and sensitive information about users.  For example, a hospital needs to publish its patient data to some researchers. Besides the disease each patient has, the data also contains the  information such as Zip code, Birth date etc. While the information such as Zip code, Birth date are public available from the published voter list. So, even the hospital has removed all the names of patients, the diseases of some users are still released.</a:t>
            </a:r>
          </a:p>
          <a:p>
            <a:r>
              <a:rPr lang="en-US" altLang="zh-CN" sz="1400" baseline="0" dirty="0" smtClean="0"/>
              <a:t>[3] The public available information that an attacker can use to attack the </a:t>
            </a:r>
            <a:r>
              <a:rPr lang="en-US" altLang="zh-CN" sz="1400" baseline="0" dirty="0" err="1" smtClean="0"/>
              <a:t>anonymized</a:t>
            </a:r>
            <a:r>
              <a:rPr lang="en-US" altLang="zh-CN" sz="1400" baseline="0" dirty="0" smtClean="0"/>
              <a:t> data is called the “background knowledge”.</a:t>
            </a:r>
          </a:p>
          <a:p>
            <a:r>
              <a:rPr lang="en-US" altLang="zh-CN" sz="1400" baseline="0" dirty="0" smtClean="0"/>
              <a:t>[4] The sensitive information that a user does not want others to know is called the “sensitive information”.  The </a:t>
            </a:r>
            <a:r>
              <a:rPr lang="en-US" altLang="zh-CN" sz="1400" baseline="0" dirty="0" err="1" smtClean="0"/>
              <a:t>anonymized</a:t>
            </a:r>
            <a:r>
              <a:rPr lang="en-US" altLang="zh-CN" sz="1400" baseline="0" dirty="0" smtClean="0"/>
              <a:t> data should be carefully designed before publishing to make sure the sensitive information is safe according to the corresponding background knowledge. The process that an attacker use the back ground knowledge around a user to learn his sensitive information is called the node re-identification. </a:t>
            </a:r>
          </a:p>
          <a:p>
            <a:r>
              <a:rPr lang="en-US" altLang="zh-CN" sz="1400" baseline="0" dirty="0" smtClean="0"/>
              <a:t>[5] There are a lot of works have been done to publish tabular data</a:t>
            </a:r>
          </a:p>
        </p:txBody>
      </p:sp>
      <p:sp>
        <p:nvSpPr>
          <p:cNvPr id="4" name="Slide Number Placeholder 3"/>
          <p:cNvSpPr>
            <a:spLocks noGrp="1"/>
          </p:cNvSpPr>
          <p:nvPr>
            <p:ph type="sldNum" sz="quarter" idx="10"/>
          </p:nvPr>
        </p:nvSpPr>
        <p:spPr/>
        <p:txBody>
          <a:bodyPr/>
          <a:lstStyle/>
          <a:p>
            <a:pPr>
              <a:defRPr/>
            </a:pPr>
            <a:fld id="{24B613D2-7A9B-4379-ACBD-0AEE6954282A}" type="slidenum">
              <a:rPr lang="en-US" altLang="zh-CN" smtClean="0"/>
              <a:pPr>
                <a:defRPr/>
              </a:pPr>
              <a:t>6</a:t>
            </a:fld>
            <a:endParaRPr lang="en-US" altLang="zh-CN"/>
          </a:p>
        </p:txBody>
      </p:sp>
    </p:spTree>
    <p:extLst>
      <p:ext uri="{BB962C8B-B14F-4D97-AF65-F5344CB8AC3E}">
        <p14:creationId xmlns:p14="http://schemas.microsoft.com/office/powerpoint/2010/main" val="328551519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normAutofit/>
          </a:bodyPr>
          <a:lstStyle/>
          <a:p>
            <a:r>
              <a:rPr lang="en-US" altLang="zh-CN" sz="1400" dirty="0" smtClean="0"/>
              <a:t>[1] Let’s use the k-</a:t>
            </a:r>
            <a:r>
              <a:rPr lang="en-US" altLang="zh-CN" sz="1400" dirty="0" err="1" smtClean="0"/>
              <a:t>automorphism</a:t>
            </a:r>
            <a:r>
              <a:rPr lang="en-US" altLang="zh-CN" sz="1400" dirty="0" smtClean="0"/>
              <a:t> model to show the problem of these anonymous models when considering link protection.</a:t>
            </a:r>
          </a:p>
          <a:p>
            <a:r>
              <a:rPr lang="en-US" altLang="zh-CN" sz="1400" baseline="0" dirty="0" smtClean="0"/>
              <a:t>[2] This graph is a 2-automorphism graph.  There are two candidates for Bob and two candidates for Alice. Although the attacker cannot know which node is exactly Bob or Alice,  since both candidates of Bob have links to both candidates of Alice.</a:t>
            </a:r>
          </a:p>
          <a:p>
            <a:r>
              <a:rPr lang="en-US" altLang="zh-CN" sz="1400" baseline="0" dirty="0" smtClean="0"/>
              <a:t>[3] This attacker knows Bob and Alice has a link with 100% probability.</a:t>
            </a:r>
          </a:p>
        </p:txBody>
      </p:sp>
      <p:sp>
        <p:nvSpPr>
          <p:cNvPr id="4" name="Slide Number Placeholder 3"/>
          <p:cNvSpPr>
            <a:spLocks noGrp="1"/>
          </p:cNvSpPr>
          <p:nvPr>
            <p:ph type="sldNum" sz="quarter" idx="10"/>
          </p:nvPr>
        </p:nvSpPr>
        <p:spPr/>
        <p:txBody>
          <a:bodyPr/>
          <a:lstStyle/>
          <a:p>
            <a:pPr>
              <a:defRPr/>
            </a:pPr>
            <a:fld id="{24B613D2-7A9B-4379-ACBD-0AEE6954282A}" type="slidenum">
              <a:rPr lang="en-US" altLang="zh-CN" smtClean="0"/>
              <a:pPr>
                <a:defRPr/>
              </a:pPr>
              <a:t>43</a:t>
            </a:fld>
            <a:endParaRPr lang="en-US" altLang="zh-CN"/>
          </a:p>
        </p:txBody>
      </p:sp>
    </p:spTree>
    <p:extLst>
      <p:ext uri="{BB962C8B-B14F-4D97-AF65-F5344CB8AC3E}">
        <p14:creationId xmlns:p14="http://schemas.microsoft.com/office/powerpoint/2010/main" val="194221875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normAutofit/>
          </a:bodyPr>
          <a:lstStyle/>
          <a:p>
            <a:r>
              <a:rPr lang="en-US" altLang="zh-CN" sz="1400" dirty="0" smtClean="0"/>
              <a:t>[1] A k-isomorphism model is proposed in </a:t>
            </a:r>
            <a:r>
              <a:rPr lang="en-US" altLang="zh-CN" sz="1400" dirty="0" err="1" smtClean="0"/>
              <a:t>Sigmod</a:t>
            </a:r>
            <a:r>
              <a:rPr lang="en-US" altLang="zh-CN" sz="1400" dirty="0" smtClean="0"/>
              <a:t> 2010 which</a:t>
            </a:r>
            <a:r>
              <a:rPr lang="en-US" altLang="zh-CN" sz="1400" baseline="0" dirty="0" smtClean="0"/>
              <a:t> enhanced the k-</a:t>
            </a:r>
            <a:r>
              <a:rPr lang="en-US" altLang="zh-CN" sz="1400" baseline="0" dirty="0" err="1" smtClean="0"/>
              <a:t>automorphism</a:t>
            </a:r>
            <a:r>
              <a:rPr lang="en-US" altLang="zh-CN" sz="1400" baseline="0" dirty="0" smtClean="0"/>
              <a:t> model to support link protection</a:t>
            </a:r>
          </a:p>
          <a:p>
            <a:r>
              <a:rPr lang="en-US" altLang="zh-CN" sz="1400" baseline="0" dirty="0" smtClean="0"/>
              <a:t>[2] A k-isomorphism graph is a graph ….</a:t>
            </a:r>
          </a:p>
          <a:p>
            <a:r>
              <a:rPr lang="en-US" altLang="zh-CN" sz="1400" baseline="0" dirty="0" smtClean="0"/>
              <a:t>[3] (click) The candidates of a nodes will appears in all the isomorphism </a:t>
            </a:r>
            <a:r>
              <a:rPr lang="en-US" altLang="zh-CN" sz="1400" baseline="0" dirty="0" err="1" smtClean="0"/>
              <a:t>subgraphs</a:t>
            </a:r>
            <a:r>
              <a:rPr lang="en-US" altLang="zh-CN" sz="1400" baseline="0" dirty="0" smtClean="0"/>
              <a:t>. For two users,  only the two candidates of them appear in the same </a:t>
            </a:r>
            <a:r>
              <a:rPr lang="en-US" altLang="zh-CN" sz="1400" baseline="0" dirty="0" err="1" smtClean="0"/>
              <a:t>subgraph</a:t>
            </a:r>
            <a:r>
              <a:rPr lang="en-US" altLang="zh-CN" sz="1400" baseline="0" dirty="0" smtClean="0"/>
              <a:t>, the have connections. Thus the probability an attacker can find two users have any connection is at most 1/k</a:t>
            </a:r>
          </a:p>
          <a:p>
            <a:r>
              <a:rPr lang="en-US" altLang="zh-CN" sz="1400" baseline="0" dirty="0" smtClean="0"/>
              <a:t>[4] In this example, there are four possible assignments of Bob and Alice. (Click)  only in assignments 1 and 2, Bob and Alice may have connections. Then the probability an attacker finds two nodes have relations is at most ½.</a:t>
            </a:r>
          </a:p>
          <a:p>
            <a:r>
              <a:rPr lang="en-US" altLang="zh-CN" sz="1400" baseline="0" dirty="0" smtClean="0"/>
              <a:t>[5] Note here the connection is not restricted to direct link. The information such as two node is two hop or three hop neighbors is also connection information.  Two nodes have connection only when they are in the same </a:t>
            </a:r>
            <a:r>
              <a:rPr lang="en-US" altLang="zh-CN" sz="1400" baseline="0" dirty="0" err="1" smtClean="0"/>
              <a:t>subgraph</a:t>
            </a:r>
            <a:r>
              <a:rPr lang="en-US" altLang="zh-CN" sz="1400" baseline="0" dirty="0" smtClean="0"/>
              <a:t>.</a:t>
            </a:r>
          </a:p>
          <a:p>
            <a:endParaRPr lang="zh-CN" altLang="en-US" sz="1400" dirty="0"/>
          </a:p>
        </p:txBody>
      </p:sp>
      <p:sp>
        <p:nvSpPr>
          <p:cNvPr id="4" name="Slide Number Placeholder 3"/>
          <p:cNvSpPr>
            <a:spLocks noGrp="1"/>
          </p:cNvSpPr>
          <p:nvPr>
            <p:ph type="sldNum" sz="quarter" idx="10"/>
          </p:nvPr>
        </p:nvSpPr>
        <p:spPr/>
        <p:txBody>
          <a:bodyPr/>
          <a:lstStyle/>
          <a:p>
            <a:pPr>
              <a:defRPr/>
            </a:pPr>
            <a:fld id="{24B613D2-7A9B-4379-ACBD-0AEE6954282A}" type="slidenum">
              <a:rPr lang="en-US" altLang="zh-CN" smtClean="0"/>
              <a:pPr>
                <a:defRPr/>
              </a:pPr>
              <a:t>44</a:t>
            </a:fld>
            <a:endParaRPr lang="en-US" altLang="zh-CN"/>
          </a:p>
        </p:txBody>
      </p:sp>
    </p:spTree>
    <p:extLst>
      <p:ext uri="{BB962C8B-B14F-4D97-AF65-F5344CB8AC3E}">
        <p14:creationId xmlns:p14="http://schemas.microsoft.com/office/powerpoint/2010/main" val="192297601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normAutofit/>
          </a:bodyPr>
          <a:lstStyle/>
          <a:p>
            <a:r>
              <a:rPr lang="en-US" altLang="zh-CN" sz="1400" dirty="0" smtClean="0"/>
              <a:t>[1]</a:t>
            </a:r>
            <a:r>
              <a:rPr lang="en-US" altLang="zh-CN" sz="1400" baseline="0" dirty="0" smtClean="0"/>
              <a:t> Next we introduce clustering based protection models</a:t>
            </a:r>
            <a:endParaRPr lang="zh-CN" altLang="en-US" sz="1400" dirty="0"/>
          </a:p>
        </p:txBody>
      </p:sp>
      <p:sp>
        <p:nvSpPr>
          <p:cNvPr id="4" name="Slide Number Placeholder 3"/>
          <p:cNvSpPr>
            <a:spLocks noGrp="1"/>
          </p:cNvSpPr>
          <p:nvPr>
            <p:ph type="sldNum" sz="quarter" idx="10"/>
          </p:nvPr>
        </p:nvSpPr>
        <p:spPr/>
        <p:txBody>
          <a:bodyPr/>
          <a:lstStyle/>
          <a:p>
            <a:pPr>
              <a:defRPr/>
            </a:pPr>
            <a:fld id="{24B613D2-7A9B-4379-ACBD-0AEE6954282A}" type="slidenum">
              <a:rPr lang="en-US" altLang="zh-CN" smtClean="0"/>
              <a:pPr>
                <a:defRPr/>
              </a:pPr>
              <a:t>45</a:t>
            </a:fld>
            <a:endParaRPr lang="en-US" altLang="zh-CN"/>
          </a:p>
        </p:txBody>
      </p:sp>
    </p:spTree>
    <p:extLst>
      <p:ext uri="{BB962C8B-B14F-4D97-AF65-F5344CB8AC3E}">
        <p14:creationId xmlns:p14="http://schemas.microsoft.com/office/powerpoint/2010/main" val="317361818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normAutofit/>
          </a:bodyPr>
          <a:lstStyle/>
          <a:p>
            <a:r>
              <a:rPr lang="en-US" altLang="zh-CN" sz="1400" dirty="0" smtClean="0"/>
              <a:t>[1] The</a:t>
            </a:r>
            <a:r>
              <a:rPr lang="en-US" altLang="zh-CN" sz="1400" baseline="0" dirty="0" smtClean="0"/>
              <a:t> clustering based protection model firstly partition nodes . Each partition contains at least k nodes.</a:t>
            </a:r>
          </a:p>
          <a:p>
            <a:r>
              <a:rPr lang="en-US" altLang="zh-CN" sz="1400" baseline="0" dirty="0" smtClean="0"/>
              <a:t>[2] Then, for each partition, a super node is generated to represent it.</a:t>
            </a:r>
          </a:p>
          <a:p>
            <a:r>
              <a:rPr lang="en-US" altLang="zh-CN" sz="1400" baseline="0" dirty="0" smtClean="0"/>
              <a:t>[3] Since the nodes are represented as super nodes, the edges are between super nodes now. There may be multiple edges between two super nodes. For example, between super node 1 and 2, there are three edges. These three edges are displayed as a super edge with weight 3.</a:t>
            </a:r>
          </a:p>
          <a:p>
            <a:r>
              <a:rPr lang="en-US" altLang="zh-CN" sz="1400" baseline="0" dirty="0" smtClean="0"/>
              <a:t>[4] Similarly, the super edges between the nodes in one super nodes can be represented as super </a:t>
            </a:r>
            <a:r>
              <a:rPr lang="en-US" altLang="zh-CN" sz="1400" baseline="0" dirty="0" err="1" smtClean="0"/>
              <a:t>sel</a:t>
            </a:r>
            <a:r>
              <a:rPr lang="en-US" altLang="zh-CN" sz="1400" baseline="0" dirty="0" smtClean="0"/>
              <a:t>-edges. </a:t>
            </a:r>
          </a:p>
          <a:p>
            <a:r>
              <a:rPr lang="en-US" altLang="zh-CN" sz="1400" baseline="0" dirty="0" smtClean="0"/>
              <a:t>[5] To prevent node re-identification, a clustering model just needs to make sure each super node’s size is at least k.  Note the clustering based model can prevent the attack using any kind of </a:t>
            </a:r>
            <a:r>
              <a:rPr lang="en-US" altLang="zh-CN" sz="1400" baseline="0" dirty="0" err="1" smtClean="0"/>
              <a:t>subgraph</a:t>
            </a:r>
            <a:r>
              <a:rPr lang="en-US" altLang="zh-CN" sz="1400" baseline="0" dirty="0" smtClean="0"/>
              <a:t> knowledge since the nodes in the same cluster cannot be distinguished.</a:t>
            </a:r>
          </a:p>
          <a:p>
            <a:r>
              <a:rPr lang="en-US" altLang="zh-CN" sz="1400" baseline="0" dirty="0" smtClean="0"/>
              <a:t>[6] Different clustering models use different cost function to do the partition. In paper [8], they </a:t>
            </a:r>
            <a:r>
              <a:rPr lang="en-US" altLang="zh-CN" sz="1400" dirty="0" smtClean="0"/>
              <a:t>used Simulated Annealing to minimize the number of sampling graphs.</a:t>
            </a:r>
            <a:r>
              <a:rPr lang="en-US" altLang="zh-CN" sz="1400" baseline="0" dirty="0" smtClean="0"/>
              <a:t> </a:t>
            </a:r>
            <a:endParaRPr lang="zh-CN" altLang="en-US" sz="1400" dirty="0"/>
          </a:p>
        </p:txBody>
      </p:sp>
      <p:sp>
        <p:nvSpPr>
          <p:cNvPr id="4" name="Slide Number Placeholder 3"/>
          <p:cNvSpPr>
            <a:spLocks noGrp="1"/>
          </p:cNvSpPr>
          <p:nvPr>
            <p:ph type="sldNum" sz="quarter" idx="10"/>
          </p:nvPr>
        </p:nvSpPr>
        <p:spPr/>
        <p:txBody>
          <a:bodyPr/>
          <a:lstStyle/>
          <a:p>
            <a:pPr>
              <a:defRPr/>
            </a:pPr>
            <a:fld id="{24B613D2-7A9B-4379-ACBD-0AEE6954282A}" type="slidenum">
              <a:rPr lang="en-US" altLang="zh-CN" smtClean="0"/>
              <a:pPr>
                <a:defRPr/>
              </a:pPr>
              <a:t>46</a:t>
            </a:fld>
            <a:endParaRPr lang="en-US" altLang="zh-CN"/>
          </a:p>
        </p:txBody>
      </p:sp>
    </p:spTree>
    <p:extLst>
      <p:ext uri="{BB962C8B-B14F-4D97-AF65-F5344CB8AC3E}">
        <p14:creationId xmlns:p14="http://schemas.microsoft.com/office/powerpoint/2010/main" val="378212574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normAutofit/>
          </a:bodyPr>
          <a:lstStyle/>
          <a:p>
            <a:r>
              <a:rPr lang="en-US" altLang="zh-CN" sz="1400" dirty="0" smtClean="0"/>
              <a:t>[1] Other</a:t>
            </a:r>
            <a:r>
              <a:rPr lang="en-US" altLang="zh-CN" sz="1400" baseline="0" dirty="0" smtClean="0"/>
              <a:t> people also use a cost function which contain both the node labels and structures to guide the partition</a:t>
            </a:r>
          </a:p>
          <a:p>
            <a:r>
              <a:rPr lang="en-US" altLang="zh-CN" sz="1400" baseline="0" dirty="0" smtClean="0"/>
              <a:t>[2] For example, each node has a group of attributes.</a:t>
            </a:r>
          </a:p>
          <a:p>
            <a:r>
              <a:rPr lang="en-US" altLang="zh-CN" sz="1400" baseline="0" dirty="0" smtClean="0"/>
              <a:t>[3] When a group of nodes are put into a super node, their attributes will either be permuted or generalized as what tabular data does. Therefore, the information lost of node attributes can be represented as the generalization cost when make all the nodes in a super node have same attributes.</a:t>
            </a:r>
          </a:p>
          <a:p>
            <a:r>
              <a:rPr lang="en-US" altLang="zh-CN" sz="1400" baseline="0" dirty="0" smtClean="0"/>
              <a:t>[4] The information loss on structures can be represented the possibility to correctly guess the position of an edge.</a:t>
            </a:r>
          </a:p>
          <a:p>
            <a:r>
              <a:rPr lang="en-US" altLang="zh-CN" sz="1400" baseline="0" dirty="0" smtClean="0"/>
              <a:t>[5] A </a:t>
            </a:r>
            <a:r>
              <a:rPr lang="en-US" altLang="zh-CN" sz="1400" baseline="0" dirty="0" err="1" smtClean="0"/>
              <a:t>pinkdd</a:t>
            </a:r>
            <a:r>
              <a:rPr lang="en-US" altLang="zh-CN" sz="1400" baseline="0" dirty="0" smtClean="0"/>
              <a:t> 2008 paper designed such kind cost function and designed a heuristic algorithm to partition nodes target this cost function. </a:t>
            </a:r>
            <a:endParaRPr lang="zh-CN" altLang="en-US" sz="1400" dirty="0"/>
          </a:p>
        </p:txBody>
      </p:sp>
      <p:sp>
        <p:nvSpPr>
          <p:cNvPr id="4" name="Slide Number Placeholder 3"/>
          <p:cNvSpPr>
            <a:spLocks noGrp="1"/>
          </p:cNvSpPr>
          <p:nvPr>
            <p:ph type="sldNum" sz="quarter" idx="10"/>
          </p:nvPr>
        </p:nvSpPr>
        <p:spPr/>
        <p:txBody>
          <a:bodyPr/>
          <a:lstStyle/>
          <a:p>
            <a:pPr>
              <a:defRPr/>
            </a:pPr>
            <a:fld id="{24B613D2-7A9B-4379-ACBD-0AEE6954282A}" type="slidenum">
              <a:rPr lang="en-US" altLang="zh-CN" smtClean="0"/>
              <a:pPr>
                <a:defRPr/>
              </a:pPr>
              <a:t>47</a:t>
            </a:fld>
            <a:endParaRPr lang="en-US" altLang="zh-CN"/>
          </a:p>
        </p:txBody>
      </p:sp>
    </p:spTree>
    <p:extLst>
      <p:ext uri="{BB962C8B-B14F-4D97-AF65-F5344CB8AC3E}">
        <p14:creationId xmlns:p14="http://schemas.microsoft.com/office/powerpoint/2010/main" val="330011709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normAutofit/>
          </a:bodyPr>
          <a:lstStyle/>
          <a:p>
            <a:r>
              <a:rPr lang="en-US" altLang="zh-CN" sz="1400" dirty="0" smtClean="0"/>
              <a:t>[1] In</a:t>
            </a:r>
            <a:r>
              <a:rPr lang="en-US" altLang="zh-CN" sz="1400" baseline="0" dirty="0" smtClean="0"/>
              <a:t> VLDB 2009, a new clustering model was proposed to provide protections for both node and links</a:t>
            </a:r>
          </a:p>
          <a:p>
            <a:r>
              <a:rPr lang="en-US" altLang="zh-CN" sz="1400" baseline="0" dirty="0" smtClean="0"/>
              <a:t>[2] This paper focused on a heterogeneous social network which can be represented as an undirected bipartite graph.</a:t>
            </a:r>
          </a:p>
          <a:p>
            <a:r>
              <a:rPr lang="en-US" altLang="zh-CN" sz="1400" baseline="0" dirty="0" smtClean="0"/>
              <a:t>[3] The bipartite contains two node sets V and I.</a:t>
            </a:r>
          </a:p>
          <a:p>
            <a:pPr marL="0" marR="0" lvl="2" indent="0" algn="l" defTabSz="914400" rtl="0" eaLnBrk="0" fontAlgn="base" latinLnBrk="0" hangingPunct="0">
              <a:lnSpc>
                <a:spcPct val="100000"/>
              </a:lnSpc>
              <a:spcBef>
                <a:spcPct val="30000"/>
              </a:spcBef>
              <a:spcAft>
                <a:spcPct val="0"/>
              </a:spcAft>
              <a:buClrTx/>
              <a:buSzTx/>
              <a:buFontTx/>
              <a:buNone/>
              <a:tabLst/>
              <a:defRPr/>
            </a:pPr>
            <a:r>
              <a:rPr lang="en-US" altLang="zh-CN" sz="1400" baseline="0" dirty="0" smtClean="0"/>
              <a:t>[4] V is a set of users, each user has a group of attributes.</a:t>
            </a:r>
          </a:p>
          <a:p>
            <a:pPr marL="0" marR="0" lvl="2" indent="0" algn="l" defTabSz="914400" rtl="0" eaLnBrk="0" fontAlgn="base" latinLnBrk="0" hangingPunct="0">
              <a:lnSpc>
                <a:spcPct val="100000"/>
              </a:lnSpc>
              <a:spcBef>
                <a:spcPct val="30000"/>
              </a:spcBef>
              <a:spcAft>
                <a:spcPct val="0"/>
              </a:spcAft>
              <a:buClrTx/>
              <a:buSzTx/>
              <a:buFontTx/>
              <a:buNone/>
              <a:tabLst/>
              <a:defRPr/>
            </a:pPr>
            <a:r>
              <a:rPr lang="en-US" altLang="zh-CN" sz="1400" baseline="0" dirty="0" smtClean="0"/>
              <a:t>[5] I is a set of interactions. Each interaction can be involved by multiple users. For example, four users can play a game together.</a:t>
            </a:r>
          </a:p>
          <a:p>
            <a:pPr marL="0" marR="0" lvl="2" indent="0" algn="l" defTabSz="914400" rtl="0" eaLnBrk="0" fontAlgn="base" latinLnBrk="0" hangingPunct="0">
              <a:lnSpc>
                <a:spcPct val="100000"/>
              </a:lnSpc>
              <a:spcBef>
                <a:spcPct val="30000"/>
              </a:spcBef>
              <a:spcAft>
                <a:spcPct val="0"/>
              </a:spcAft>
              <a:buClrTx/>
              <a:buSzTx/>
              <a:buFontTx/>
              <a:buNone/>
              <a:tabLst/>
              <a:defRPr/>
            </a:pPr>
            <a:r>
              <a:rPr lang="en-US" altLang="zh-CN" sz="1400" baseline="0" dirty="0" smtClean="0"/>
              <a:t>[6] An edge (</a:t>
            </a:r>
            <a:r>
              <a:rPr lang="en-US" altLang="zh-CN" sz="1400" baseline="0" dirty="0" err="1" smtClean="0"/>
              <a:t>u,i</a:t>
            </a:r>
            <a:r>
              <a:rPr lang="en-US" altLang="zh-CN" sz="1400" baseline="0" dirty="0" smtClean="0"/>
              <a:t>) means user u is involved in interaction I.</a:t>
            </a:r>
          </a:p>
          <a:p>
            <a:pPr marL="0" marR="0" lvl="2" indent="0" algn="l" defTabSz="914400" rtl="0" eaLnBrk="0" fontAlgn="base" latinLnBrk="0" hangingPunct="0">
              <a:lnSpc>
                <a:spcPct val="100000"/>
              </a:lnSpc>
              <a:spcBef>
                <a:spcPct val="30000"/>
              </a:spcBef>
              <a:spcAft>
                <a:spcPct val="0"/>
              </a:spcAft>
              <a:buClrTx/>
              <a:buSzTx/>
              <a:buFontTx/>
              <a:buNone/>
              <a:tabLst/>
              <a:defRPr/>
            </a:pPr>
            <a:r>
              <a:rPr lang="en-US" altLang="zh-CN" sz="1400" baseline="0" dirty="0" smtClean="0"/>
              <a:t>[7] There are three protection objectives achieved by this paper. The first one is to preventing node re-identification. The probability that a user can be re-identified is at most 1/k.  The other two objectives are for link protection. The probability that an attacker finds two nodes are involved in any interaction together is at most 1/k and the probability that can attacker finds a node is involved in an interaction is at most 1/k.</a:t>
            </a:r>
          </a:p>
          <a:p>
            <a:pPr marL="0" marR="0" lvl="2" indent="0" algn="l" defTabSz="914400" rtl="0" eaLnBrk="0" fontAlgn="base" latinLnBrk="0" hangingPunct="0">
              <a:lnSpc>
                <a:spcPct val="100000"/>
              </a:lnSpc>
              <a:spcBef>
                <a:spcPct val="30000"/>
              </a:spcBef>
              <a:spcAft>
                <a:spcPct val="0"/>
              </a:spcAft>
              <a:buClrTx/>
              <a:buSzTx/>
              <a:buFontTx/>
              <a:buNone/>
              <a:tabLst/>
              <a:defRPr/>
            </a:pPr>
            <a:r>
              <a:rPr lang="en-US" altLang="zh-CN" sz="1400" baseline="0" dirty="0" smtClean="0"/>
              <a:t>[8] It should be emphasized that the second privacy objective is the exactly to find whether two users have connection or not as the k-isomorphism model.</a:t>
            </a:r>
            <a:endParaRPr lang="en-US" altLang="zh-CN" dirty="0" smtClean="0"/>
          </a:p>
        </p:txBody>
      </p:sp>
      <p:sp>
        <p:nvSpPr>
          <p:cNvPr id="4" name="Slide Number Placeholder 3"/>
          <p:cNvSpPr>
            <a:spLocks noGrp="1"/>
          </p:cNvSpPr>
          <p:nvPr>
            <p:ph type="sldNum" sz="quarter" idx="10"/>
          </p:nvPr>
        </p:nvSpPr>
        <p:spPr/>
        <p:txBody>
          <a:bodyPr/>
          <a:lstStyle/>
          <a:p>
            <a:pPr>
              <a:defRPr/>
            </a:pPr>
            <a:fld id="{24B613D2-7A9B-4379-ACBD-0AEE6954282A}" type="slidenum">
              <a:rPr lang="en-US" altLang="zh-CN" smtClean="0"/>
              <a:pPr>
                <a:defRPr/>
              </a:pPr>
              <a:t>48</a:t>
            </a:fld>
            <a:endParaRPr lang="en-US" altLang="zh-CN"/>
          </a:p>
        </p:txBody>
      </p:sp>
    </p:spTree>
    <p:extLst>
      <p:ext uri="{BB962C8B-B14F-4D97-AF65-F5344CB8AC3E}">
        <p14:creationId xmlns:p14="http://schemas.microsoft.com/office/powerpoint/2010/main" val="178919554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normAutofit/>
          </a:bodyPr>
          <a:lstStyle/>
          <a:p>
            <a:r>
              <a:rPr lang="en-US" altLang="zh-CN" sz="1400" dirty="0" smtClean="0"/>
              <a:t>[1]  This is an example of heterogeneous social network which is represented as a bipartite</a:t>
            </a:r>
            <a:r>
              <a:rPr lang="en-US" altLang="zh-CN" sz="1400" baseline="0" dirty="0" smtClean="0"/>
              <a:t> graph.</a:t>
            </a:r>
          </a:p>
          <a:p>
            <a:r>
              <a:rPr lang="en-US" altLang="zh-CN" sz="1400" baseline="0" dirty="0" smtClean="0"/>
              <a:t>[2]  Each user has a group of attributes such as name, sex and position.</a:t>
            </a:r>
          </a:p>
          <a:p>
            <a:r>
              <a:rPr lang="en-US" altLang="zh-CN" sz="1400" baseline="0" dirty="0" smtClean="0"/>
              <a:t>[3] Two nodes can be involved in more than one interaction. For example, node 1 and 2 are friends. At the same time, they communicated by email.</a:t>
            </a:r>
          </a:p>
          <a:p>
            <a:r>
              <a:rPr lang="en-US" altLang="zh-CN" sz="1400" baseline="0" dirty="0" smtClean="0"/>
              <a:t>[4]  An interaction can also contain more than 2 users. For example, node 3, 4 and 5 play game1 together.</a:t>
            </a:r>
          </a:p>
          <a:p>
            <a:r>
              <a:rPr lang="en-US" altLang="zh-CN" sz="1400" baseline="0" dirty="0" smtClean="0"/>
              <a:t>[5]  The basic idea to publish such a graph is clustering the users in V.</a:t>
            </a:r>
            <a:endParaRPr lang="zh-CN" altLang="en-US" sz="1400" dirty="0"/>
          </a:p>
        </p:txBody>
      </p:sp>
      <p:sp>
        <p:nvSpPr>
          <p:cNvPr id="4" name="Slide Number Placeholder 3"/>
          <p:cNvSpPr>
            <a:spLocks noGrp="1"/>
          </p:cNvSpPr>
          <p:nvPr>
            <p:ph type="sldNum" sz="quarter" idx="10"/>
          </p:nvPr>
        </p:nvSpPr>
        <p:spPr/>
        <p:txBody>
          <a:bodyPr/>
          <a:lstStyle/>
          <a:p>
            <a:pPr>
              <a:defRPr/>
            </a:pPr>
            <a:fld id="{24B613D2-7A9B-4379-ACBD-0AEE6954282A}" type="slidenum">
              <a:rPr lang="en-US" altLang="zh-CN" smtClean="0"/>
              <a:pPr>
                <a:defRPr/>
              </a:pPr>
              <a:t>49</a:t>
            </a:fld>
            <a:endParaRPr lang="en-US" altLang="zh-CN"/>
          </a:p>
        </p:txBody>
      </p:sp>
    </p:spTree>
    <p:extLst>
      <p:ext uri="{BB962C8B-B14F-4D97-AF65-F5344CB8AC3E}">
        <p14:creationId xmlns:p14="http://schemas.microsoft.com/office/powerpoint/2010/main" val="347024385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normAutofit/>
          </a:bodyPr>
          <a:lstStyle/>
          <a:p>
            <a:r>
              <a:rPr lang="en-US" altLang="zh-CN" sz="1400" dirty="0" smtClean="0"/>
              <a:t>[1]  The published graphs</a:t>
            </a:r>
            <a:r>
              <a:rPr lang="en-US" altLang="zh-CN" sz="1400" baseline="0" dirty="0" smtClean="0"/>
              <a:t> are like these.</a:t>
            </a:r>
          </a:p>
          <a:p>
            <a:r>
              <a:rPr lang="en-US" altLang="zh-CN" sz="1400" baseline="0" dirty="0" smtClean="0"/>
              <a:t>[2]  If an attacker can only use node attributes, after clustering, publish a graph with permutated node in each cluster is ok. </a:t>
            </a:r>
          </a:p>
          <a:p>
            <a:r>
              <a:rPr lang="en-US" altLang="zh-CN" sz="1400" baseline="0" dirty="0" smtClean="0"/>
              <a:t>[3]  If an attacker can use both node attributes and the structure information, as same as other clustering models, the connections are only displayed on clusters.</a:t>
            </a:r>
          </a:p>
          <a:p>
            <a:r>
              <a:rPr lang="en-US" altLang="zh-CN" sz="1400" baseline="0" dirty="0" smtClean="0"/>
              <a:t>[4]  It is obviously if each cluster has size at least k, the node protection is guaranteed. Next we show how to achieve the two link protection objectives. </a:t>
            </a:r>
            <a:endParaRPr lang="zh-CN" altLang="en-US" sz="1400" dirty="0"/>
          </a:p>
        </p:txBody>
      </p:sp>
      <p:sp>
        <p:nvSpPr>
          <p:cNvPr id="4" name="Slide Number Placeholder 3"/>
          <p:cNvSpPr>
            <a:spLocks noGrp="1"/>
          </p:cNvSpPr>
          <p:nvPr>
            <p:ph type="sldNum" sz="quarter" idx="10"/>
          </p:nvPr>
        </p:nvSpPr>
        <p:spPr/>
        <p:txBody>
          <a:bodyPr/>
          <a:lstStyle/>
          <a:p>
            <a:pPr>
              <a:defRPr/>
            </a:pPr>
            <a:fld id="{24B613D2-7A9B-4379-ACBD-0AEE6954282A}" type="slidenum">
              <a:rPr lang="en-US" altLang="zh-CN" smtClean="0"/>
              <a:pPr>
                <a:defRPr/>
              </a:pPr>
              <a:t>50</a:t>
            </a:fld>
            <a:endParaRPr lang="en-US" altLang="zh-CN"/>
          </a:p>
        </p:txBody>
      </p:sp>
    </p:spTree>
    <p:extLst>
      <p:ext uri="{BB962C8B-B14F-4D97-AF65-F5344CB8AC3E}">
        <p14:creationId xmlns:p14="http://schemas.microsoft.com/office/powerpoint/2010/main" val="147481266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normAutofit/>
          </a:bodyPr>
          <a:lstStyle/>
          <a:p>
            <a:r>
              <a:rPr lang="en-US" altLang="zh-CN" sz="1400" dirty="0" smtClean="0"/>
              <a:t>[1] It showed if the clustering satisfies “Class Safety Property”, the two link protection objectives can be guaranteed.</a:t>
            </a:r>
            <a:endParaRPr lang="en-US" altLang="zh-CN" sz="1400" baseline="0" dirty="0" smtClean="0"/>
          </a:p>
          <a:p>
            <a:r>
              <a:rPr lang="en-US" altLang="zh-CN" sz="1400" baseline="0" dirty="0" smtClean="0"/>
              <a:t>[2] If we call two users who are involved in any interaction together as “friends”, this condition requires any two users who are put into the same super node cannot be friend or share common friends. </a:t>
            </a:r>
          </a:p>
          <a:p>
            <a:r>
              <a:rPr lang="en-US" altLang="zh-CN" sz="1400" baseline="0" dirty="0" smtClean="0"/>
              <a:t>[3] If u and v (point to Case 1) are involved in the same interaction, they are friends, in this case,  (click), u and v cannot be put into the same cluster</a:t>
            </a:r>
          </a:p>
          <a:p>
            <a:r>
              <a:rPr lang="en-US" altLang="zh-CN" sz="1400" baseline="0" dirty="0" smtClean="0"/>
              <a:t>[4] If u and v share the same friend w (point to Case 2), (click) u and v are also not allowed to be assigned into the same cluster</a:t>
            </a:r>
          </a:p>
          <a:p>
            <a:r>
              <a:rPr lang="en-US" altLang="zh-CN" sz="1400" baseline="0" dirty="0" smtClean="0"/>
              <a:t>[5] Next let’s demonstrate the intuitive logics behind this safety condition.</a:t>
            </a:r>
            <a:endParaRPr lang="zh-CN" altLang="en-US" sz="1400" dirty="0"/>
          </a:p>
        </p:txBody>
      </p:sp>
      <p:sp>
        <p:nvSpPr>
          <p:cNvPr id="4" name="Slide Number Placeholder 3"/>
          <p:cNvSpPr>
            <a:spLocks noGrp="1"/>
          </p:cNvSpPr>
          <p:nvPr>
            <p:ph type="sldNum" sz="quarter" idx="10"/>
          </p:nvPr>
        </p:nvSpPr>
        <p:spPr/>
        <p:txBody>
          <a:bodyPr/>
          <a:lstStyle/>
          <a:p>
            <a:pPr>
              <a:defRPr/>
            </a:pPr>
            <a:fld id="{24B613D2-7A9B-4379-ACBD-0AEE6954282A}" type="slidenum">
              <a:rPr lang="en-US" altLang="zh-CN" smtClean="0"/>
              <a:pPr>
                <a:defRPr/>
              </a:pPr>
              <a:t>51</a:t>
            </a:fld>
            <a:endParaRPr lang="en-US" altLang="zh-CN"/>
          </a:p>
        </p:txBody>
      </p:sp>
    </p:spTree>
    <p:extLst>
      <p:ext uri="{BB962C8B-B14F-4D97-AF65-F5344CB8AC3E}">
        <p14:creationId xmlns:p14="http://schemas.microsoft.com/office/powerpoint/2010/main" val="396261788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normAutofit/>
          </a:bodyPr>
          <a:lstStyle/>
          <a:p>
            <a:r>
              <a:rPr lang="en-US" altLang="zh-CN" sz="1400" dirty="0" smtClean="0"/>
              <a:t>[1]</a:t>
            </a:r>
            <a:r>
              <a:rPr lang="en-US" altLang="zh-CN" sz="1400" baseline="0" dirty="0" smtClean="0"/>
              <a:t> If case 1 is not satisfied, (click), then this case may happens after clustering.</a:t>
            </a:r>
          </a:p>
          <a:p>
            <a:r>
              <a:rPr lang="en-US" altLang="zh-CN" sz="1400" baseline="0" dirty="0" smtClean="0"/>
              <a:t>[2] Then, the probability that v or u is involved in </a:t>
            </a:r>
            <a:r>
              <a:rPr lang="en-US" altLang="zh-CN" sz="1400" baseline="0" dirty="0" err="1" smtClean="0"/>
              <a:t>i</a:t>
            </a:r>
            <a:r>
              <a:rPr lang="en-US" altLang="zh-CN" sz="1400" baseline="0" dirty="0" smtClean="0"/>
              <a:t> is 2/2 which is bigger than 1/2 (click)</a:t>
            </a:r>
            <a:endParaRPr lang="zh-CN" altLang="en-US" sz="1400" dirty="0"/>
          </a:p>
        </p:txBody>
      </p:sp>
      <p:sp>
        <p:nvSpPr>
          <p:cNvPr id="4" name="Slide Number Placeholder 3"/>
          <p:cNvSpPr>
            <a:spLocks noGrp="1"/>
          </p:cNvSpPr>
          <p:nvPr>
            <p:ph type="sldNum" sz="quarter" idx="10"/>
          </p:nvPr>
        </p:nvSpPr>
        <p:spPr/>
        <p:txBody>
          <a:bodyPr/>
          <a:lstStyle/>
          <a:p>
            <a:pPr>
              <a:defRPr/>
            </a:pPr>
            <a:fld id="{24B613D2-7A9B-4379-ACBD-0AEE6954282A}" type="slidenum">
              <a:rPr lang="en-US" altLang="zh-CN" smtClean="0"/>
              <a:pPr>
                <a:defRPr/>
              </a:pPr>
              <a:t>52</a:t>
            </a:fld>
            <a:endParaRPr lang="en-US" altLang="zh-CN"/>
          </a:p>
        </p:txBody>
      </p:sp>
    </p:spTree>
    <p:extLst>
      <p:ext uri="{BB962C8B-B14F-4D97-AF65-F5344CB8AC3E}">
        <p14:creationId xmlns:p14="http://schemas.microsoft.com/office/powerpoint/2010/main" val="34027476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normAutofit/>
          </a:bodyPr>
          <a:lstStyle/>
          <a:p>
            <a:r>
              <a:rPr lang="en-US" altLang="zh-CN" sz="1400" dirty="0" smtClean="0"/>
              <a:t>[1] </a:t>
            </a:r>
            <a:r>
              <a:rPr lang="en-US" altLang="zh-CN" sz="1400" baseline="0" dirty="0" smtClean="0"/>
              <a:t> For example,  a 2-anonymouse table can be published. In which there are at least two </a:t>
            </a:r>
            <a:r>
              <a:rPr lang="en-US" altLang="zh-CN" sz="1400" baseline="0" dirty="0" err="1" smtClean="0"/>
              <a:t>tuples</a:t>
            </a:r>
            <a:r>
              <a:rPr lang="en-US" altLang="zh-CN" sz="1400" baseline="0" dirty="0" smtClean="0"/>
              <a:t> for any background knowledge.  There are also many other models have been developed, such as l-diversity, t-closeness etc.</a:t>
            </a:r>
          </a:p>
          <a:p>
            <a:r>
              <a:rPr lang="en-US" altLang="zh-CN" sz="1400" baseline="0" dirty="0" smtClean="0"/>
              <a:t>[2]  However, a social network is a graph. A graph is a more complex data structure than tabular data. How to publish a privacy preserved social network becomes a challenge problem.</a:t>
            </a:r>
          </a:p>
          <a:p>
            <a:endParaRPr lang="zh-CN" altLang="en-US" sz="1400" dirty="0"/>
          </a:p>
        </p:txBody>
      </p:sp>
      <p:sp>
        <p:nvSpPr>
          <p:cNvPr id="4" name="Slide Number Placeholder 3"/>
          <p:cNvSpPr>
            <a:spLocks noGrp="1"/>
          </p:cNvSpPr>
          <p:nvPr>
            <p:ph type="sldNum" sz="quarter" idx="10"/>
          </p:nvPr>
        </p:nvSpPr>
        <p:spPr/>
        <p:txBody>
          <a:bodyPr/>
          <a:lstStyle/>
          <a:p>
            <a:pPr>
              <a:defRPr/>
            </a:pPr>
            <a:fld id="{24B613D2-7A9B-4379-ACBD-0AEE6954282A}" type="slidenum">
              <a:rPr lang="en-US" altLang="zh-CN" smtClean="0"/>
              <a:pPr>
                <a:defRPr/>
              </a:pPr>
              <a:t>7</a:t>
            </a:fld>
            <a:endParaRPr lang="en-US" altLang="zh-CN"/>
          </a:p>
        </p:txBody>
      </p:sp>
    </p:spTree>
    <p:extLst>
      <p:ext uri="{BB962C8B-B14F-4D97-AF65-F5344CB8AC3E}">
        <p14:creationId xmlns:p14="http://schemas.microsoft.com/office/powerpoint/2010/main" val="48011519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normAutofit/>
          </a:bodyPr>
          <a:lstStyle/>
          <a:p>
            <a:r>
              <a:rPr lang="en-US" altLang="zh-CN" sz="1400" dirty="0" smtClean="0"/>
              <a:t>[1]</a:t>
            </a:r>
            <a:r>
              <a:rPr lang="en-US" altLang="zh-CN" sz="1400" baseline="0" dirty="0" smtClean="0"/>
              <a:t> If two nodes are involved in the interaction k, we call they have relationship </a:t>
            </a:r>
            <a:r>
              <a:rPr lang="en-US" altLang="zh-CN" sz="1400" baseline="0" dirty="0" err="1" smtClean="0"/>
              <a:t>friend_k</a:t>
            </a:r>
            <a:r>
              <a:rPr lang="en-US" altLang="zh-CN" sz="1400" baseline="0" dirty="0" smtClean="0"/>
              <a:t>. For case 2, if it is violated, then this case may happens after clustering.</a:t>
            </a:r>
          </a:p>
          <a:p>
            <a:r>
              <a:rPr lang="en-US" altLang="zh-CN" sz="1400" baseline="0" dirty="0" smtClean="0"/>
              <a:t>[2] Then, for node u and w, the probability that an attacker find they have connection is ¾, which is bigger than 1/k.</a:t>
            </a:r>
            <a:endParaRPr lang="zh-CN" altLang="en-US" sz="1400" dirty="0" smtClean="0"/>
          </a:p>
          <a:p>
            <a:endParaRPr lang="zh-CN" altLang="en-US" sz="1400" dirty="0"/>
          </a:p>
        </p:txBody>
      </p:sp>
      <p:sp>
        <p:nvSpPr>
          <p:cNvPr id="4" name="Slide Number Placeholder 3"/>
          <p:cNvSpPr>
            <a:spLocks noGrp="1"/>
          </p:cNvSpPr>
          <p:nvPr>
            <p:ph type="sldNum" sz="quarter" idx="10"/>
          </p:nvPr>
        </p:nvSpPr>
        <p:spPr/>
        <p:txBody>
          <a:bodyPr/>
          <a:lstStyle/>
          <a:p>
            <a:pPr>
              <a:defRPr/>
            </a:pPr>
            <a:fld id="{24B613D2-7A9B-4379-ACBD-0AEE6954282A}" type="slidenum">
              <a:rPr lang="en-US" altLang="zh-CN" smtClean="0"/>
              <a:pPr>
                <a:defRPr/>
              </a:pPr>
              <a:t>53</a:t>
            </a:fld>
            <a:endParaRPr lang="en-US" altLang="zh-CN"/>
          </a:p>
        </p:txBody>
      </p:sp>
    </p:spTree>
    <p:extLst>
      <p:ext uri="{BB962C8B-B14F-4D97-AF65-F5344CB8AC3E}">
        <p14:creationId xmlns:p14="http://schemas.microsoft.com/office/powerpoint/2010/main" val="114143754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normAutofit/>
          </a:bodyPr>
          <a:lstStyle/>
          <a:p>
            <a:r>
              <a:rPr lang="en-US" altLang="zh-CN" sz="1400" dirty="0" smtClean="0"/>
              <a:t>[1]</a:t>
            </a:r>
            <a:r>
              <a:rPr lang="en-US" altLang="zh-CN" sz="1400" baseline="0" dirty="0" smtClean="0"/>
              <a:t> For case 1, any two nodes who are friends cannot be put into the same cluster, then we can get (click)</a:t>
            </a:r>
          </a:p>
          <a:p>
            <a:r>
              <a:rPr lang="en-US" altLang="zh-CN" sz="1400" baseline="0" dirty="0" smtClean="0"/>
              <a:t>[2] For any cluster C and any interaction </a:t>
            </a:r>
            <a:r>
              <a:rPr lang="en-US" altLang="zh-CN" sz="1400" baseline="0" dirty="0" err="1" smtClean="0"/>
              <a:t>i</a:t>
            </a:r>
            <a:r>
              <a:rPr lang="en-US" altLang="zh-CN" sz="1400" baseline="0" dirty="0" smtClean="0"/>
              <a:t>, at most 1 node in C can be involved in </a:t>
            </a:r>
            <a:r>
              <a:rPr lang="en-US" altLang="zh-CN" sz="1400" baseline="0" dirty="0" err="1" smtClean="0"/>
              <a:t>i</a:t>
            </a:r>
            <a:r>
              <a:rPr lang="en-US" altLang="zh-CN" sz="1400" baseline="0" dirty="0" smtClean="0"/>
              <a:t>.  (click) Since any cluster’s size is at least k, the probability that an attacker can link a user to a specific link is at most 1/k. The link protection objective 2 can be guaranteed.</a:t>
            </a:r>
          </a:p>
          <a:p>
            <a:endParaRPr lang="en-US" altLang="zh-CN" sz="1400" baseline="0" dirty="0" smtClean="0"/>
          </a:p>
        </p:txBody>
      </p:sp>
      <p:sp>
        <p:nvSpPr>
          <p:cNvPr id="4" name="Slide Number Placeholder 3"/>
          <p:cNvSpPr>
            <a:spLocks noGrp="1"/>
          </p:cNvSpPr>
          <p:nvPr>
            <p:ph type="sldNum" sz="quarter" idx="10"/>
          </p:nvPr>
        </p:nvSpPr>
        <p:spPr/>
        <p:txBody>
          <a:bodyPr/>
          <a:lstStyle/>
          <a:p>
            <a:pPr>
              <a:defRPr/>
            </a:pPr>
            <a:fld id="{24B613D2-7A9B-4379-ACBD-0AEE6954282A}" type="slidenum">
              <a:rPr lang="en-US" altLang="zh-CN" smtClean="0"/>
              <a:pPr>
                <a:defRPr/>
              </a:pPr>
              <a:t>54</a:t>
            </a:fld>
            <a:endParaRPr lang="en-US" altLang="zh-CN"/>
          </a:p>
        </p:txBody>
      </p:sp>
    </p:spTree>
    <p:extLst>
      <p:ext uri="{BB962C8B-B14F-4D97-AF65-F5344CB8AC3E}">
        <p14:creationId xmlns:p14="http://schemas.microsoft.com/office/powerpoint/2010/main" val="365242580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normAutofit/>
          </a:bodyPr>
          <a:lstStyle/>
          <a:p>
            <a:r>
              <a:rPr lang="en-US" altLang="zh-CN" sz="1400" dirty="0" smtClean="0"/>
              <a:t>[1]</a:t>
            </a:r>
            <a:r>
              <a:rPr lang="en-US" altLang="zh-CN" sz="1400" baseline="0" dirty="0" smtClean="0"/>
              <a:t> There are also two works which do not care about node link protection. They suppose a weighted graph is published and only the weights on the edges should be protected. Nodes and links do not need to be protected.</a:t>
            </a:r>
          </a:p>
          <a:p>
            <a:r>
              <a:rPr lang="en-US" altLang="zh-CN" sz="1400" baseline="0" dirty="0" smtClean="0"/>
              <a:t>[2] Next we introduce them respectively.</a:t>
            </a:r>
          </a:p>
        </p:txBody>
      </p:sp>
      <p:sp>
        <p:nvSpPr>
          <p:cNvPr id="4" name="Slide Number Placeholder 3"/>
          <p:cNvSpPr>
            <a:spLocks noGrp="1"/>
          </p:cNvSpPr>
          <p:nvPr>
            <p:ph type="sldNum" sz="quarter" idx="10"/>
          </p:nvPr>
        </p:nvSpPr>
        <p:spPr/>
        <p:txBody>
          <a:bodyPr/>
          <a:lstStyle/>
          <a:p>
            <a:pPr>
              <a:defRPr/>
            </a:pPr>
            <a:fld id="{24B613D2-7A9B-4379-ACBD-0AEE6954282A}" type="slidenum">
              <a:rPr lang="en-US" altLang="zh-CN" smtClean="0"/>
              <a:pPr>
                <a:defRPr/>
              </a:pPr>
              <a:t>55</a:t>
            </a:fld>
            <a:endParaRPr lang="en-US" altLang="zh-CN"/>
          </a:p>
        </p:txBody>
      </p:sp>
    </p:spTree>
    <p:extLst>
      <p:ext uri="{BB962C8B-B14F-4D97-AF65-F5344CB8AC3E}">
        <p14:creationId xmlns:p14="http://schemas.microsoft.com/office/powerpoint/2010/main" val="180297927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normAutofit/>
          </a:bodyPr>
          <a:lstStyle/>
          <a:p>
            <a:r>
              <a:rPr lang="en-US" altLang="zh-CN" sz="1400" dirty="0" smtClean="0"/>
              <a:t>[1] In ****,  a paper discussed</a:t>
            </a:r>
            <a:r>
              <a:rPr lang="en-US" altLang="zh-CN" sz="1400" baseline="0" dirty="0" smtClean="0"/>
              <a:t> about how to protect the edge weights. </a:t>
            </a:r>
            <a:r>
              <a:rPr lang="en-US" altLang="zh-CN" sz="1400" dirty="0" smtClean="0"/>
              <a:t>They</a:t>
            </a:r>
            <a:r>
              <a:rPr lang="en-US" altLang="zh-CN" sz="1400" baseline="0" dirty="0" smtClean="0"/>
              <a:t> suppose the published graph is a weighted graph with weight on each edges.</a:t>
            </a:r>
          </a:p>
          <a:p>
            <a:r>
              <a:rPr lang="en-US" altLang="zh-CN" sz="1400" baseline="0" dirty="0" smtClean="0"/>
              <a:t>[2] The protection objective is to hide the real value of edge weights.</a:t>
            </a:r>
          </a:p>
          <a:p>
            <a:r>
              <a:rPr lang="en-US" altLang="zh-CN" sz="1400" baseline="0" dirty="0" smtClean="0"/>
              <a:t>[3] They suppose an attacker will observe the edge weights in the published graph and using them to guess the original  values.</a:t>
            </a:r>
          </a:p>
          <a:p>
            <a:r>
              <a:rPr lang="en-US" altLang="zh-CN" sz="1400" baseline="0" dirty="0" smtClean="0"/>
              <a:t>[4]  So, the basic method to do the protection is adding random noise to edge weights.</a:t>
            </a:r>
          </a:p>
          <a:p>
            <a:r>
              <a:rPr lang="en-US" altLang="zh-CN" sz="1400" baseline="0" dirty="0" smtClean="0"/>
              <a:t>[5]  This paper designed a </a:t>
            </a:r>
            <a:r>
              <a:rPr lang="en-US" altLang="zh-CN" sz="1400" baseline="0" dirty="0" err="1" smtClean="0"/>
              <a:t>gaussian</a:t>
            </a:r>
            <a:r>
              <a:rPr lang="en-US" altLang="zh-CN" sz="1400" baseline="0" dirty="0" smtClean="0"/>
              <a:t> randomization multiplication noise adding mechanism. They prove this mechanism has high probability to preserve the length of shortest paths.</a:t>
            </a:r>
            <a:endParaRPr lang="zh-CN" altLang="en-US" sz="1400" dirty="0"/>
          </a:p>
        </p:txBody>
      </p:sp>
      <p:sp>
        <p:nvSpPr>
          <p:cNvPr id="4" name="Slide Number Placeholder 3"/>
          <p:cNvSpPr>
            <a:spLocks noGrp="1"/>
          </p:cNvSpPr>
          <p:nvPr>
            <p:ph type="sldNum" sz="quarter" idx="10"/>
          </p:nvPr>
        </p:nvSpPr>
        <p:spPr/>
        <p:txBody>
          <a:bodyPr/>
          <a:lstStyle/>
          <a:p>
            <a:fld id="{2BAD5ADD-5620-473D-B2BA-65ACCBC91F0C}" type="slidenum">
              <a:rPr lang="zh-CN" altLang="en-US" smtClean="0"/>
              <a:pPr/>
              <a:t>56</a:t>
            </a:fld>
            <a:endParaRPr lang="zh-CN" altLang="en-US"/>
          </a:p>
        </p:txBody>
      </p:sp>
    </p:spTree>
    <p:extLst>
      <p:ext uri="{BB962C8B-B14F-4D97-AF65-F5344CB8AC3E}">
        <p14:creationId xmlns:p14="http://schemas.microsoft.com/office/powerpoint/2010/main" val="96340584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normAutofit/>
          </a:bodyPr>
          <a:lstStyle/>
          <a:p>
            <a:r>
              <a:rPr lang="en-US" altLang="zh-CN" sz="1400" dirty="0" smtClean="0"/>
              <a:t>[1] Another work in ICDE 2010 considered a similar problem.</a:t>
            </a:r>
          </a:p>
          <a:p>
            <a:r>
              <a:rPr lang="en-US" altLang="zh-CN" sz="1400" dirty="0" smtClean="0"/>
              <a:t>[2] They want to</a:t>
            </a:r>
            <a:r>
              <a:rPr lang="en-US" altLang="zh-CN" sz="1400" baseline="0" dirty="0" smtClean="0"/>
              <a:t> protect the weights and the order of the weights.</a:t>
            </a:r>
          </a:p>
          <a:p>
            <a:r>
              <a:rPr lang="en-US" altLang="zh-CN" sz="1400" baseline="0" dirty="0" smtClean="0"/>
              <a:t>[3] When setting new edge weights, they want to preserve certain graph metrics such as the single source shortest path tree or some shortest paths. Note different with the previous work, this work thought it is more important to preserve the paths themselves instead of their lengths.</a:t>
            </a:r>
            <a:endParaRPr lang="zh-CN" altLang="en-US" sz="1400" dirty="0"/>
          </a:p>
        </p:txBody>
      </p:sp>
      <p:sp>
        <p:nvSpPr>
          <p:cNvPr id="4" name="Slide Number Placeholder 3"/>
          <p:cNvSpPr>
            <a:spLocks noGrp="1"/>
          </p:cNvSpPr>
          <p:nvPr>
            <p:ph type="sldNum" sz="quarter" idx="10"/>
          </p:nvPr>
        </p:nvSpPr>
        <p:spPr/>
        <p:txBody>
          <a:bodyPr/>
          <a:lstStyle/>
          <a:p>
            <a:pPr>
              <a:defRPr/>
            </a:pPr>
            <a:fld id="{24B613D2-7A9B-4379-ACBD-0AEE6954282A}" type="slidenum">
              <a:rPr lang="en-US" altLang="zh-CN" smtClean="0"/>
              <a:pPr>
                <a:defRPr/>
              </a:pPr>
              <a:t>57</a:t>
            </a:fld>
            <a:endParaRPr lang="en-US" altLang="zh-CN"/>
          </a:p>
        </p:txBody>
      </p:sp>
    </p:spTree>
    <p:extLst>
      <p:ext uri="{BB962C8B-B14F-4D97-AF65-F5344CB8AC3E}">
        <p14:creationId xmlns:p14="http://schemas.microsoft.com/office/powerpoint/2010/main" val="119231534"/>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normAutofit/>
          </a:bodyPr>
          <a:lstStyle/>
          <a:p>
            <a:r>
              <a:rPr lang="en-US" altLang="zh-CN" sz="1400" dirty="0" smtClean="0"/>
              <a:t>[1] They show the naïve method to protect edge weights by randomly assigning new edge weights always destroy some important graph structures such as the shortest path tree or shortest paths.</a:t>
            </a:r>
          </a:p>
          <a:p>
            <a:r>
              <a:rPr lang="en-US" altLang="zh-CN" sz="1400" dirty="0" smtClean="0"/>
              <a:t>[2] For example</a:t>
            </a:r>
            <a:r>
              <a:rPr lang="en-US" altLang="zh-CN" sz="1400" baseline="0" dirty="0" smtClean="0"/>
              <a:t> ….</a:t>
            </a:r>
            <a:endParaRPr lang="zh-CN" altLang="en-US" sz="1400" dirty="0"/>
          </a:p>
        </p:txBody>
      </p:sp>
      <p:sp>
        <p:nvSpPr>
          <p:cNvPr id="4" name="Slide Number Placeholder 3"/>
          <p:cNvSpPr>
            <a:spLocks noGrp="1"/>
          </p:cNvSpPr>
          <p:nvPr>
            <p:ph type="sldNum" sz="quarter" idx="10"/>
          </p:nvPr>
        </p:nvSpPr>
        <p:spPr/>
        <p:txBody>
          <a:bodyPr/>
          <a:lstStyle/>
          <a:p>
            <a:fld id="{2BAD5ADD-5620-473D-B2BA-65ACCBC91F0C}" type="slidenum">
              <a:rPr lang="zh-CN" altLang="en-US" smtClean="0"/>
              <a:pPr/>
              <a:t>58</a:t>
            </a:fld>
            <a:endParaRPr lang="zh-CN" altLang="en-US"/>
          </a:p>
        </p:txBody>
      </p:sp>
    </p:spTree>
    <p:extLst>
      <p:ext uri="{BB962C8B-B14F-4D97-AF65-F5344CB8AC3E}">
        <p14:creationId xmlns:p14="http://schemas.microsoft.com/office/powerpoint/2010/main" val="4282414916"/>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normAutofit/>
          </a:bodyPr>
          <a:lstStyle/>
          <a:p>
            <a:r>
              <a:rPr lang="en-US" altLang="zh-CN" sz="1400" dirty="0" smtClean="0"/>
              <a:t>[1] Fortunately, these graph structure characteristics can be represented as linear constrains among edge weights.</a:t>
            </a:r>
          </a:p>
          <a:p>
            <a:r>
              <a:rPr lang="en-US" altLang="zh-CN" sz="1400" dirty="0" smtClean="0"/>
              <a:t>[2] If the</a:t>
            </a:r>
            <a:r>
              <a:rPr lang="en-US" altLang="zh-CN" sz="1400" baseline="0" dirty="0" smtClean="0"/>
              <a:t> new edge weights satisfy these linear constraints, the corresponding graph structure characteristics are preserved.</a:t>
            </a:r>
          </a:p>
          <a:p>
            <a:r>
              <a:rPr lang="en-US" altLang="zh-CN" sz="1400" baseline="0" dirty="0" smtClean="0"/>
              <a:t>[3] The linear programming is exactly designed to solve the problem with linear constrains.</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sz="1400" baseline="0" dirty="0" smtClean="0"/>
              <a:t>[4] So, the basic idea of this paper is “</a:t>
            </a:r>
            <a:r>
              <a:rPr lang="en-US" altLang="zh-CN" sz="1400" dirty="0" smtClean="0">
                <a:solidFill>
                  <a:srgbClr val="FF0000"/>
                </a:solidFill>
              </a:rPr>
              <a:t>Use Linear Programming solver to assign new weights</a:t>
            </a:r>
            <a:r>
              <a:rPr lang="en-US" altLang="zh-CN" sz="1400" baseline="0" dirty="0" smtClean="0">
                <a:solidFill>
                  <a:srgbClr val="FF0000"/>
                </a:solidFill>
              </a:rPr>
              <a:t> to preserve utilities better</a:t>
            </a:r>
            <a:r>
              <a:rPr lang="en-US" altLang="zh-CN" sz="1400" baseline="0" dirty="0" smtClean="0"/>
              <a:t>”.</a:t>
            </a:r>
            <a:endParaRPr lang="zh-CN" altLang="en-US" sz="1400" dirty="0"/>
          </a:p>
        </p:txBody>
      </p:sp>
      <p:sp>
        <p:nvSpPr>
          <p:cNvPr id="4" name="Slide Number Placeholder 3"/>
          <p:cNvSpPr>
            <a:spLocks noGrp="1"/>
          </p:cNvSpPr>
          <p:nvPr>
            <p:ph type="sldNum" sz="quarter" idx="10"/>
          </p:nvPr>
        </p:nvSpPr>
        <p:spPr/>
        <p:txBody>
          <a:bodyPr/>
          <a:lstStyle/>
          <a:p>
            <a:pPr>
              <a:defRPr/>
            </a:pPr>
            <a:fld id="{24B613D2-7A9B-4379-ACBD-0AEE6954282A}" type="slidenum">
              <a:rPr lang="en-US" altLang="zh-CN" smtClean="0"/>
              <a:pPr>
                <a:defRPr/>
              </a:pPr>
              <a:t>59</a:t>
            </a:fld>
            <a:endParaRPr lang="en-US" altLang="zh-CN"/>
          </a:p>
        </p:txBody>
      </p:sp>
    </p:spTree>
    <p:extLst>
      <p:ext uri="{BB962C8B-B14F-4D97-AF65-F5344CB8AC3E}">
        <p14:creationId xmlns:p14="http://schemas.microsoft.com/office/powerpoint/2010/main" val="930863585"/>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normAutofit/>
          </a:bodyPr>
          <a:lstStyle/>
          <a:p>
            <a:r>
              <a:rPr lang="en-US" altLang="zh-CN" sz="1400" dirty="0" smtClean="0"/>
              <a:t>[1] This</a:t>
            </a:r>
            <a:r>
              <a:rPr lang="en-US" altLang="zh-CN" sz="1400" baseline="0" dirty="0" smtClean="0"/>
              <a:t> is the solution skeleton, …  Edge weights are variables.  The utilities that will be preserved are modeled as linear constraints. For example, if the utility is “shortest path tree”, the linear constraints can be gotten from the construction process of this tree. </a:t>
            </a:r>
          </a:p>
          <a:p>
            <a:r>
              <a:rPr lang="en-US" altLang="zh-CN" sz="1400" baseline="0" dirty="0" smtClean="0"/>
              <a:t>[2] For example, in our previous example, an ILP model can be built by make all edge weight as variables (Click, Click)</a:t>
            </a:r>
          </a:p>
          <a:p>
            <a:r>
              <a:rPr lang="en-US" altLang="zh-CN" sz="1400" baseline="0" dirty="0" smtClean="0"/>
              <a:t>[3] Then, this model can be put to a solver to solver. (click), This LP solver can assign values to these weight variables by solving this model (click).</a:t>
            </a:r>
          </a:p>
          <a:p>
            <a:r>
              <a:rPr lang="en-US" altLang="zh-CN" sz="1400" baseline="0" dirty="0" smtClean="0"/>
              <a:t>[4] So, </a:t>
            </a:r>
            <a:endParaRPr lang="zh-CN" altLang="en-US" sz="1400" dirty="0"/>
          </a:p>
        </p:txBody>
      </p:sp>
      <p:sp>
        <p:nvSpPr>
          <p:cNvPr id="4" name="Slide Number Placeholder 3"/>
          <p:cNvSpPr>
            <a:spLocks noGrp="1"/>
          </p:cNvSpPr>
          <p:nvPr>
            <p:ph type="sldNum" sz="quarter" idx="10"/>
          </p:nvPr>
        </p:nvSpPr>
        <p:spPr/>
        <p:txBody>
          <a:bodyPr/>
          <a:lstStyle/>
          <a:p>
            <a:pPr>
              <a:defRPr/>
            </a:pPr>
            <a:fld id="{24B613D2-7A9B-4379-ACBD-0AEE6954282A}" type="slidenum">
              <a:rPr lang="en-US" altLang="zh-CN" smtClean="0"/>
              <a:pPr>
                <a:defRPr/>
              </a:pPr>
              <a:t>60</a:t>
            </a:fld>
            <a:endParaRPr lang="en-US" altLang="zh-CN"/>
          </a:p>
        </p:txBody>
      </p:sp>
    </p:spTree>
    <p:extLst>
      <p:ext uri="{BB962C8B-B14F-4D97-AF65-F5344CB8AC3E}">
        <p14:creationId xmlns:p14="http://schemas.microsoft.com/office/powerpoint/2010/main" val="393287596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normAutofit/>
          </a:bodyPr>
          <a:lstStyle/>
          <a:p>
            <a:r>
              <a:rPr lang="en-US" altLang="zh-CN" sz="1400" dirty="0" smtClean="0"/>
              <a:t>[1]</a:t>
            </a:r>
            <a:r>
              <a:rPr lang="en-US" altLang="zh-CN" sz="1400" baseline="0" dirty="0" smtClean="0"/>
              <a:t> By replace all the edge weights with the output of the LP solver, a new weighted graph can be published</a:t>
            </a:r>
          </a:p>
          <a:p>
            <a:r>
              <a:rPr lang="en-US" altLang="zh-CN" sz="1400" baseline="0" dirty="0" smtClean="0"/>
              <a:t>[2] This guarantees certain utilities such as some shortest paths are preserved.</a:t>
            </a:r>
            <a:endParaRPr lang="zh-CN" altLang="en-US" sz="1400" dirty="0"/>
          </a:p>
        </p:txBody>
      </p:sp>
      <p:sp>
        <p:nvSpPr>
          <p:cNvPr id="4" name="Slide Number Placeholder 3"/>
          <p:cNvSpPr>
            <a:spLocks noGrp="1"/>
          </p:cNvSpPr>
          <p:nvPr>
            <p:ph type="sldNum" sz="quarter" idx="10"/>
          </p:nvPr>
        </p:nvSpPr>
        <p:spPr/>
        <p:txBody>
          <a:bodyPr/>
          <a:lstStyle/>
          <a:p>
            <a:pPr>
              <a:defRPr/>
            </a:pPr>
            <a:fld id="{24B613D2-7A9B-4379-ACBD-0AEE6954282A}" type="slidenum">
              <a:rPr lang="en-US" altLang="zh-CN" smtClean="0"/>
              <a:pPr>
                <a:defRPr/>
              </a:pPr>
              <a:t>61</a:t>
            </a:fld>
            <a:endParaRPr lang="en-US" altLang="zh-CN"/>
          </a:p>
        </p:txBody>
      </p:sp>
    </p:spTree>
    <p:extLst>
      <p:ext uri="{BB962C8B-B14F-4D97-AF65-F5344CB8AC3E}">
        <p14:creationId xmlns:p14="http://schemas.microsoft.com/office/powerpoint/2010/main" val="2171875540"/>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22" name="Slide Image Placeholder 1"/>
          <p:cNvSpPr>
            <a:spLocks noGrp="1" noRot="1" noChangeAspect="1" noTextEdit="1"/>
          </p:cNvSpPr>
          <p:nvPr>
            <p:ph type="sldImg"/>
          </p:nvPr>
        </p:nvSpPr>
        <p:spPr>
          <a:xfrm>
            <a:off x="992188" y="768350"/>
            <a:ext cx="5114925" cy="3836988"/>
          </a:xfrm>
          <a:ln/>
        </p:spPr>
      </p:sp>
      <p:sp>
        <p:nvSpPr>
          <p:cNvPr id="28672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Arial" panose="020B0604020202020204" pitchFamily="34" charset="0"/>
              </a:rPr>
              <a:t>[1] A data publisher should make the published data satisfy the requirements of both the customers who require the graph data and the users who involve in the graph.</a:t>
            </a:r>
          </a:p>
          <a:p>
            <a:r>
              <a:rPr lang="en-US" altLang="en-US" smtClean="0">
                <a:latin typeface="Arial" panose="020B0604020202020204" pitchFamily="34" charset="0"/>
              </a:rPr>
              <a:t>[2] The customers prefer the published data close to the original graph. </a:t>
            </a:r>
          </a:p>
          <a:p>
            <a:r>
              <a:rPr lang="en-US" altLang="en-US" smtClean="0">
                <a:latin typeface="Arial" panose="020B0604020202020204" pitchFamily="34" charset="0"/>
              </a:rPr>
              <a:t>[3] For the users who join in the social network, they need to make sure their privacy information is protected. This is a hard request since if a user’s privacy cannot be guaranteed, he will refuse to join the social network.</a:t>
            </a:r>
          </a:p>
          <a:p>
            <a:r>
              <a:rPr lang="en-US" altLang="en-US" smtClean="0">
                <a:latin typeface="Arial" panose="020B0604020202020204" pitchFamily="34" charset="0"/>
              </a:rPr>
              <a:t>[4] If using the current  techniques, all the users can only be protected at the same level. If all the users' privacy is protected well, we must choose the strongest protection for all of them. In this case, the published graph is often faraway from the original graph. As a result, the data obtained by the customers is not useful. The customers will refuse to use this data.</a:t>
            </a:r>
          </a:p>
          <a:p>
            <a:r>
              <a:rPr lang="en-US" altLang="en-US" smtClean="0">
                <a:latin typeface="Arial" panose="020B0604020202020204" pitchFamily="34" charset="0"/>
              </a:rPr>
              <a:t>[5] If the publisher satisfies the customer who requires the graph data by providing a weak protection to all users,  some users may worry about their privacy and quit this social network. </a:t>
            </a:r>
          </a:p>
        </p:txBody>
      </p:sp>
      <p:sp>
        <p:nvSpPr>
          <p:cNvPr id="286724" name="Slide Number Placeholder 3"/>
          <p:cNvSpPr txBox="1">
            <a:spLocks noGrp="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defTabSz="990600" eaLnBrk="0" hangingPunct="0">
              <a:defRPr sz="2500">
                <a:solidFill>
                  <a:schemeClr val="tx1"/>
                </a:solidFill>
                <a:latin typeface="Verdana" panose="020B0604030504040204" pitchFamily="34" charset="0"/>
                <a:ea typeface="宋体" panose="02010600030101010101" pitchFamily="2" charset="-122"/>
              </a:defRPr>
            </a:lvl1pPr>
            <a:lvl2pPr marL="742950" indent="-285750" defTabSz="990600" eaLnBrk="0" hangingPunct="0">
              <a:defRPr sz="2500">
                <a:solidFill>
                  <a:schemeClr val="tx1"/>
                </a:solidFill>
                <a:latin typeface="Verdana" panose="020B0604030504040204" pitchFamily="34" charset="0"/>
                <a:ea typeface="宋体" panose="02010600030101010101" pitchFamily="2" charset="-122"/>
              </a:defRPr>
            </a:lvl2pPr>
            <a:lvl3pPr marL="1143000" indent="-228600" defTabSz="990600" eaLnBrk="0" hangingPunct="0">
              <a:defRPr sz="2500">
                <a:solidFill>
                  <a:schemeClr val="tx1"/>
                </a:solidFill>
                <a:latin typeface="Verdana" panose="020B0604030504040204" pitchFamily="34" charset="0"/>
                <a:ea typeface="宋体" panose="02010600030101010101" pitchFamily="2" charset="-122"/>
              </a:defRPr>
            </a:lvl3pPr>
            <a:lvl4pPr marL="1600200" indent="-228600" defTabSz="990600" eaLnBrk="0" hangingPunct="0">
              <a:defRPr sz="2500">
                <a:solidFill>
                  <a:schemeClr val="tx1"/>
                </a:solidFill>
                <a:latin typeface="Verdana" panose="020B0604030504040204" pitchFamily="34" charset="0"/>
                <a:ea typeface="宋体" panose="02010600030101010101" pitchFamily="2" charset="-122"/>
              </a:defRPr>
            </a:lvl4pPr>
            <a:lvl5pPr marL="2057400" indent="-228600" defTabSz="990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defTabSz="990600"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defTabSz="990600"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defTabSz="990600"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defTabSz="990600"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algn="r" eaLnBrk="1" hangingPunct="1">
              <a:spcBef>
                <a:spcPct val="0"/>
              </a:spcBef>
            </a:pPr>
            <a:fld id="{528203F7-5A4C-44F7-B2F6-C38436AF6C1D}" type="slidenum">
              <a:rPr lang="zh-CN" altLang="en-US" sz="1300">
                <a:latin typeface="Arial" panose="020B0604020202020204" pitchFamily="34" charset="0"/>
              </a:rPr>
              <a:pPr algn="r" eaLnBrk="1" hangingPunct="1">
                <a:spcBef>
                  <a:spcPct val="0"/>
                </a:spcBef>
              </a:pPr>
              <a:t>62</a:t>
            </a:fld>
            <a:endParaRPr lang="en-US" altLang="zh-CN" sz="1300">
              <a:latin typeface="Arial" panose="020B0604020202020204" pitchFamily="34" charset="0"/>
            </a:endParaRPr>
          </a:p>
        </p:txBody>
      </p:sp>
    </p:spTree>
    <p:extLst>
      <p:ext uri="{BB962C8B-B14F-4D97-AF65-F5344CB8AC3E}">
        <p14:creationId xmlns:p14="http://schemas.microsoft.com/office/powerpoint/2010/main" val="40522006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normAutofit lnSpcReduction="10000"/>
          </a:bodyPr>
          <a:lstStyle/>
          <a:p>
            <a:r>
              <a:rPr lang="en-US" altLang="zh-CN" sz="1400" dirty="0" smtClean="0"/>
              <a:t>[1] Besides</a:t>
            </a:r>
            <a:r>
              <a:rPr lang="en-US" altLang="zh-CN" sz="1400" baseline="0" dirty="0" smtClean="0"/>
              <a:t> the attributes on nodes and edges, a graph also contains the connection information between users. We call the connection between users as the structure information.  </a:t>
            </a:r>
          </a:p>
          <a:p>
            <a:r>
              <a:rPr lang="en-US" altLang="zh-CN" sz="1400" baseline="0" dirty="0" smtClean="0"/>
              <a:t>[2] The structure information contains the information such as node degrees, the </a:t>
            </a:r>
            <a:r>
              <a:rPr lang="en-US" altLang="zh-CN" sz="1400" baseline="0" dirty="0" err="1" smtClean="0"/>
              <a:t>subgraph</a:t>
            </a:r>
            <a:r>
              <a:rPr lang="en-US" altLang="zh-CN" sz="1400" baseline="0" dirty="0" smtClean="0"/>
              <a:t> around a user etc.</a:t>
            </a:r>
          </a:p>
          <a:p>
            <a:r>
              <a:rPr lang="en-US" altLang="zh-CN" sz="1400" baseline="0" dirty="0" smtClean="0"/>
              <a:t>[3] For the attributes of nodes, it can be seen as the traditional tabular data. The normal attributes of a node work as the background knowledge and the sensitive attributes of a node is the information that should be protected.</a:t>
            </a:r>
          </a:p>
          <a:p>
            <a:r>
              <a:rPr lang="en-US" altLang="zh-CN" sz="1400" baseline="0" dirty="0" smtClean="0"/>
              <a:t>[4] In a lot of applications, their social networks are represented as weighted graphs. The weights on edges are new information that is different with the traditional tabular data. In some applications, such as the discussion network of a forum, the weights on edges work as background knowledge to re-identify nodes.  In some applications, such as the cooperation network of companies, the edge weights themselves are sensitive information which should be protected.</a:t>
            </a:r>
          </a:p>
          <a:p>
            <a:r>
              <a:rPr lang="en-US" altLang="zh-CN" sz="1400" baseline="0" dirty="0" smtClean="0"/>
              <a:t>[5]  Besides the attributes information,  the structure information brings new challenges to protection too. The structure information can be used as background knowledge to do the attack. </a:t>
            </a:r>
          </a:p>
          <a:p>
            <a:endParaRPr lang="en-US" altLang="zh-CN" sz="1400" baseline="0" dirty="0" smtClean="0"/>
          </a:p>
          <a:p>
            <a:r>
              <a:rPr lang="en-US" altLang="zh-CN" sz="1400" baseline="0" dirty="0" smtClean="0"/>
              <a:t>(Jump to the attack demonstration slides)</a:t>
            </a:r>
            <a:endParaRPr lang="zh-CN" altLang="en-US" sz="1400" dirty="0"/>
          </a:p>
        </p:txBody>
      </p:sp>
      <p:sp>
        <p:nvSpPr>
          <p:cNvPr id="4" name="Slide Number Placeholder 3"/>
          <p:cNvSpPr>
            <a:spLocks noGrp="1"/>
          </p:cNvSpPr>
          <p:nvPr>
            <p:ph type="sldNum" sz="quarter" idx="10"/>
          </p:nvPr>
        </p:nvSpPr>
        <p:spPr/>
        <p:txBody>
          <a:bodyPr/>
          <a:lstStyle/>
          <a:p>
            <a:pPr>
              <a:defRPr/>
            </a:pPr>
            <a:fld id="{24B613D2-7A9B-4379-ACBD-0AEE6954282A}" type="slidenum">
              <a:rPr lang="en-US" altLang="zh-CN" smtClean="0"/>
              <a:pPr>
                <a:defRPr/>
              </a:pPr>
              <a:t>8</a:t>
            </a:fld>
            <a:endParaRPr lang="en-US" altLang="zh-CN"/>
          </a:p>
        </p:txBody>
      </p:sp>
    </p:spTree>
    <p:extLst>
      <p:ext uri="{BB962C8B-B14F-4D97-AF65-F5344CB8AC3E}">
        <p14:creationId xmlns:p14="http://schemas.microsoft.com/office/powerpoint/2010/main" val="4016268226"/>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0" name="Slide Image Placeholder 1"/>
          <p:cNvSpPr>
            <a:spLocks noGrp="1" noRot="1" noChangeAspect="1" noTextEdit="1"/>
          </p:cNvSpPr>
          <p:nvPr>
            <p:ph type="sldImg"/>
          </p:nvPr>
        </p:nvSpPr>
        <p:spPr>
          <a:xfrm>
            <a:off x="992188" y="768350"/>
            <a:ext cx="5114925" cy="3836988"/>
          </a:xfrm>
          <a:ln/>
        </p:spPr>
      </p:sp>
      <p:sp>
        <p:nvSpPr>
          <p:cNvPr id="28877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Arial" panose="020B0604020202020204" pitchFamily="34" charset="0"/>
              </a:rPr>
              <a:t>Is it possible to find a solution to satisfy the requirements of both the customers who require the graph data and the users who involve in the graph? </a:t>
            </a:r>
          </a:p>
        </p:txBody>
      </p:sp>
      <p:sp>
        <p:nvSpPr>
          <p:cNvPr id="288772" name="Slide Number Placeholder 3"/>
          <p:cNvSpPr txBox="1">
            <a:spLocks noGrp="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defTabSz="990600" eaLnBrk="0" hangingPunct="0">
              <a:defRPr sz="2500">
                <a:solidFill>
                  <a:schemeClr val="tx1"/>
                </a:solidFill>
                <a:latin typeface="Verdana" panose="020B0604030504040204" pitchFamily="34" charset="0"/>
                <a:ea typeface="宋体" panose="02010600030101010101" pitchFamily="2" charset="-122"/>
              </a:defRPr>
            </a:lvl1pPr>
            <a:lvl2pPr marL="742950" indent="-285750" defTabSz="990600" eaLnBrk="0" hangingPunct="0">
              <a:defRPr sz="2500">
                <a:solidFill>
                  <a:schemeClr val="tx1"/>
                </a:solidFill>
                <a:latin typeface="Verdana" panose="020B0604030504040204" pitchFamily="34" charset="0"/>
                <a:ea typeface="宋体" panose="02010600030101010101" pitchFamily="2" charset="-122"/>
              </a:defRPr>
            </a:lvl2pPr>
            <a:lvl3pPr marL="1143000" indent="-228600" defTabSz="990600" eaLnBrk="0" hangingPunct="0">
              <a:defRPr sz="2500">
                <a:solidFill>
                  <a:schemeClr val="tx1"/>
                </a:solidFill>
                <a:latin typeface="Verdana" panose="020B0604030504040204" pitchFamily="34" charset="0"/>
                <a:ea typeface="宋体" panose="02010600030101010101" pitchFamily="2" charset="-122"/>
              </a:defRPr>
            </a:lvl3pPr>
            <a:lvl4pPr marL="1600200" indent="-228600" defTabSz="990600" eaLnBrk="0" hangingPunct="0">
              <a:defRPr sz="2500">
                <a:solidFill>
                  <a:schemeClr val="tx1"/>
                </a:solidFill>
                <a:latin typeface="Verdana" panose="020B0604030504040204" pitchFamily="34" charset="0"/>
                <a:ea typeface="宋体" panose="02010600030101010101" pitchFamily="2" charset="-122"/>
              </a:defRPr>
            </a:lvl4pPr>
            <a:lvl5pPr marL="2057400" indent="-228600" defTabSz="990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defTabSz="990600"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defTabSz="990600"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defTabSz="990600"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defTabSz="990600"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algn="r" eaLnBrk="1" hangingPunct="1">
              <a:spcBef>
                <a:spcPct val="0"/>
              </a:spcBef>
            </a:pPr>
            <a:fld id="{D6029A00-5D48-4561-9F50-7548B6D30627}" type="slidenum">
              <a:rPr lang="zh-CN" altLang="en-US" sz="1300">
                <a:latin typeface="Arial" panose="020B0604020202020204" pitchFamily="34" charset="0"/>
              </a:rPr>
              <a:pPr algn="r" eaLnBrk="1" hangingPunct="1">
                <a:spcBef>
                  <a:spcPct val="0"/>
                </a:spcBef>
              </a:pPr>
              <a:t>63</a:t>
            </a:fld>
            <a:endParaRPr lang="en-US" altLang="zh-CN" sz="1300">
              <a:latin typeface="Arial" panose="020B0604020202020204" pitchFamily="34" charset="0"/>
            </a:endParaRPr>
          </a:p>
        </p:txBody>
      </p:sp>
    </p:spTree>
    <p:extLst>
      <p:ext uri="{BB962C8B-B14F-4D97-AF65-F5344CB8AC3E}">
        <p14:creationId xmlns:p14="http://schemas.microsoft.com/office/powerpoint/2010/main" val="745021142"/>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818" name="Slide Image Placeholder 1"/>
          <p:cNvSpPr>
            <a:spLocks noGrp="1" noRot="1" noChangeAspect="1" noTextEdit="1"/>
          </p:cNvSpPr>
          <p:nvPr>
            <p:ph type="sldImg"/>
          </p:nvPr>
        </p:nvSpPr>
        <p:spPr>
          <a:xfrm>
            <a:off x="992188" y="768350"/>
            <a:ext cx="5114925" cy="3836988"/>
          </a:xfrm>
          <a:ln/>
        </p:spPr>
      </p:sp>
      <p:sp>
        <p:nvSpPr>
          <p:cNvPr id="2908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Arial" panose="020B0604020202020204" pitchFamily="34" charset="0"/>
              </a:rPr>
              <a:t>[1] Let’s see what is supported by the current social network websites. This is the customize privacy setting panel provided by Facebook.</a:t>
            </a:r>
          </a:p>
          <a:p>
            <a:r>
              <a:rPr lang="en-US" altLang="en-US" smtClean="0">
                <a:latin typeface="Arial" panose="020B0604020202020204" pitchFamily="34" charset="0"/>
              </a:rPr>
              <a:t>[2] We can see, each user is freely to set how part of information can be seen by others</a:t>
            </a:r>
          </a:p>
          <a:p>
            <a:r>
              <a:rPr lang="en-US" altLang="en-US" smtClean="0">
                <a:latin typeface="Arial" panose="020B0604020202020204" pitchFamily="34" charset="0"/>
              </a:rPr>
              <a:t>[3] He can set who can see his profile information and who can see his connection information as well.</a:t>
            </a:r>
          </a:p>
        </p:txBody>
      </p:sp>
      <p:sp>
        <p:nvSpPr>
          <p:cNvPr id="290820" name="Slide Number Placeholder 3"/>
          <p:cNvSpPr txBox="1">
            <a:spLocks noGrp="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defTabSz="990600" eaLnBrk="0" hangingPunct="0">
              <a:defRPr sz="2500">
                <a:solidFill>
                  <a:schemeClr val="tx1"/>
                </a:solidFill>
                <a:latin typeface="Verdana" panose="020B0604030504040204" pitchFamily="34" charset="0"/>
                <a:ea typeface="宋体" panose="02010600030101010101" pitchFamily="2" charset="-122"/>
              </a:defRPr>
            </a:lvl1pPr>
            <a:lvl2pPr marL="742950" indent="-285750" defTabSz="990600" eaLnBrk="0" hangingPunct="0">
              <a:defRPr sz="2500">
                <a:solidFill>
                  <a:schemeClr val="tx1"/>
                </a:solidFill>
                <a:latin typeface="Verdana" panose="020B0604030504040204" pitchFamily="34" charset="0"/>
                <a:ea typeface="宋体" panose="02010600030101010101" pitchFamily="2" charset="-122"/>
              </a:defRPr>
            </a:lvl2pPr>
            <a:lvl3pPr marL="1143000" indent="-228600" defTabSz="990600" eaLnBrk="0" hangingPunct="0">
              <a:defRPr sz="2500">
                <a:solidFill>
                  <a:schemeClr val="tx1"/>
                </a:solidFill>
                <a:latin typeface="Verdana" panose="020B0604030504040204" pitchFamily="34" charset="0"/>
                <a:ea typeface="宋体" panose="02010600030101010101" pitchFamily="2" charset="-122"/>
              </a:defRPr>
            </a:lvl3pPr>
            <a:lvl4pPr marL="1600200" indent="-228600" defTabSz="990600" eaLnBrk="0" hangingPunct="0">
              <a:defRPr sz="2500">
                <a:solidFill>
                  <a:schemeClr val="tx1"/>
                </a:solidFill>
                <a:latin typeface="Verdana" panose="020B0604030504040204" pitchFamily="34" charset="0"/>
                <a:ea typeface="宋体" panose="02010600030101010101" pitchFamily="2" charset="-122"/>
              </a:defRPr>
            </a:lvl4pPr>
            <a:lvl5pPr marL="2057400" indent="-228600" defTabSz="990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defTabSz="990600"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defTabSz="990600"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defTabSz="990600"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defTabSz="990600"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algn="r" eaLnBrk="1" hangingPunct="1">
              <a:spcBef>
                <a:spcPct val="0"/>
              </a:spcBef>
            </a:pPr>
            <a:fld id="{C2B0C4C9-E8D8-4A72-82FB-91A188A0AF83}" type="slidenum">
              <a:rPr lang="zh-CN" altLang="en-US" sz="1300">
                <a:latin typeface="Arial" panose="020B0604020202020204" pitchFamily="34" charset="0"/>
              </a:rPr>
              <a:pPr algn="r" eaLnBrk="1" hangingPunct="1">
                <a:spcBef>
                  <a:spcPct val="0"/>
                </a:spcBef>
              </a:pPr>
              <a:t>64</a:t>
            </a:fld>
            <a:endParaRPr lang="en-US" altLang="zh-CN" sz="1300">
              <a:latin typeface="Arial" panose="020B0604020202020204" pitchFamily="34" charset="0"/>
            </a:endParaRPr>
          </a:p>
        </p:txBody>
      </p:sp>
    </p:spTree>
    <p:extLst>
      <p:ext uri="{BB962C8B-B14F-4D97-AF65-F5344CB8AC3E}">
        <p14:creationId xmlns:p14="http://schemas.microsoft.com/office/powerpoint/2010/main" val="3400816778"/>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370" name="Slide Image Placeholder 1"/>
          <p:cNvSpPr>
            <a:spLocks noGrp="1" noRot="1" noChangeAspect="1" noTextEdit="1"/>
          </p:cNvSpPr>
          <p:nvPr>
            <p:ph type="sldImg"/>
          </p:nvPr>
        </p:nvSpPr>
        <p:spPr>
          <a:xfrm>
            <a:off x="992188" y="768350"/>
            <a:ext cx="5114925" cy="3836988"/>
          </a:xfrm>
          <a:ln/>
        </p:spPr>
      </p:sp>
      <p:sp>
        <p:nvSpPr>
          <p:cNvPr id="31437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mtClean="0">
                <a:latin typeface="Arial" panose="020B0604020202020204" pitchFamily="34" charset="0"/>
              </a:rPr>
              <a:t>[1] For level 1 protection, since the attacker knows the node attributes, we use the grouping plus node attributes permutation method. We divide the nodes into groups such that each group has size at least k. Then the node attributed are published based on groups.</a:t>
            </a:r>
          </a:p>
          <a:p>
            <a:r>
              <a:rPr lang="en-US" altLang="zh-CN" smtClean="0">
                <a:latin typeface="Arial" panose="020B0604020202020204" pitchFamily="34" charset="0"/>
              </a:rPr>
              <a:t>[2] Since each group has size at least k, we can guarantee the success probability of node re-identification is at most 1/k</a:t>
            </a:r>
            <a:endParaRPr lang="zh-CN" altLang="en-US" smtClean="0">
              <a:latin typeface="Arial" panose="020B0604020202020204" pitchFamily="34" charset="0"/>
            </a:endParaRPr>
          </a:p>
        </p:txBody>
      </p:sp>
      <p:sp>
        <p:nvSpPr>
          <p:cNvPr id="314372" name="Slide Number Placeholder 3"/>
          <p:cNvSpPr txBox="1">
            <a:spLocks noGrp="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defTabSz="990600" eaLnBrk="0" hangingPunct="0">
              <a:defRPr sz="2500">
                <a:solidFill>
                  <a:schemeClr val="tx1"/>
                </a:solidFill>
                <a:latin typeface="Verdana" panose="020B0604030504040204" pitchFamily="34" charset="0"/>
                <a:ea typeface="宋体" panose="02010600030101010101" pitchFamily="2" charset="-122"/>
              </a:defRPr>
            </a:lvl1pPr>
            <a:lvl2pPr marL="742950" indent="-285750" defTabSz="990600" eaLnBrk="0" hangingPunct="0">
              <a:defRPr sz="2500">
                <a:solidFill>
                  <a:schemeClr val="tx1"/>
                </a:solidFill>
                <a:latin typeface="Verdana" panose="020B0604030504040204" pitchFamily="34" charset="0"/>
                <a:ea typeface="宋体" panose="02010600030101010101" pitchFamily="2" charset="-122"/>
              </a:defRPr>
            </a:lvl2pPr>
            <a:lvl3pPr marL="1143000" indent="-228600" defTabSz="990600" eaLnBrk="0" hangingPunct="0">
              <a:defRPr sz="2500">
                <a:solidFill>
                  <a:schemeClr val="tx1"/>
                </a:solidFill>
                <a:latin typeface="Verdana" panose="020B0604030504040204" pitchFamily="34" charset="0"/>
                <a:ea typeface="宋体" panose="02010600030101010101" pitchFamily="2" charset="-122"/>
              </a:defRPr>
            </a:lvl3pPr>
            <a:lvl4pPr marL="1600200" indent="-228600" defTabSz="990600" eaLnBrk="0" hangingPunct="0">
              <a:defRPr sz="2500">
                <a:solidFill>
                  <a:schemeClr val="tx1"/>
                </a:solidFill>
                <a:latin typeface="Verdana" panose="020B0604030504040204" pitchFamily="34" charset="0"/>
                <a:ea typeface="宋体" panose="02010600030101010101" pitchFamily="2" charset="-122"/>
              </a:defRPr>
            </a:lvl4pPr>
            <a:lvl5pPr marL="2057400" indent="-228600" defTabSz="990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defTabSz="990600"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defTabSz="990600"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defTabSz="990600"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defTabSz="990600"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algn="r" eaLnBrk="1" hangingPunct="1">
              <a:spcBef>
                <a:spcPct val="0"/>
              </a:spcBef>
            </a:pPr>
            <a:fld id="{5368F6D4-AC6B-492C-B265-B56206804572}" type="slidenum">
              <a:rPr lang="zh-CN" altLang="en-US" sz="1300">
                <a:latin typeface="Arial" panose="020B0604020202020204" pitchFamily="34" charset="0"/>
              </a:rPr>
              <a:pPr algn="r" eaLnBrk="1" hangingPunct="1">
                <a:spcBef>
                  <a:spcPct val="0"/>
                </a:spcBef>
              </a:pPr>
              <a:t>65</a:t>
            </a:fld>
            <a:endParaRPr lang="en-US" altLang="zh-CN" sz="1300">
              <a:latin typeface="Arial" panose="020B0604020202020204" pitchFamily="34" charset="0"/>
            </a:endParaRPr>
          </a:p>
        </p:txBody>
      </p:sp>
    </p:spTree>
    <p:extLst>
      <p:ext uri="{BB962C8B-B14F-4D97-AF65-F5344CB8AC3E}">
        <p14:creationId xmlns:p14="http://schemas.microsoft.com/office/powerpoint/2010/main" val="1460165261"/>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418" name="Slide Image Placeholder 1"/>
          <p:cNvSpPr>
            <a:spLocks noGrp="1" noRot="1" noChangeAspect="1" noTextEdit="1"/>
          </p:cNvSpPr>
          <p:nvPr>
            <p:ph type="sldImg"/>
          </p:nvPr>
        </p:nvSpPr>
        <p:spPr>
          <a:xfrm>
            <a:off x="992188" y="768350"/>
            <a:ext cx="5114925" cy="3836988"/>
          </a:xfrm>
          <a:ln/>
        </p:spPr>
      </p:sp>
      <p:sp>
        <p:nvSpPr>
          <p:cNvPr id="3164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mtClean="0">
                <a:latin typeface="Arial" panose="020B0604020202020204" pitchFamily="34" charset="0"/>
              </a:rPr>
              <a:t>[1] To protect edges, we let the dividing of nodes satisfy two safety conditions</a:t>
            </a:r>
          </a:p>
          <a:p>
            <a:r>
              <a:rPr lang="en-US" altLang="zh-CN" smtClean="0">
                <a:latin typeface="Arial" panose="020B0604020202020204" pitchFamily="34" charset="0"/>
              </a:rPr>
              <a:t>[2] The first condition is to make sure there is no edge within a group. This is to guarantee the probability that an attacker finds a user is involved in an edge is at most 1/k</a:t>
            </a:r>
          </a:p>
          <a:p>
            <a:r>
              <a:rPr lang="en-US" altLang="zh-CN" smtClean="0">
                <a:latin typeface="Arial" panose="020B0604020202020204" pitchFamily="34" charset="0"/>
              </a:rPr>
              <a:t>[3] For example, if there is an edge within a group, based on the node attributes related with this group, an attacker knows Bob, Alice and Chilly are in this group. Then any of them has probability 2/k to be involved in this edge. This violates one of the edge protection requirements</a:t>
            </a:r>
            <a:endParaRPr lang="zh-CN" altLang="en-US" smtClean="0">
              <a:latin typeface="Arial" panose="020B0604020202020204" pitchFamily="34" charset="0"/>
            </a:endParaRPr>
          </a:p>
        </p:txBody>
      </p:sp>
      <p:sp>
        <p:nvSpPr>
          <p:cNvPr id="316420" name="Slide Number Placeholder 3"/>
          <p:cNvSpPr txBox="1">
            <a:spLocks noGrp="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defTabSz="990600" eaLnBrk="0" hangingPunct="0">
              <a:defRPr sz="2500">
                <a:solidFill>
                  <a:schemeClr val="tx1"/>
                </a:solidFill>
                <a:latin typeface="Verdana" panose="020B0604030504040204" pitchFamily="34" charset="0"/>
                <a:ea typeface="宋体" panose="02010600030101010101" pitchFamily="2" charset="-122"/>
              </a:defRPr>
            </a:lvl1pPr>
            <a:lvl2pPr marL="742950" indent="-285750" defTabSz="990600" eaLnBrk="0" hangingPunct="0">
              <a:defRPr sz="2500">
                <a:solidFill>
                  <a:schemeClr val="tx1"/>
                </a:solidFill>
                <a:latin typeface="Verdana" panose="020B0604030504040204" pitchFamily="34" charset="0"/>
                <a:ea typeface="宋体" panose="02010600030101010101" pitchFamily="2" charset="-122"/>
              </a:defRPr>
            </a:lvl2pPr>
            <a:lvl3pPr marL="1143000" indent="-228600" defTabSz="990600" eaLnBrk="0" hangingPunct="0">
              <a:defRPr sz="2500">
                <a:solidFill>
                  <a:schemeClr val="tx1"/>
                </a:solidFill>
                <a:latin typeface="Verdana" panose="020B0604030504040204" pitchFamily="34" charset="0"/>
                <a:ea typeface="宋体" panose="02010600030101010101" pitchFamily="2" charset="-122"/>
              </a:defRPr>
            </a:lvl3pPr>
            <a:lvl4pPr marL="1600200" indent="-228600" defTabSz="990600" eaLnBrk="0" hangingPunct="0">
              <a:defRPr sz="2500">
                <a:solidFill>
                  <a:schemeClr val="tx1"/>
                </a:solidFill>
                <a:latin typeface="Verdana" panose="020B0604030504040204" pitchFamily="34" charset="0"/>
                <a:ea typeface="宋体" panose="02010600030101010101" pitchFamily="2" charset="-122"/>
              </a:defRPr>
            </a:lvl4pPr>
            <a:lvl5pPr marL="2057400" indent="-228600" defTabSz="990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defTabSz="990600"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defTabSz="990600"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defTabSz="990600"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defTabSz="990600"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algn="r" eaLnBrk="1" hangingPunct="1">
              <a:spcBef>
                <a:spcPct val="0"/>
              </a:spcBef>
            </a:pPr>
            <a:fld id="{82AAB713-64DB-4CF3-80A7-66FC7D62E7F5}" type="slidenum">
              <a:rPr lang="zh-CN" altLang="en-US" sz="1300">
                <a:latin typeface="Arial" panose="020B0604020202020204" pitchFamily="34" charset="0"/>
              </a:rPr>
              <a:pPr algn="r" eaLnBrk="1" hangingPunct="1">
                <a:spcBef>
                  <a:spcPct val="0"/>
                </a:spcBef>
              </a:pPr>
              <a:t>66</a:t>
            </a:fld>
            <a:endParaRPr lang="en-US" altLang="zh-CN" sz="1300">
              <a:latin typeface="Arial" panose="020B0604020202020204" pitchFamily="34" charset="0"/>
            </a:endParaRPr>
          </a:p>
        </p:txBody>
      </p:sp>
    </p:spTree>
    <p:extLst>
      <p:ext uri="{BB962C8B-B14F-4D97-AF65-F5344CB8AC3E}">
        <p14:creationId xmlns:p14="http://schemas.microsoft.com/office/powerpoint/2010/main" val="2252764193"/>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466" name="Slide Image Placeholder 1"/>
          <p:cNvSpPr>
            <a:spLocks noGrp="1" noRot="1" noChangeAspect="1" noTextEdit="1"/>
          </p:cNvSpPr>
          <p:nvPr>
            <p:ph type="sldImg"/>
          </p:nvPr>
        </p:nvSpPr>
        <p:spPr>
          <a:xfrm>
            <a:off x="992188" y="768350"/>
            <a:ext cx="5114925" cy="3836988"/>
          </a:xfrm>
          <a:ln/>
        </p:spPr>
      </p:sp>
      <p:sp>
        <p:nvSpPr>
          <p:cNvPr id="3184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mtClean="0">
                <a:latin typeface="Arial" panose="020B0604020202020204" pitchFamily="34" charset="0"/>
              </a:rPr>
              <a:t>[1] The second condition controls the number of edges between any two groups must be less than a threshold</a:t>
            </a:r>
          </a:p>
          <a:p>
            <a:r>
              <a:rPr lang="en-US" altLang="zh-CN" smtClean="0">
                <a:latin typeface="Arial" panose="020B0604020202020204" pitchFamily="34" charset="0"/>
              </a:rPr>
              <a:t>[2] For example, if there are d edges between two groups, an attacker may find users {p1,p2,p3} are in group X and users {p4, p5, p6} are in group Y based on their attributes. If the d/(|X||Y|) is less than 1/k, we can make sure the probability an attacker finds two users have a connection is less than 1/k</a:t>
            </a:r>
            <a:endParaRPr lang="zh-CN" altLang="en-US" smtClean="0">
              <a:latin typeface="Arial" panose="020B0604020202020204" pitchFamily="34" charset="0"/>
            </a:endParaRPr>
          </a:p>
        </p:txBody>
      </p:sp>
      <p:sp>
        <p:nvSpPr>
          <p:cNvPr id="318468" name="Slide Number Placeholder 3"/>
          <p:cNvSpPr txBox="1">
            <a:spLocks noGrp="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defTabSz="990600" eaLnBrk="0" hangingPunct="0">
              <a:defRPr sz="2500">
                <a:solidFill>
                  <a:schemeClr val="tx1"/>
                </a:solidFill>
                <a:latin typeface="Verdana" panose="020B0604030504040204" pitchFamily="34" charset="0"/>
                <a:ea typeface="宋体" panose="02010600030101010101" pitchFamily="2" charset="-122"/>
              </a:defRPr>
            </a:lvl1pPr>
            <a:lvl2pPr marL="742950" indent="-285750" defTabSz="990600" eaLnBrk="0" hangingPunct="0">
              <a:defRPr sz="2500">
                <a:solidFill>
                  <a:schemeClr val="tx1"/>
                </a:solidFill>
                <a:latin typeface="Verdana" panose="020B0604030504040204" pitchFamily="34" charset="0"/>
                <a:ea typeface="宋体" panose="02010600030101010101" pitchFamily="2" charset="-122"/>
              </a:defRPr>
            </a:lvl2pPr>
            <a:lvl3pPr marL="1143000" indent="-228600" defTabSz="990600" eaLnBrk="0" hangingPunct="0">
              <a:defRPr sz="2500">
                <a:solidFill>
                  <a:schemeClr val="tx1"/>
                </a:solidFill>
                <a:latin typeface="Verdana" panose="020B0604030504040204" pitchFamily="34" charset="0"/>
                <a:ea typeface="宋体" panose="02010600030101010101" pitchFamily="2" charset="-122"/>
              </a:defRPr>
            </a:lvl3pPr>
            <a:lvl4pPr marL="1600200" indent="-228600" defTabSz="990600" eaLnBrk="0" hangingPunct="0">
              <a:defRPr sz="2500">
                <a:solidFill>
                  <a:schemeClr val="tx1"/>
                </a:solidFill>
                <a:latin typeface="Verdana" panose="020B0604030504040204" pitchFamily="34" charset="0"/>
                <a:ea typeface="宋体" panose="02010600030101010101" pitchFamily="2" charset="-122"/>
              </a:defRPr>
            </a:lvl4pPr>
            <a:lvl5pPr marL="2057400" indent="-228600" defTabSz="990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defTabSz="990600"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defTabSz="990600"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defTabSz="990600"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defTabSz="990600"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algn="r" eaLnBrk="1" hangingPunct="1">
              <a:spcBef>
                <a:spcPct val="0"/>
              </a:spcBef>
            </a:pPr>
            <a:fld id="{BD1BCB40-1766-4C9F-A125-1FF98DDFF909}" type="slidenum">
              <a:rPr lang="zh-CN" altLang="en-US" sz="1300">
                <a:latin typeface="Arial" panose="020B0604020202020204" pitchFamily="34" charset="0"/>
              </a:rPr>
              <a:pPr algn="r" eaLnBrk="1" hangingPunct="1">
                <a:spcBef>
                  <a:spcPct val="0"/>
                </a:spcBef>
              </a:pPr>
              <a:t>67</a:t>
            </a:fld>
            <a:endParaRPr lang="en-US" altLang="zh-CN" sz="1300">
              <a:latin typeface="Arial" panose="020B0604020202020204" pitchFamily="34" charset="0"/>
            </a:endParaRPr>
          </a:p>
        </p:txBody>
      </p:sp>
    </p:spTree>
    <p:extLst>
      <p:ext uri="{BB962C8B-B14F-4D97-AF65-F5344CB8AC3E}">
        <p14:creationId xmlns:p14="http://schemas.microsoft.com/office/powerpoint/2010/main" val="1115335271"/>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514" name="Slide Image Placeholder 1"/>
          <p:cNvSpPr>
            <a:spLocks noGrp="1" noRot="1" noChangeAspect="1" noTextEdit="1"/>
          </p:cNvSpPr>
          <p:nvPr>
            <p:ph type="sldImg"/>
          </p:nvPr>
        </p:nvSpPr>
        <p:spPr>
          <a:xfrm>
            <a:off x="992188" y="768350"/>
            <a:ext cx="5114925" cy="3836988"/>
          </a:xfrm>
          <a:ln/>
        </p:spPr>
      </p:sp>
      <p:sp>
        <p:nvSpPr>
          <p:cNvPr id="32051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mtClean="0">
                <a:latin typeface="Arial" panose="020B0604020202020204" pitchFamily="34" charset="0"/>
              </a:rPr>
              <a:t>[1] After all nodes reach level 1 protection, we need to enhance protection of the nodes who need level 2 protection or above to level 2 protection</a:t>
            </a:r>
          </a:p>
          <a:p>
            <a:r>
              <a:rPr lang="en-US" altLang="zh-CN" smtClean="0">
                <a:latin typeface="Arial" panose="020B0604020202020204" pitchFamily="34" charset="0"/>
              </a:rPr>
              <a:t>[2] Since the level 2’s information is node attributes and node degree, we can make all the groups which have nodes that need level 2 protection or above only contain nodes with the same degree. We implement this by increasing the node degrees</a:t>
            </a:r>
            <a:endParaRPr lang="zh-CN" altLang="en-US" smtClean="0">
              <a:latin typeface="Arial" panose="020B0604020202020204" pitchFamily="34" charset="0"/>
            </a:endParaRPr>
          </a:p>
        </p:txBody>
      </p:sp>
      <p:sp>
        <p:nvSpPr>
          <p:cNvPr id="320516" name="Slide Number Placeholder 3"/>
          <p:cNvSpPr txBox="1">
            <a:spLocks noGrp="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defTabSz="990600" eaLnBrk="0" hangingPunct="0">
              <a:defRPr sz="2500">
                <a:solidFill>
                  <a:schemeClr val="tx1"/>
                </a:solidFill>
                <a:latin typeface="Verdana" panose="020B0604030504040204" pitchFamily="34" charset="0"/>
                <a:ea typeface="宋体" panose="02010600030101010101" pitchFamily="2" charset="-122"/>
              </a:defRPr>
            </a:lvl1pPr>
            <a:lvl2pPr marL="742950" indent="-285750" defTabSz="990600" eaLnBrk="0" hangingPunct="0">
              <a:defRPr sz="2500">
                <a:solidFill>
                  <a:schemeClr val="tx1"/>
                </a:solidFill>
                <a:latin typeface="Verdana" panose="020B0604030504040204" pitchFamily="34" charset="0"/>
                <a:ea typeface="宋体" panose="02010600030101010101" pitchFamily="2" charset="-122"/>
              </a:defRPr>
            </a:lvl2pPr>
            <a:lvl3pPr marL="1143000" indent="-228600" defTabSz="990600" eaLnBrk="0" hangingPunct="0">
              <a:defRPr sz="2500">
                <a:solidFill>
                  <a:schemeClr val="tx1"/>
                </a:solidFill>
                <a:latin typeface="Verdana" panose="020B0604030504040204" pitchFamily="34" charset="0"/>
                <a:ea typeface="宋体" panose="02010600030101010101" pitchFamily="2" charset="-122"/>
              </a:defRPr>
            </a:lvl3pPr>
            <a:lvl4pPr marL="1600200" indent="-228600" defTabSz="990600" eaLnBrk="0" hangingPunct="0">
              <a:defRPr sz="2500">
                <a:solidFill>
                  <a:schemeClr val="tx1"/>
                </a:solidFill>
                <a:latin typeface="Verdana" panose="020B0604030504040204" pitchFamily="34" charset="0"/>
                <a:ea typeface="宋体" panose="02010600030101010101" pitchFamily="2" charset="-122"/>
              </a:defRPr>
            </a:lvl4pPr>
            <a:lvl5pPr marL="2057400" indent="-228600" defTabSz="990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defTabSz="990600"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defTabSz="990600"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defTabSz="990600"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defTabSz="990600"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algn="r" eaLnBrk="1" hangingPunct="1">
              <a:spcBef>
                <a:spcPct val="0"/>
              </a:spcBef>
            </a:pPr>
            <a:fld id="{2D210FAD-9CAC-413F-9FC6-61D358034EBE}" type="slidenum">
              <a:rPr lang="zh-CN" altLang="en-US" sz="1300">
                <a:latin typeface="Arial" panose="020B0604020202020204" pitchFamily="34" charset="0"/>
              </a:rPr>
              <a:pPr algn="r" eaLnBrk="1" hangingPunct="1">
                <a:spcBef>
                  <a:spcPct val="0"/>
                </a:spcBef>
              </a:pPr>
              <a:t>68</a:t>
            </a:fld>
            <a:endParaRPr lang="en-US" altLang="zh-CN" sz="1300">
              <a:latin typeface="Arial" panose="020B0604020202020204" pitchFamily="34" charset="0"/>
            </a:endParaRPr>
          </a:p>
        </p:txBody>
      </p:sp>
    </p:spTree>
    <p:extLst>
      <p:ext uri="{BB962C8B-B14F-4D97-AF65-F5344CB8AC3E}">
        <p14:creationId xmlns:p14="http://schemas.microsoft.com/office/powerpoint/2010/main" val="2690545045"/>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2562" name="Slide Image Placeholder 1"/>
          <p:cNvSpPr>
            <a:spLocks noGrp="1" noRot="1" noChangeAspect="1" noTextEdit="1"/>
          </p:cNvSpPr>
          <p:nvPr>
            <p:ph type="sldImg"/>
          </p:nvPr>
        </p:nvSpPr>
        <p:spPr>
          <a:xfrm>
            <a:off x="992188" y="768350"/>
            <a:ext cx="5114925" cy="3836988"/>
          </a:xfrm>
          <a:ln/>
        </p:spPr>
      </p:sp>
      <p:sp>
        <p:nvSpPr>
          <p:cNvPr id="32256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mtClean="0">
                <a:latin typeface="Arial" panose="020B0604020202020204" pitchFamily="34" charset="0"/>
              </a:rPr>
              <a:t>[1] We first create edges between nodes whose degree needs to be increased under the two safety conditions</a:t>
            </a:r>
          </a:p>
          <a:p>
            <a:r>
              <a:rPr lang="en-US" altLang="zh-CN" smtClean="0">
                <a:latin typeface="Arial" panose="020B0604020202020204" pitchFamily="34" charset="0"/>
              </a:rPr>
              <a:t>[2] If there are still some nodes cannot reach their target degrees, we use some noise nodes to achieve the goal</a:t>
            </a:r>
            <a:endParaRPr lang="zh-CN" altLang="en-US" smtClean="0">
              <a:latin typeface="Arial" panose="020B0604020202020204" pitchFamily="34" charset="0"/>
            </a:endParaRPr>
          </a:p>
        </p:txBody>
      </p:sp>
      <p:sp>
        <p:nvSpPr>
          <p:cNvPr id="322564" name="Slide Number Placeholder 3"/>
          <p:cNvSpPr txBox="1">
            <a:spLocks noGrp="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defTabSz="990600" eaLnBrk="0" hangingPunct="0">
              <a:defRPr sz="2500">
                <a:solidFill>
                  <a:schemeClr val="tx1"/>
                </a:solidFill>
                <a:latin typeface="Verdana" panose="020B0604030504040204" pitchFamily="34" charset="0"/>
                <a:ea typeface="宋体" panose="02010600030101010101" pitchFamily="2" charset="-122"/>
              </a:defRPr>
            </a:lvl1pPr>
            <a:lvl2pPr marL="742950" indent="-285750" defTabSz="990600" eaLnBrk="0" hangingPunct="0">
              <a:defRPr sz="2500">
                <a:solidFill>
                  <a:schemeClr val="tx1"/>
                </a:solidFill>
                <a:latin typeface="Verdana" panose="020B0604030504040204" pitchFamily="34" charset="0"/>
                <a:ea typeface="宋体" panose="02010600030101010101" pitchFamily="2" charset="-122"/>
              </a:defRPr>
            </a:lvl2pPr>
            <a:lvl3pPr marL="1143000" indent="-228600" defTabSz="990600" eaLnBrk="0" hangingPunct="0">
              <a:defRPr sz="2500">
                <a:solidFill>
                  <a:schemeClr val="tx1"/>
                </a:solidFill>
                <a:latin typeface="Verdana" panose="020B0604030504040204" pitchFamily="34" charset="0"/>
                <a:ea typeface="宋体" panose="02010600030101010101" pitchFamily="2" charset="-122"/>
              </a:defRPr>
            </a:lvl3pPr>
            <a:lvl4pPr marL="1600200" indent="-228600" defTabSz="990600" eaLnBrk="0" hangingPunct="0">
              <a:defRPr sz="2500">
                <a:solidFill>
                  <a:schemeClr val="tx1"/>
                </a:solidFill>
                <a:latin typeface="Verdana" panose="020B0604030504040204" pitchFamily="34" charset="0"/>
                <a:ea typeface="宋体" panose="02010600030101010101" pitchFamily="2" charset="-122"/>
              </a:defRPr>
            </a:lvl4pPr>
            <a:lvl5pPr marL="2057400" indent="-228600" defTabSz="990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defTabSz="990600"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defTabSz="990600"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defTabSz="990600"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defTabSz="990600"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algn="r" eaLnBrk="1" hangingPunct="1">
              <a:spcBef>
                <a:spcPct val="0"/>
              </a:spcBef>
            </a:pPr>
            <a:fld id="{D7CA61D3-4740-4867-BB6A-79F032BD4E3B}" type="slidenum">
              <a:rPr lang="zh-CN" altLang="en-US" sz="1300">
                <a:latin typeface="Arial" panose="020B0604020202020204" pitchFamily="34" charset="0"/>
              </a:rPr>
              <a:pPr algn="r" eaLnBrk="1" hangingPunct="1">
                <a:spcBef>
                  <a:spcPct val="0"/>
                </a:spcBef>
              </a:pPr>
              <a:t>69</a:t>
            </a:fld>
            <a:endParaRPr lang="en-US" altLang="zh-CN" sz="1300">
              <a:latin typeface="Arial" panose="020B0604020202020204" pitchFamily="34" charset="0"/>
            </a:endParaRPr>
          </a:p>
        </p:txBody>
      </p:sp>
    </p:spTree>
    <p:extLst>
      <p:ext uri="{BB962C8B-B14F-4D97-AF65-F5344CB8AC3E}">
        <p14:creationId xmlns:p14="http://schemas.microsoft.com/office/powerpoint/2010/main" val="3966581772"/>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4610" name="Slide Image Placeholder 1"/>
          <p:cNvSpPr>
            <a:spLocks noGrp="1" noRot="1" noChangeAspect="1" noTextEdit="1"/>
          </p:cNvSpPr>
          <p:nvPr>
            <p:ph type="sldImg"/>
          </p:nvPr>
        </p:nvSpPr>
        <p:spPr>
          <a:xfrm>
            <a:off x="992188" y="768350"/>
            <a:ext cx="5114925" cy="3836988"/>
          </a:xfrm>
          <a:ln/>
        </p:spPr>
      </p:sp>
      <p:sp>
        <p:nvSpPr>
          <p:cNvPr id="32461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mtClean="0">
                <a:latin typeface="Arial" panose="020B0604020202020204" pitchFamily="34" charset="0"/>
              </a:rPr>
              <a:t>[1] We create noise node groups and connect the noise nodes with the nodes whose degrees need to be increased</a:t>
            </a:r>
          </a:p>
          <a:p>
            <a:r>
              <a:rPr lang="en-US" altLang="zh-CN" smtClean="0">
                <a:latin typeface="Arial" panose="020B0604020202020204" pitchFamily="34" charset="0"/>
              </a:rPr>
              <a:t>[2] We make sure this process does not violate the two safety conditions and the noise nodes do not stand out.</a:t>
            </a:r>
          </a:p>
        </p:txBody>
      </p:sp>
      <p:sp>
        <p:nvSpPr>
          <p:cNvPr id="324612" name="Slide Number Placeholder 3"/>
          <p:cNvSpPr txBox="1">
            <a:spLocks noGrp="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defTabSz="990600" eaLnBrk="0" hangingPunct="0">
              <a:defRPr sz="2500">
                <a:solidFill>
                  <a:schemeClr val="tx1"/>
                </a:solidFill>
                <a:latin typeface="Verdana" panose="020B0604030504040204" pitchFamily="34" charset="0"/>
                <a:ea typeface="宋体" panose="02010600030101010101" pitchFamily="2" charset="-122"/>
              </a:defRPr>
            </a:lvl1pPr>
            <a:lvl2pPr marL="742950" indent="-285750" defTabSz="990600" eaLnBrk="0" hangingPunct="0">
              <a:defRPr sz="2500">
                <a:solidFill>
                  <a:schemeClr val="tx1"/>
                </a:solidFill>
                <a:latin typeface="Verdana" panose="020B0604030504040204" pitchFamily="34" charset="0"/>
                <a:ea typeface="宋体" panose="02010600030101010101" pitchFamily="2" charset="-122"/>
              </a:defRPr>
            </a:lvl2pPr>
            <a:lvl3pPr marL="1143000" indent="-228600" defTabSz="990600" eaLnBrk="0" hangingPunct="0">
              <a:defRPr sz="2500">
                <a:solidFill>
                  <a:schemeClr val="tx1"/>
                </a:solidFill>
                <a:latin typeface="Verdana" panose="020B0604030504040204" pitchFamily="34" charset="0"/>
                <a:ea typeface="宋体" panose="02010600030101010101" pitchFamily="2" charset="-122"/>
              </a:defRPr>
            </a:lvl3pPr>
            <a:lvl4pPr marL="1600200" indent="-228600" defTabSz="990600" eaLnBrk="0" hangingPunct="0">
              <a:defRPr sz="2500">
                <a:solidFill>
                  <a:schemeClr val="tx1"/>
                </a:solidFill>
                <a:latin typeface="Verdana" panose="020B0604030504040204" pitchFamily="34" charset="0"/>
                <a:ea typeface="宋体" panose="02010600030101010101" pitchFamily="2" charset="-122"/>
              </a:defRPr>
            </a:lvl4pPr>
            <a:lvl5pPr marL="2057400" indent="-228600" defTabSz="990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defTabSz="990600"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defTabSz="990600"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defTabSz="990600"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defTabSz="990600"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algn="r" eaLnBrk="1" hangingPunct="1">
              <a:spcBef>
                <a:spcPct val="0"/>
              </a:spcBef>
            </a:pPr>
            <a:fld id="{8DFA8524-6E36-4555-9EF8-0E53DE581547}" type="slidenum">
              <a:rPr lang="zh-CN" altLang="en-US" sz="1300">
                <a:latin typeface="Arial" panose="020B0604020202020204" pitchFamily="34" charset="0"/>
              </a:rPr>
              <a:pPr algn="r" eaLnBrk="1" hangingPunct="1">
                <a:spcBef>
                  <a:spcPct val="0"/>
                </a:spcBef>
              </a:pPr>
              <a:t>70</a:t>
            </a:fld>
            <a:endParaRPr lang="en-US" altLang="zh-CN" sz="1300">
              <a:latin typeface="Arial" panose="020B0604020202020204" pitchFamily="34" charset="0"/>
            </a:endParaRPr>
          </a:p>
        </p:txBody>
      </p:sp>
    </p:spTree>
    <p:extLst>
      <p:ext uri="{BB962C8B-B14F-4D97-AF65-F5344CB8AC3E}">
        <p14:creationId xmlns:p14="http://schemas.microsoft.com/office/powerpoint/2010/main" val="1544461736"/>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658" name="Slide Image Placeholder 1"/>
          <p:cNvSpPr>
            <a:spLocks noGrp="1" noRot="1" noChangeAspect="1" noTextEdit="1"/>
          </p:cNvSpPr>
          <p:nvPr>
            <p:ph type="sldImg"/>
          </p:nvPr>
        </p:nvSpPr>
        <p:spPr>
          <a:xfrm>
            <a:off x="992188" y="768350"/>
            <a:ext cx="5114925" cy="3836988"/>
          </a:xfrm>
          <a:ln/>
        </p:spPr>
      </p:sp>
      <p:sp>
        <p:nvSpPr>
          <p:cNvPr id="32665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mtClean="0">
                <a:latin typeface="Arial" panose="020B0604020202020204" pitchFamily="34" charset="0"/>
              </a:rPr>
              <a:t>[1] In the last step, we enhance the protections to those nodes who need level three protection</a:t>
            </a:r>
          </a:p>
          <a:p>
            <a:r>
              <a:rPr lang="en-US" altLang="zh-CN" smtClean="0">
                <a:latin typeface="Arial" panose="020B0604020202020204" pitchFamily="34" charset="0"/>
              </a:rPr>
              <a:t>[2] Since the level 3’s knowledge is the node attributes, degree and edge labels, we generalize the edge labels to those groups that contain at least one node needing level 3 protection</a:t>
            </a:r>
          </a:p>
          <a:p>
            <a:r>
              <a:rPr lang="en-US" altLang="zh-CN" smtClean="0">
                <a:latin typeface="Arial" panose="020B0604020202020204" pitchFamily="34" charset="0"/>
              </a:rPr>
              <a:t>[3] Suppose this group contains one node who needs level 3 protection</a:t>
            </a:r>
          </a:p>
          <a:p>
            <a:endParaRPr lang="zh-CN" altLang="en-US" smtClean="0">
              <a:latin typeface="Arial" panose="020B0604020202020204" pitchFamily="34" charset="0"/>
            </a:endParaRPr>
          </a:p>
        </p:txBody>
      </p:sp>
      <p:sp>
        <p:nvSpPr>
          <p:cNvPr id="326660" name="Slide Number Placeholder 3"/>
          <p:cNvSpPr txBox="1">
            <a:spLocks noGrp="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defTabSz="990600" eaLnBrk="0" hangingPunct="0">
              <a:defRPr sz="2500">
                <a:solidFill>
                  <a:schemeClr val="tx1"/>
                </a:solidFill>
                <a:latin typeface="Verdana" panose="020B0604030504040204" pitchFamily="34" charset="0"/>
                <a:ea typeface="宋体" panose="02010600030101010101" pitchFamily="2" charset="-122"/>
              </a:defRPr>
            </a:lvl1pPr>
            <a:lvl2pPr marL="742950" indent="-285750" defTabSz="990600" eaLnBrk="0" hangingPunct="0">
              <a:defRPr sz="2500">
                <a:solidFill>
                  <a:schemeClr val="tx1"/>
                </a:solidFill>
                <a:latin typeface="Verdana" panose="020B0604030504040204" pitchFamily="34" charset="0"/>
                <a:ea typeface="宋体" panose="02010600030101010101" pitchFamily="2" charset="-122"/>
              </a:defRPr>
            </a:lvl2pPr>
            <a:lvl3pPr marL="1143000" indent="-228600" defTabSz="990600" eaLnBrk="0" hangingPunct="0">
              <a:defRPr sz="2500">
                <a:solidFill>
                  <a:schemeClr val="tx1"/>
                </a:solidFill>
                <a:latin typeface="Verdana" panose="020B0604030504040204" pitchFamily="34" charset="0"/>
                <a:ea typeface="宋体" panose="02010600030101010101" pitchFamily="2" charset="-122"/>
              </a:defRPr>
            </a:lvl3pPr>
            <a:lvl4pPr marL="1600200" indent="-228600" defTabSz="990600" eaLnBrk="0" hangingPunct="0">
              <a:defRPr sz="2500">
                <a:solidFill>
                  <a:schemeClr val="tx1"/>
                </a:solidFill>
                <a:latin typeface="Verdana" panose="020B0604030504040204" pitchFamily="34" charset="0"/>
                <a:ea typeface="宋体" panose="02010600030101010101" pitchFamily="2" charset="-122"/>
              </a:defRPr>
            </a:lvl4pPr>
            <a:lvl5pPr marL="2057400" indent="-228600" defTabSz="990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defTabSz="990600"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defTabSz="990600"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defTabSz="990600"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defTabSz="990600"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algn="r" eaLnBrk="1" hangingPunct="1">
              <a:spcBef>
                <a:spcPct val="0"/>
              </a:spcBef>
            </a:pPr>
            <a:fld id="{40A25CF5-FC8E-453A-A3B1-3BCEC615263B}" type="slidenum">
              <a:rPr lang="zh-CN" altLang="en-US" sz="1300">
                <a:latin typeface="Arial" panose="020B0604020202020204" pitchFamily="34" charset="0"/>
              </a:rPr>
              <a:pPr algn="r" eaLnBrk="1" hangingPunct="1">
                <a:spcBef>
                  <a:spcPct val="0"/>
                </a:spcBef>
              </a:pPr>
              <a:t>71</a:t>
            </a:fld>
            <a:endParaRPr lang="en-US" altLang="zh-CN" sz="1300">
              <a:latin typeface="Arial" panose="020B0604020202020204" pitchFamily="34" charset="0"/>
            </a:endParaRPr>
          </a:p>
        </p:txBody>
      </p:sp>
    </p:spTree>
    <p:extLst>
      <p:ext uri="{BB962C8B-B14F-4D97-AF65-F5344CB8AC3E}">
        <p14:creationId xmlns:p14="http://schemas.microsoft.com/office/powerpoint/2010/main" val="1567854208"/>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8706" name="Slide Image Placeholder 1"/>
          <p:cNvSpPr>
            <a:spLocks noGrp="1" noRot="1" noChangeAspect="1" noTextEdit="1"/>
          </p:cNvSpPr>
          <p:nvPr>
            <p:ph type="sldImg"/>
          </p:nvPr>
        </p:nvSpPr>
        <p:spPr>
          <a:xfrm>
            <a:off x="992188" y="768350"/>
            <a:ext cx="5114925" cy="3836988"/>
          </a:xfrm>
          <a:ln/>
        </p:spPr>
      </p:sp>
      <p:sp>
        <p:nvSpPr>
          <p:cNvPr id="32870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mtClean="0">
                <a:latin typeface="Arial" panose="020B0604020202020204" pitchFamily="34" charset="0"/>
              </a:rPr>
              <a:t>[1] If the edge labels on these three edges are generalized, level 3 protection is achieved</a:t>
            </a:r>
            <a:endParaRPr lang="zh-CN" altLang="en-US" smtClean="0">
              <a:latin typeface="Arial" panose="020B0604020202020204" pitchFamily="34" charset="0"/>
            </a:endParaRPr>
          </a:p>
        </p:txBody>
      </p:sp>
      <p:sp>
        <p:nvSpPr>
          <p:cNvPr id="328708" name="Slide Number Placeholder 3"/>
          <p:cNvSpPr txBox="1">
            <a:spLocks noGrp="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defTabSz="990600" eaLnBrk="0" hangingPunct="0">
              <a:defRPr sz="2500">
                <a:solidFill>
                  <a:schemeClr val="tx1"/>
                </a:solidFill>
                <a:latin typeface="Verdana" panose="020B0604030504040204" pitchFamily="34" charset="0"/>
                <a:ea typeface="宋体" panose="02010600030101010101" pitchFamily="2" charset="-122"/>
              </a:defRPr>
            </a:lvl1pPr>
            <a:lvl2pPr marL="742950" indent="-285750" defTabSz="990600" eaLnBrk="0" hangingPunct="0">
              <a:defRPr sz="2500">
                <a:solidFill>
                  <a:schemeClr val="tx1"/>
                </a:solidFill>
                <a:latin typeface="Verdana" panose="020B0604030504040204" pitchFamily="34" charset="0"/>
                <a:ea typeface="宋体" panose="02010600030101010101" pitchFamily="2" charset="-122"/>
              </a:defRPr>
            </a:lvl2pPr>
            <a:lvl3pPr marL="1143000" indent="-228600" defTabSz="990600" eaLnBrk="0" hangingPunct="0">
              <a:defRPr sz="2500">
                <a:solidFill>
                  <a:schemeClr val="tx1"/>
                </a:solidFill>
                <a:latin typeface="Verdana" panose="020B0604030504040204" pitchFamily="34" charset="0"/>
                <a:ea typeface="宋体" panose="02010600030101010101" pitchFamily="2" charset="-122"/>
              </a:defRPr>
            </a:lvl3pPr>
            <a:lvl4pPr marL="1600200" indent="-228600" defTabSz="990600" eaLnBrk="0" hangingPunct="0">
              <a:defRPr sz="2500">
                <a:solidFill>
                  <a:schemeClr val="tx1"/>
                </a:solidFill>
                <a:latin typeface="Verdana" panose="020B0604030504040204" pitchFamily="34" charset="0"/>
                <a:ea typeface="宋体" panose="02010600030101010101" pitchFamily="2" charset="-122"/>
              </a:defRPr>
            </a:lvl4pPr>
            <a:lvl5pPr marL="2057400" indent="-228600" defTabSz="990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defTabSz="990600"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defTabSz="990600"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defTabSz="990600"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defTabSz="990600"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algn="r" eaLnBrk="1" hangingPunct="1">
              <a:spcBef>
                <a:spcPct val="0"/>
              </a:spcBef>
            </a:pPr>
            <a:fld id="{D3F3F673-5EA5-4D68-99B4-EFB34B0877C1}" type="slidenum">
              <a:rPr lang="zh-CN" altLang="en-US" sz="1300">
                <a:latin typeface="Arial" panose="020B0604020202020204" pitchFamily="34" charset="0"/>
              </a:rPr>
              <a:pPr algn="r" eaLnBrk="1" hangingPunct="1">
                <a:spcBef>
                  <a:spcPct val="0"/>
                </a:spcBef>
              </a:pPr>
              <a:t>72</a:t>
            </a:fld>
            <a:endParaRPr lang="en-US" altLang="zh-CN" sz="1300">
              <a:latin typeface="Arial" panose="020B0604020202020204" pitchFamily="34" charset="0"/>
            </a:endParaRPr>
          </a:p>
        </p:txBody>
      </p:sp>
    </p:spTree>
    <p:extLst>
      <p:ext uri="{BB962C8B-B14F-4D97-AF65-F5344CB8AC3E}">
        <p14:creationId xmlns:p14="http://schemas.microsoft.com/office/powerpoint/2010/main" val="11255969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normAutofit/>
          </a:bodyPr>
          <a:lstStyle/>
          <a:p>
            <a:endParaRPr lang="en-US" altLang="zh-CN" sz="1400" baseline="0" dirty="0" smtClean="0"/>
          </a:p>
          <a:p>
            <a:r>
              <a:rPr lang="en-US" altLang="zh-CN" sz="1400" baseline="0" dirty="0" smtClean="0"/>
              <a:t>(Jump back from the attack demonstration slides)</a:t>
            </a:r>
          </a:p>
          <a:p>
            <a:endParaRPr lang="en-US" altLang="zh-CN" sz="1400" baseline="0" dirty="0" smtClean="0"/>
          </a:p>
          <a:p>
            <a:r>
              <a:rPr lang="en-US" altLang="zh-CN" sz="1400" baseline="0" dirty="0" smtClean="0"/>
              <a:t>[6] Furthermore, in some applications, the social relationship between users is also sensitive.</a:t>
            </a:r>
          </a:p>
          <a:p>
            <a:r>
              <a:rPr lang="en-US" altLang="zh-CN" sz="1400" baseline="0" dirty="0" smtClean="0"/>
              <a:t>[7] All these bring new challenges to publish a social network.</a:t>
            </a:r>
            <a:endParaRPr lang="zh-CN" altLang="en-US" sz="1400" dirty="0"/>
          </a:p>
        </p:txBody>
      </p:sp>
      <p:sp>
        <p:nvSpPr>
          <p:cNvPr id="4" name="Slide Number Placeholder 3"/>
          <p:cNvSpPr>
            <a:spLocks noGrp="1"/>
          </p:cNvSpPr>
          <p:nvPr>
            <p:ph type="sldNum" sz="quarter" idx="10"/>
          </p:nvPr>
        </p:nvSpPr>
        <p:spPr/>
        <p:txBody>
          <a:bodyPr/>
          <a:lstStyle/>
          <a:p>
            <a:pPr>
              <a:defRPr/>
            </a:pPr>
            <a:fld id="{24B613D2-7A9B-4379-ACBD-0AEE6954282A}" type="slidenum">
              <a:rPr lang="en-US" altLang="zh-CN" smtClean="0"/>
              <a:pPr>
                <a:defRPr/>
              </a:pPr>
              <a:t>9</a:t>
            </a:fld>
            <a:endParaRPr lang="en-US" altLang="zh-CN"/>
          </a:p>
        </p:txBody>
      </p:sp>
    </p:spTree>
    <p:extLst>
      <p:ext uri="{BB962C8B-B14F-4D97-AF65-F5344CB8AC3E}">
        <p14:creationId xmlns:p14="http://schemas.microsoft.com/office/powerpoint/2010/main" val="655844608"/>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normAutofit/>
          </a:bodyPr>
          <a:lstStyle/>
          <a:p>
            <a:r>
              <a:rPr lang="en-US" altLang="zh-CN" sz="1400" dirty="0" smtClean="0"/>
              <a:t>[1]  Next, we introduce two works that target</a:t>
            </a:r>
            <a:r>
              <a:rPr lang="en-US" altLang="zh-CN" sz="1400" baseline="0" dirty="0" smtClean="0"/>
              <a:t> on active attacks </a:t>
            </a:r>
            <a:endParaRPr lang="zh-CN" altLang="en-US" sz="1400" dirty="0"/>
          </a:p>
        </p:txBody>
      </p:sp>
      <p:sp>
        <p:nvSpPr>
          <p:cNvPr id="4" name="Slide Number Placeholder 3"/>
          <p:cNvSpPr>
            <a:spLocks noGrp="1"/>
          </p:cNvSpPr>
          <p:nvPr>
            <p:ph type="sldNum" sz="quarter" idx="10"/>
          </p:nvPr>
        </p:nvSpPr>
        <p:spPr/>
        <p:txBody>
          <a:bodyPr/>
          <a:lstStyle/>
          <a:p>
            <a:pPr>
              <a:defRPr/>
            </a:pPr>
            <a:fld id="{24B613D2-7A9B-4379-ACBD-0AEE6954282A}" type="slidenum">
              <a:rPr lang="en-US" altLang="zh-CN" smtClean="0"/>
              <a:pPr>
                <a:defRPr/>
              </a:pPr>
              <a:t>73</a:t>
            </a:fld>
            <a:endParaRPr lang="en-US" altLang="zh-CN"/>
          </a:p>
        </p:txBody>
      </p:sp>
    </p:spTree>
    <p:extLst>
      <p:ext uri="{BB962C8B-B14F-4D97-AF65-F5344CB8AC3E}">
        <p14:creationId xmlns:p14="http://schemas.microsoft.com/office/powerpoint/2010/main" val="2708736379"/>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normAutofit/>
          </a:bodyPr>
          <a:lstStyle/>
          <a:p>
            <a:r>
              <a:rPr lang="en-US" sz="1400" dirty="0" smtClean="0"/>
              <a:t>[1] The key point to preventing an active</a:t>
            </a:r>
            <a:r>
              <a:rPr lang="en-US" sz="1400" baseline="0" dirty="0" smtClean="0"/>
              <a:t> attack is filtering the noise nodes out.</a:t>
            </a:r>
          </a:p>
          <a:p>
            <a:r>
              <a:rPr lang="en-US" sz="1400" baseline="0" dirty="0" smtClean="0"/>
              <a:t>[2] The filtering is based on the differences between the normal nodes and noise nodes.</a:t>
            </a:r>
          </a:p>
          <a:p>
            <a:r>
              <a:rPr lang="en-US" sz="1400" baseline="0" dirty="0" smtClean="0"/>
              <a:t>[3]  So the filtering depends on how an attacker changes the network.</a:t>
            </a:r>
          </a:p>
          <a:p>
            <a:r>
              <a:rPr lang="en-US" sz="1400" baseline="0" dirty="0" smtClean="0"/>
              <a:t>[4] The current two works all focus on a special attack named Random Link Attack on email social networks. </a:t>
            </a:r>
          </a:p>
        </p:txBody>
      </p:sp>
      <p:sp>
        <p:nvSpPr>
          <p:cNvPr id="4" name="Slide Number Placeholder 3"/>
          <p:cNvSpPr>
            <a:spLocks noGrp="1"/>
          </p:cNvSpPr>
          <p:nvPr>
            <p:ph type="sldNum" sz="quarter" idx="10"/>
          </p:nvPr>
        </p:nvSpPr>
        <p:spPr/>
        <p:txBody>
          <a:bodyPr/>
          <a:lstStyle/>
          <a:p>
            <a:fld id="{4481CDF8-7626-4A09-88FA-FC49DCF091C5}" type="slidenum">
              <a:rPr lang="zh-CN" altLang="en-US" smtClean="0"/>
              <a:pPr/>
              <a:t>74</a:t>
            </a:fld>
            <a:endParaRPr lang="zh-CN" altLang="en-US"/>
          </a:p>
        </p:txBody>
      </p:sp>
    </p:spTree>
    <p:extLst>
      <p:ext uri="{BB962C8B-B14F-4D97-AF65-F5344CB8AC3E}">
        <p14:creationId xmlns:p14="http://schemas.microsoft.com/office/powerpoint/2010/main" val="315274993"/>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normAutofit/>
          </a:bodyPr>
          <a:lstStyle/>
          <a:p>
            <a:r>
              <a:rPr lang="en-US" altLang="zh-CN" sz="1400" dirty="0" smtClean="0"/>
              <a:t>[1] A random link attack is that an attacker uses a group of noise nodes to connect a large number of normal nodes.  That is, sending spam emails to a lot of users, even a small portion replied, a lot of connections are successfully built.</a:t>
            </a:r>
          </a:p>
          <a:p>
            <a:r>
              <a:rPr lang="en-US" altLang="zh-CN" sz="1400" dirty="0" smtClean="0"/>
              <a:t>[2] Since a normal user will form communities</a:t>
            </a:r>
            <a:r>
              <a:rPr lang="en-US" altLang="zh-CN" sz="1400" baseline="0" dirty="0" smtClean="0"/>
              <a:t> with his friends,  the attacker always make the noise nodes densely connected to avoid be filtering out as outliers.  </a:t>
            </a:r>
          </a:p>
          <a:p>
            <a:r>
              <a:rPr lang="en-US" altLang="zh-CN" sz="1400" baseline="0" dirty="0" smtClean="0"/>
              <a:t>[3] So there are two basic characteristics of RLA: the first is that the noise nodes form communities themselves; the other is these noise nodes connect with a large number of victims.</a:t>
            </a:r>
          </a:p>
          <a:p>
            <a:r>
              <a:rPr lang="en-US" altLang="zh-CN" sz="1400" baseline="0" dirty="0" smtClean="0"/>
              <a:t>[4] Based on these two characteristics, noise nodes may be filtered out.</a:t>
            </a:r>
            <a:endParaRPr lang="zh-CN" altLang="en-US" sz="1400" dirty="0"/>
          </a:p>
        </p:txBody>
      </p:sp>
      <p:sp>
        <p:nvSpPr>
          <p:cNvPr id="4" name="Slide Number Placeholder 3"/>
          <p:cNvSpPr>
            <a:spLocks noGrp="1"/>
          </p:cNvSpPr>
          <p:nvPr>
            <p:ph type="sldNum" sz="quarter" idx="10"/>
          </p:nvPr>
        </p:nvSpPr>
        <p:spPr/>
        <p:txBody>
          <a:bodyPr/>
          <a:lstStyle/>
          <a:p>
            <a:pPr>
              <a:defRPr/>
            </a:pPr>
            <a:fld id="{24B613D2-7A9B-4379-ACBD-0AEE6954282A}" type="slidenum">
              <a:rPr lang="en-US" altLang="zh-CN" smtClean="0"/>
              <a:pPr>
                <a:defRPr/>
              </a:pPr>
              <a:t>75</a:t>
            </a:fld>
            <a:endParaRPr lang="en-US" altLang="zh-CN"/>
          </a:p>
        </p:txBody>
      </p:sp>
    </p:spTree>
    <p:extLst>
      <p:ext uri="{BB962C8B-B14F-4D97-AF65-F5344CB8AC3E}">
        <p14:creationId xmlns:p14="http://schemas.microsoft.com/office/powerpoint/2010/main" val="359596061"/>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normAutofit/>
          </a:bodyPr>
          <a:lstStyle/>
          <a:p>
            <a:r>
              <a:rPr lang="en-US" altLang="zh-CN" sz="1400" dirty="0" smtClean="0"/>
              <a:t>[1] For a noise nodes, since the victims he connected is randomly selected and he can not expect who will reply</a:t>
            </a:r>
            <a:r>
              <a:rPr lang="en-US" altLang="zh-CN" sz="1400" baseline="0" dirty="0" smtClean="0"/>
              <a:t> his spam email, most of the victims do not have connection.</a:t>
            </a:r>
          </a:p>
          <a:p>
            <a:r>
              <a:rPr lang="en-US" altLang="zh-CN" sz="1400" baseline="0" dirty="0" smtClean="0"/>
              <a:t>[2] (Click) As a result, the neighborhood of a noise node has small cluster coefficient and the triangle ratio is very low. </a:t>
            </a:r>
          </a:p>
          <a:p>
            <a:r>
              <a:rPr lang="en-US" altLang="zh-CN" sz="1400" baseline="0" dirty="0" smtClean="0"/>
              <a:t>[3] For a normal node, most of its friends know each other. </a:t>
            </a:r>
          </a:p>
          <a:p>
            <a:r>
              <a:rPr lang="en-US" altLang="zh-CN" sz="1400" baseline="0" dirty="0" smtClean="0"/>
              <a:t>[4] (Click) As a result, the neighborhood of a normal node has large cluster coefficient and the triangle ratio is high. </a:t>
            </a:r>
          </a:p>
          <a:p>
            <a:r>
              <a:rPr lang="en-US" altLang="zh-CN" sz="1400" baseline="0" dirty="0" smtClean="0"/>
              <a:t>[5] (Click) Another character of noise nodes is that the noise node form communities.</a:t>
            </a:r>
          </a:p>
          <a:p>
            <a:endParaRPr lang="zh-CN" altLang="en-US" sz="1400" dirty="0"/>
          </a:p>
        </p:txBody>
      </p:sp>
      <p:sp>
        <p:nvSpPr>
          <p:cNvPr id="4" name="Slide Number Placeholder 3"/>
          <p:cNvSpPr>
            <a:spLocks noGrp="1"/>
          </p:cNvSpPr>
          <p:nvPr>
            <p:ph type="sldNum" sz="quarter" idx="10"/>
          </p:nvPr>
        </p:nvSpPr>
        <p:spPr/>
        <p:txBody>
          <a:bodyPr/>
          <a:lstStyle/>
          <a:p>
            <a:pPr>
              <a:defRPr/>
            </a:pPr>
            <a:fld id="{24B613D2-7A9B-4379-ACBD-0AEE6954282A}" type="slidenum">
              <a:rPr lang="en-US" altLang="zh-CN" smtClean="0"/>
              <a:pPr>
                <a:defRPr/>
              </a:pPr>
              <a:t>76</a:t>
            </a:fld>
            <a:endParaRPr lang="en-US" altLang="zh-CN"/>
          </a:p>
        </p:txBody>
      </p:sp>
    </p:spTree>
    <p:extLst>
      <p:ext uri="{BB962C8B-B14F-4D97-AF65-F5344CB8AC3E}">
        <p14:creationId xmlns:p14="http://schemas.microsoft.com/office/powerpoint/2010/main" val="2166747232"/>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normAutofit/>
          </a:bodyPr>
          <a:lstStyle/>
          <a:p>
            <a:r>
              <a:rPr lang="en-US" altLang="zh-CN" sz="1400" dirty="0" smtClean="0"/>
              <a:t>[1] A work in ICDE</a:t>
            </a:r>
            <a:r>
              <a:rPr lang="en-US" altLang="zh-CN" sz="1400" baseline="0" dirty="0" smtClean="0"/>
              <a:t> 07 designed a two step filtering algorithm based on these observations.</a:t>
            </a:r>
          </a:p>
          <a:p>
            <a:r>
              <a:rPr lang="en-US" altLang="zh-CN" sz="1400" baseline="0" dirty="0" smtClean="0"/>
              <a:t>[2] Firstly, based on the difference between the neighborhood graphs of noise and normal nodes, the algorithm finds a group of suspects.</a:t>
            </a:r>
          </a:p>
          <a:p>
            <a:r>
              <a:rPr lang="en-US" altLang="zh-CN" sz="1400" baseline="0" dirty="0" smtClean="0"/>
              <a:t>[3] Since the noise nodes form communities, the second step searches the neighborhood of each suspects and removes all the densely connected nodes around these suspects.</a:t>
            </a:r>
          </a:p>
          <a:p>
            <a:endParaRPr lang="zh-CN" altLang="en-US" sz="1400" dirty="0"/>
          </a:p>
        </p:txBody>
      </p:sp>
      <p:sp>
        <p:nvSpPr>
          <p:cNvPr id="4" name="Slide Number Placeholder 3"/>
          <p:cNvSpPr>
            <a:spLocks noGrp="1"/>
          </p:cNvSpPr>
          <p:nvPr>
            <p:ph type="sldNum" sz="quarter" idx="10"/>
          </p:nvPr>
        </p:nvSpPr>
        <p:spPr/>
        <p:txBody>
          <a:bodyPr/>
          <a:lstStyle/>
          <a:p>
            <a:pPr>
              <a:defRPr/>
            </a:pPr>
            <a:fld id="{24B613D2-7A9B-4379-ACBD-0AEE6954282A}" type="slidenum">
              <a:rPr lang="en-US" altLang="zh-CN" smtClean="0"/>
              <a:pPr>
                <a:defRPr/>
              </a:pPr>
              <a:t>77</a:t>
            </a:fld>
            <a:endParaRPr lang="en-US" altLang="zh-CN"/>
          </a:p>
        </p:txBody>
      </p:sp>
    </p:spTree>
    <p:extLst>
      <p:ext uri="{BB962C8B-B14F-4D97-AF65-F5344CB8AC3E}">
        <p14:creationId xmlns:p14="http://schemas.microsoft.com/office/powerpoint/2010/main" val="3636425049"/>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normAutofit/>
          </a:bodyPr>
          <a:lstStyle/>
          <a:p>
            <a:r>
              <a:rPr lang="en-US" altLang="zh-CN" sz="1400" dirty="0" smtClean="0"/>
              <a:t>[1] A work in ICDE</a:t>
            </a:r>
            <a:r>
              <a:rPr lang="en-US" altLang="zh-CN" sz="1400" baseline="0" dirty="0" smtClean="0"/>
              <a:t> 07 designed a two step filtering algorithm based on these observations.</a:t>
            </a:r>
          </a:p>
          <a:p>
            <a:r>
              <a:rPr lang="en-US" altLang="zh-CN" sz="1400" baseline="0" dirty="0" smtClean="0"/>
              <a:t>[2] Firstly, based on the difference between the neighborhood graphs of noise and normal nodes, the algorithm finds a group of suspects.</a:t>
            </a:r>
          </a:p>
          <a:p>
            <a:r>
              <a:rPr lang="en-US" altLang="zh-CN" sz="1400" baseline="0" dirty="0" smtClean="0"/>
              <a:t>[3] Since the noise nodes form communities, the second step searches the neighborhood of each suspects and removes all the densely connected nodes around these suspects.</a:t>
            </a:r>
          </a:p>
          <a:p>
            <a:endParaRPr lang="zh-CN" altLang="en-US" sz="1400" dirty="0"/>
          </a:p>
        </p:txBody>
      </p:sp>
      <p:sp>
        <p:nvSpPr>
          <p:cNvPr id="4" name="Slide Number Placeholder 3"/>
          <p:cNvSpPr>
            <a:spLocks noGrp="1"/>
          </p:cNvSpPr>
          <p:nvPr>
            <p:ph type="sldNum" sz="quarter" idx="10"/>
          </p:nvPr>
        </p:nvSpPr>
        <p:spPr/>
        <p:txBody>
          <a:bodyPr/>
          <a:lstStyle/>
          <a:p>
            <a:pPr>
              <a:defRPr/>
            </a:pPr>
            <a:fld id="{24B613D2-7A9B-4379-ACBD-0AEE6954282A}" type="slidenum">
              <a:rPr lang="en-US" altLang="zh-CN" smtClean="0"/>
              <a:pPr>
                <a:defRPr/>
              </a:pPr>
              <a:t>78</a:t>
            </a:fld>
            <a:endParaRPr lang="en-US" altLang="zh-CN"/>
          </a:p>
        </p:txBody>
      </p:sp>
    </p:spTree>
    <p:extLst>
      <p:ext uri="{BB962C8B-B14F-4D97-AF65-F5344CB8AC3E}">
        <p14:creationId xmlns:p14="http://schemas.microsoft.com/office/powerpoint/2010/main" val="1548178347"/>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normAutofit/>
          </a:bodyPr>
          <a:lstStyle/>
          <a:p>
            <a:r>
              <a:rPr lang="en-US" altLang="zh-CN" sz="1400" dirty="0" smtClean="0"/>
              <a:t>[1] An work in ICDE 2011 find the spectral values of a noise node and a normal nodes have obvious difference.</a:t>
            </a:r>
          </a:p>
          <a:p>
            <a:r>
              <a:rPr lang="en-US" altLang="zh-CN" sz="1400" dirty="0" smtClean="0"/>
              <a:t>[2] They proposed a new method based on the spectral analysis of the adjacent matrix to find suspects.</a:t>
            </a:r>
          </a:p>
          <a:p>
            <a:r>
              <a:rPr lang="en-US" altLang="zh-CN" sz="1400" dirty="0" smtClean="0"/>
              <a:t>[3] The second</a:t>
            </a:r>
            <a:r>
              <a:rPr lang="en-US" altLang="zh-CN" sz="1400" baseline="0" dirty="0" smtClean="0"/>
              <a:t> step is the same. …</a:t>
            </a:r>
            <a:endParaRPr lang="zh-CN" altLang="en-US" sz="1400" dirty="0"/>
          </a:p>
        </p:txBody>
      </p:sp>
      <p:sp>
        <p:nvSpPr>
          <p:cNvPr id="4" name="Slide Number Placeholder 3"/>
          <p:cNvSpPr>
            <a:spLocks noGrp="1"/>
          </p:cNvSpPr>
          <p:nvPr>
            <p:ph type="sldNum" sz="quarter" idx="10"/>
          </p:nvPr>
        </p:nvSpPr>
        <p:spPr/>
        <p:txBody>
          <a:bodyPr/>
          <a:lstStyle/>
          <a:p>
            <a:pPr>
              <a:defRPr/>
            </a:pPr>
            <a:fld id="{24B613D2-7A9B-4379-ACBD-0AEE6954282A}" type="slidenum">
              <a:rPr lang="en-US" altLang="zh-CN" smtClean="0"/>
              <a:pPr>
                <a:defRPr/>
              </a:pPr>
              <a:t>79</a:t>
            </a:fld>
            <a:endParaRPr lang="en-US" altLang="zh-CN"/>
          </a:p>
        </p:txBody>
      </p:sp>
    </p:spTree>
    <p:extLst>
      <p:ext uri="{BB962C8B-B14F-4D97-AF65-F5344CB8AC3E}">
        <p14:creationId xmlns:p14="http://schemas.microsoft.com/office/powerpoint/2010/main" val="358496302"/>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normAutofit/>
          </a:bodyPr>
          <a:lstStyle/>
          <a:p>
            <a:r>
              <a:rPr lang="en-US" altLang="zh-CN" sz="1400" dirty="0" smtClean="0"/>
              <a:t>[1]  There</a:t>
            </a:r>
            <a:r>
              <a:rPr lang="en-US" altLang="zh-CN" sz="1400" baseline="0" dirty="0" smtClean="0"/>
              <a:t> are  two related works which are not in “Preventing passive” attacks and “Preventing active attacks”.</a:t>
            </a:r>
            <a:endParaRPr lang="zh-CN" altLang="en-US" sz="1400" dirty="0"/>
          </a:p>
        </p:txBody>
      </p:sp>
      <p:sp>
        <p:nvSpPr>
          <p:cNvPr id="4" name="Slide Number Placeholder 3"/>
          <p:cNvSpPr>
            <a:spLocks noGrp="1"/>
          </p:cNvSpPr>
          <p:nvPr>
            <p:ph type="sldNum" sz="quarter" idx="10"/>
          </p:nvPr>
        </p:nvSpPr>
        <p:spPr/>
        <p:txBody>
          <a:bodyPr/>
          <a:lstStyle/>
          <a:p>
            <a:pPr>
              <a:defRPr/>
            </a:pPr>
            <a:fld id="{24B613D2-7A9B-4379-ACBD-0AEE6954282A}" type="slidenum">
              <a:rPr lang="en-US" altLang="zh-CN" smtClean="0"/>
              <a:pPr>
                <a:defRPr/>
              </a:pPr>
              <a:t>80</a:t>
            </a:fld>
            <a:endParaRPr lang="en-US" altLang="zh-CN"/>
          </a:p>
        </p:txBody>
      </p:sp>
    </p:spTree>
    <p:extLst>
      <p:ext uri="{BB962C8B-B14F-4D97-AF65-F5344CB8AC3E}">
        <p14:creationId xmlns:p14="http://schemas.microsoft.com/office/powerpoint/2010/main" val="2258484967"/>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sz="1400" dirty="0" smtClean="0"/>
              <a:t>[1] There’s one work in www 07 talks</a:t>
            </a:r>
            <a:r>
              <a:rPr lang="en-US" altLang="zh-CN" sz="1400" baseline="0" dirty="0" smtClean="0"/>
              <a:t> about “</a:t>
            </a:r>
            <a:r>
              <a:rPr lang="en-US" altLang="zh-CN" sz="1400" dirty="0" smtClean="0"/>
              <a:t>How to embed a re-identifiable </a:t>
            </a:r>
            <a:r>
              <a:rPr lang="en-US" altLang="zh-CN" sz="1400" dirty="0" err="1" smtClean="0"/>
              <a:t>subgraph</a:t>
            </a:r>
            <a:r>
              <a:rPr lang="en-US" altLang="zh-CN" sz="1400" dirty="0" smtClean="0"/>
              <a:t> with minimum nodes</a:t>
            </a:r>
            <a:r>
              <a:rPr lang="en-US" altLang="zh-CN" sz="1400" baseline="0" dirty="0" smtClean="0"/>
              <a:t>”.   Since this work does not focus on protection models, we ignore the detailed introducing to it.</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sz="1400" baseline="0" dirty="0" smtClean="0"/>
              <a:t>[2] Another work studies “</a:t>
            </a:r>
            <a:r>
              <a:rPr lang="en-US" altLang="zh-CN" sz="1400" dirty="0" smtClean="0"/>
              <a:t>How to safely compose a large id </a:t>
            </a:r>
            <a:r>
              <a:rPr lang="en-US" altLang="zh-CN" sz="1400" dirty="0" err="1" smtClean="0"/>
              <a:t>anonymized</a:t>
            </a:r>
            <a:r>
              <a:rPr lang="en-US" altLang="zh-CN" sz="1400" dirty="0" smtClean="0"/>
              <a:t> graph through the sub-graphs gathered from agencies</a:t>
            </a:r>
            <a:r>
              <a:rPr lang="en-US" altLang="zh-CN" sz="1400" baseline="0" dirty="0" smtClean="0"/>
              <a:t>”.  Here the id </a:t>
            </a:r>
            <a:r>
              <a:rPr lang="en-US" altLang="zh-CN" sz="1400" baseline="0" dirty="0" err="1" smtClean="0"/>
              <a:t>anonymized</a:t>
            </a:r>
            <a:r>
              <a:rPr lang="en-US" altLang="zh-CN" sz="1400" baseline="0" dirty="0" smtClean="0"/>
              <a:t> means only remove all the names of nodes. </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sz="1400" baseline="0" dirty="0" smtClean="0"/>
              <a:t>[3] In real life, each web agent only holds the sub-graph of users who trust it. There does not exist a server whom all agents trust. Thus no agent will give its </a:t>
            </a:r>
            <a:r>
              <a:rPr lang="en-US" altLang="zh-CN" sz="1400" baseline="0" dirty="0" err="1" smtClean="0"/>
              <a:t>subgraph</a:t>
            </a:r>
            <a:r>
              <a:rPr lang="en-US" altLang="zh-CN" sz="1400" baseline="0" dirty="0" smtClean="0"/>
              <a:t> to others. A cryptographic based protocol should be designed to aggregate </a:t>
            </a:r>
            <a:r>
              <a:rPr lang="en-US" altLang="zh-CN" sz="1400" baseline="0" dirty="0" err="1" smtClean="0"/>
              <a:t>subgraphs</a:t>
            </a:r>
            <a:r>
              <a:rPr lang="en-US" altLang="zh-CN" sz="1400" baseline="0" dirty="0" smtClean="0"/>
              <a:t> to a large graph. </a:t>
            </a:r>
            <a:r>
              <a:rPr lang="zh-CN" altLang="en-US" sz="1400" baseline="0" dirty="0" smtClean="0"/>
              <a:t> </a:t>
            </a:r>
            <a:r>
              <a:rPr lang="en-US" altLang="zh-CN" sz="1400" baseline="0" dirty="0" smtClean="0"/>
              <a:t>This work used </a:t>
            </a:r>
            <a:r>
              <a:rPr lang="en-US" altLang="zh-CN" sz="1400" dirty="0" smtClean="0"/>
              <a:t>commutative encryption to implement this protocol</a:t>
            </a:r>
            <a:endParaRPr lang="en-US" altLang="zh-CN" sz="1400" baseline="0" dirty="0" smtClean="0"/>
          </a:p>
        </p:txBody>
      </p:sp>
      <p:sp>
        <p:nvSpPr>
          <p:cNvPr id="4" name="Slide Number Placeholder 3"/>
          <p:cNvSpPr>
            <a:spLocks noGrp="1"/>
          </p:cNvSpPr>
          <p:nvPr>
            <p:ph type="sldNum" sz="quarter" idx="10"/>
          </p:nvPr>
        </p:nvSpPr>
        <p:spPr/>
        <p:txBody>
          <a:bodyPr/>
          <a:lstStyle/>
          <a:p>
            <a:pPr>
              <a:defRPr/>
            </a:pPr>
            <a:fld id="{24B613D2-7A9B-4379-ACBD-0AEE6954282A}" type="slidenum">
              <a:rPr lang="en-US" altLang="zh-CN" smtClean="0"/>
              <a:pPr>
                <a:defRPr/>
              </a:pPr>
              <a:t>81</a:t>
            </a:fld>
            <a:endParaRPr lang="en-US" altLang="zh-CN"/>
          </a:p>
        </p:txBody>
      </p:sp>
    </p:spTree>
    <p:extLst>
      <p:ext uri="{BB962C8B-B14F-4D97-AF65-F5344CB8AC3E}">
        <p14:creationId xmlns:p14="http://schemas.microsoft.com/office/powerpoint/2010/main" val="2041779047"/>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lstStyle/>
          <a:p>
            <a:r>
              <a:rPr lang="en-US" altLang="zh-CN" dirty="0" smtClean="0"/>
              <a:t>This is the outline of this class.</a:t>
            </a:r>
          </a:p>
          <a:p>
            <a:r>
              <a:rPr lang="en-US" altLang="zh-CN" dirty="0" smtClean="0"/>
              <a:t>We firstly</a:t>
            </a:r>
            <a:r>
              <a:rPr lang="en-US" altLang="zh-CN" baseline="0" dirty="0" smtClean="0"/>
              <a:t> demonstrate the information sharing in on-line social networks</a:t>
            </a:r>
          </a:p>
          <a:p>
            <a:r>
              <a:rPr lang="en-US" altLang="zh-CN" baseline="0" dirty="0" smtClean="0"/>
              <a:t>Then we discuss some works who designed strategies to help on-line users understanding their privacy risk</a:t>
            </a:r>
          </a:p>
          <a:p>
            <a:r>
              <a:rPr lang="en-US" altLang="zh-CN" baseline="0" dirty="0" smtClean="0"/>
              <a:t>Finally, we introduce some works on designing tools to support users’ privacy management in on-line social networks.</a:t>
            </a:r>
          </a:p>
        </p:txBody>
      </p:sp>
      <p:sp>
        <p:nvSpPr>
          <p:cNvPr id="4" name="Slide Number Placeholder 3"/>
          <p:cNvSpPr>
            <a:spLocks noGrp="1"/>
          </p:cNvSpPr>
          <p:nvPr>
            <p:ph type="sldNum" sz="quarter" idx="10"/>
          </p:nvPr>
        </p:nvSpPr>
        <p:spPr/>
        <p:txBody>
          <a:bodyPr/>
          <a:lstStyle/>
          <a:p>
            <a:pPr>
              <a:defRPr/>
            </a:pPr>
            <a:fld id="{24B613D2-7A9B-4379-ACBD-0AEE6954282A}" type="slidenum">
              <a:rPr lang="en-US" altLang="zh-CN" smtClean="0"/>
              <a:pPr>
                <a:defRPr/>
              </a:pPr>
              <a:t>82</a:t>
            </a:fld>
            <a:endParaRPr lang="en-US" altLang="zh-CN"/>
          </a:p>
        </p:txBody>
      </p:sp>
    </p:spTree>
    <p:extLst>
      <p:ext uri="{BB962C8B-B14F-4D97-AF65-F5344CB8AC3E}">
        <p14:creationId xmlns:p14="http://schemas.microsoft.com/office/powerpoint/2010/main" val="987011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normAutofit/>
          </a:bodyPr>
          <a:lstStyle/>
          <a:p>
            <a:r>
              <a:rPr lang="en-US" altLang="zh-CN" sz="1400" baseline="0" dirty="0" smtClean="0"/>
              <a:t>[1] The current works on graph protection  focus on the following three objectives respectively</a:t>
            </a:r>
          </a:p>
          <a:p>
            <a:r>
              <a:rPr lang="en-US" altLang="zh-CN" sz="1400" baseline="0" dirty="0" smtClean="0"/>
              <a:t>[2] The first is to avoid node re-identification. Node re-identification is to correctly re-identify a user in the published graph with high probability based on certain knowledge. This is the same as the node re-identification on the </a:t>
            </a:r>
            <a:r>
              <a:rPr lang="en-US" altLang="zh-CN" sz="1400" baseline="0" dirty="0" err="1" smtClean="0"/>
              <a:t>anonymized</a:t>
            </a:r>
            <a:r>
              <a:rPr lang="en-US" altLang="zh-CN" sz="1400" baseline="0" dirty="0" smtClean="0"/>
              <a:t> tabular data except the knowledge used by an attacker may contain some connection information.  Several models have been proposed to prevent node re-identification based on different assumptions of the knowledge can be used by an attacker. </a:t>
            </a:r>
          </a:p>
          <a:p>
            <a:r>
              <a:rPr lang="en-US" altLang="zh-CN" sz="1400" baseline="0" dirty="0" smtClean="0"/>
              <a:t>[3] Since the social connection information of a user is often sensitive, the other privacy requirement is to prevent the edge discovery in the published graph.  Edge discovery is to either find two users have a connection or find a user is involved in a connection based on certain knowledge. </a:t>
            </a:r>
          </a:p>
          <a:p>
            <a:r>
              <a:rPr lang="en-US" altLang="zh-CN" sz="1400" baseline="0" dirty="0" smtClean="0"/>
              <a:t>[4]  Several works also considered how to protect the edge weights in weighted graphs. They either hide the real edge weights or further to hide the relative order between weights by replace the original weight values with new values. Next,  we show the basic techniques to protect node and link.</a:t>
            </a:r>
            <a:endParaRPr lang="en-US" altLang="zh-CN" sz="1400" dirty="0" smtClean="0"/>
          </a:p>
          <a:p>
            <a:endParaRPr lang="zh-CN" altLang="en-US" dirty="0"/>
          </a:p>
        </p:txBody>
      </p:sp>
      <p:sp>
        <p:nvSpPr>
          <p:cNvPr id="4" name="Slide Number Placeholder 3"/>
          <p:cNvSpPr>
            <a:spLocks noGrp="1"/>
          </p:cNvSpPr>
          <p:nvPr>
            <p:ph type="sldNum" sz="quarter" idx="10"/>
          </p:nvPr>
        </p:nvSpPr>
        <p:spPr/>
        <p:txBody>
          <a:bodyPr/>
          <a:lstStyle/>
          <a:p>
            <a:pPr>
              <a:defRPr/>
            </a:pPr>
            <a:fld id="{24B613D2-7A9B-4379-ACBD-0AEE6954282A}" type="slidenum">
              <a:rPr lang="en-US" altLang="zh-CN" smtClean="0"/>
              <a:pPr>
                <a:defRPr/>
              </a:pPr>
              <a:t>10</a:t>
            </a:fld>
            <a:endParaRPr lang="en-US" altLang="zh-CN"/>
          </a:p>
        </p:txBody>
      </p:sp>
    </p:spTree>
    <p:extLst>
      <p:ext uri="{BB962C8B-B14F-4D97-AF65-F5344CB8AC3E}">
        <p14:creationId xmlns:p14="http://schemas.microsoft.com/office/powerpoint/2010/main" val="1965206960"/>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lstStyle/>
          <a:p>
            <a:r>
              <a:rPr lang="en-US" altLang="zh-CN" dirty="0" smtClean="0"/>
              <a:t>So, the first important work is to design</a:t>
            </a:r>
            <a:r>
              <a:rPr lang="en-US" altLang="zh-CN" baseline="0" dirty="0" smtClean="0"/>
              <a:t> strategies to help users understand their privacy risk due to that they shared explicitly</a:t>
            </a:r>
            <a:endParaRPr lang="zh-CN" altLang="en-US" dirty="0"/>
          </a:p>
        </p:txBody>
      </p:sp>
      <p:sp>
        <p:nvSpPr>
          <p:cNvPr id="4" name="Slide Number Placeholder 3"/>
          <p:cNvSpPr>
            <a:spLocks noGrp="1"/>
          </p:cNvSpPr>
          <p:nvPr>
            <p:ph type="sldNum" sz="quarter" idx="10"/>
          </p:nvPr>
        </p:nvSpPr>
        <p:spPr/>
        <p:txBody>
          <a:bodyPr/>
          <a:lstStyle/>
          <a:p>
            <a:pPr>
              <a:defRPr/>
            </a:pPr>
            <a:fld id="{24B613D2-7A9B-4379-ACBD-0AEE6954282A}" type="slidenum">
              <a:rPr lang="en-US" altLang="zh-CN" smtClean="0"/>
              <a:pPr>
                <a:defRPr/>
              </a:pPr>
              <a:t>83</a:t>
            </a:fld>
            <a:endParaRPr lang="en-US" altLang="zh-CN"/>
          </a:p>
        </p:txBody>
      </p:sp>
    </p:spTree>
    <p:extLst>
      <p:ext uri="{BB962C8B-B14F-4D97-AF65-F5344CB8AC3E}">
        <p14:creationId xmlns:p14="http://schemas.microsoft.com/office/powerpoint/2010/main" val="2050941476"/>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lstStyle/>
          <a:p>
            <a:r>
              <a:rPr lang="en-US" altLang="zh-CN" dirty="0" smtClean="0"/>
              <a:t>The basic</a:t>
            </a:r>
            <a:r>
              <a:rPr lang="en-US" altLang="zh-CN" baseline="0" dirty="0" smtClean="0"/>
              <a:t> idea is to measure the privacy risk by a privacy score.</a:t>
            </a:r>
          </a:p>
          <a:p>
            <a:endParaRPr lang="en-US" altLang="zh-CN" dirty="0" smtClean="0"/>
          </a:p>
          <a:p>
            <a:pPr marL="0" marR="0" lvl="1" indent="0" algn="l" defTabSz="914400" rtl="0" eaLnBrk="0" fontAlgn="base" latinLnBrk="0" hangingPunct="0">
              <a:lnSpc>
                <a:spcPct val="100000"/>
              </a:lnSpc>
              <a:spcBef>
                <a:spcPct val="30000"/>
              </a:spcBef>
              <a:spcAft>
                <a:spcPct val="0"/>
              </a:spcAft>
              <a:buClrTx/>
              <a:buSzTx/>
              <a:buFontTx/>
              <a:buNone/>
              <a:tabLst/>
              <a:defRPr/>
            </a:pPr>
            <a:r>
              <a:rPr lang="en-US" altLang="zh-CN" sz="2400" dirty="0" smtClean="0"/>
              <a:t>Privacy Score takes into account what information you’ve shared and who can view that information</a:t>
            </a:r>
          </a:p>
          <a:p>
            <a:endParaRPr lang="en-US" altLang="zh-CN" dirty="0" smtClean="0"/>
          </a:p>
          <a:p>
            <a:endParaRPr lang="en-US" altLang="zh-CN" dirty="0" smtClean="0"/>
          </a:p>
          <a:p>
            <a:r>
              <a:rPr lang="en-US" altLang="zh-CN" sz="2800" dirty="0" smtClean="0"/>
              <a:t>Basic Premises of Privacy Score includes</a:t>
            </a:r>
          </a:p>
          <a:p>
            <a:pPr lvl="1"/>
            <a:r>
              <a:rPr lang="en-US" altLang="zh-CN" sz="2400" dirty="0" smtClean="0"/>
              <a:t>Sensitivity</a:t>
            </a:r>
          </a:p>
          <a:p>
            <a:pPr lvl="2"/>
            <a:r>
              <a:rPr lang="en-US" altLang="zh-CN" sz="1800" dirty="0" smtClean="0"/>
              <a:t>The more sensitive the information revealed by a user, the higher his privacy risk</a:t>
            </a:r>
          </a:p>
          <a:p>
            <a:pPr lvl="1"/>
            <a:r>
              <a:rPr lang="en-US" altLang="zh-CN" dirty="0" smtClean="0"/>
              <a:t> </a:t>
            </a:r>
            <a:r>
              <a:rPr lang="en-US" altLang="zh-CN" sz="2400" dirty="0" smtClean="0"/>
              <a:t>Visibility</a:t>
            </a:r>
          </a:p>
          <a:p>
            <a:pPr lvl="2"/>
            <a:r>
              <a:rPr lang="en-US" altLang="zh-CN" sz="1800" dirty="0" smtClean="0"/>
              <a:t>The wider the information about a user spreads, the higher his privacy risk</a:t>
            </a:r>
            <a:endParaRPr lang="zh-CN" altLang="en-US" sz="1800" dirty="0" smtClean="0"/>
          </a:p>
          <a:p>
            <a:endParaRPr lang="zh-CN" altLang="en-US" dirty="0"/>
          </a:p>
        </p:txBody>
      </p:sp>
      <p:sp>
        <p:nvSpPr>
          <p:cNvPr id="4" name="Slide Number Placeholder 3"/>
          <p:cNvSpPr>
            <a:spLocks noGrp="1"/>
          </p:cNvSpPr>
          <p:nvPr>
            <p:ph type="sldNum" sz="quarter" idx="10"/>
          </p:nvPr>
        </p:nvSpPr>
        <p:spPr/>
        <p:txBody>
          <a:bodyPr/>
          <a:lstStyle/>
          <a:p>
            <a:pPr>
              <a:defRPr/>
            </a:pPr>
            <a:fld id="{24B613D2-7A9B-4379-ACBD-0AEE6954282A}" type="slidenum">
              <a:rPr lang="en-US" altLang="zh-CN" smtClean="0"/>
              <a:pPr>
                <a:defRPr/>
              </a:pPr>
              <a:t>84</a:t>
            </a:fld>
            <a:endParaRPr lang="en-US" altLang="zh-CN"/>
          </a:p>
        </p:txBody>
      </p:sp>
    </p:spTree>
    <p:extLst>
      <p:ext uri="{BB962C8B-B14F-4D97-AF65-F5344CB8AC3E}">
        <p14:creationId xmlns:p14="http://schemas.microsoft.com/office/powerpoint/2010/main" val="1067235482"/>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lstStyle/>
          <a:p>
            <a:r>
              <a:rPr lang="en-US" altLang="zh-CN" dirty="0" smtClean="0"/>
              <a:t>A</a:t>
            </a:r>
            <a:r>
              <a:rPr lang="en-US" altLang="zh-CN" baseline="0" dirty="0" smtClean="0"/>
              <a:t> privacy score of user j due to Profile item </a:t>
            </a:r>
            <a:r>
              <a:rPr lang="en-US" altLang="zh-CN" baseline="0" dirty="0" err="1" smtClean="0"/>
              <a:t>i</a:t>
            </a:r>
            <a:r>
              <a:rPr lang="en-US" altLang="zh-CN" baseline="0" dirty="0" smtClean="0"/>
              <a:t> can be computed use this formula.</a:t>
            </a:r>
          </a:p>
          <a:p>
            <a:endParaRPr lang="en-US" altLang="zh-CN" baseline="0" dirty="0" smtClean="0"/>
          </a:p>
          <a:p>
            <a:r>
              <a:rPr lang="en-US" altLang="zh-CN" baseline="0" dirty="0" smtClean="0"/>
              <a:t>In it, *****</a:t>
            </a:r>
            <a:endParaRPr lang="zh-CN" altLang="en-US" dirty="0"/>
          </a:p>
        </p:txBody>
      </p:sp>
      <p:sp>
        <p:nvSpPr>
          <p:cNvPr id="4" name="Slide Number Placeholder 3"/>
          <p:cNvSpPr>
            <a:spLocks noGrp="1"/>
          </p:cNvSpPr>
          <p:nvPr>
            <p:ph type="sldNum" sz="quarter" idx="10"/>
          </p:nvPr>
        </p:nvSpPr>
        <p:spPr/>
        <p:txBody>
          <a:bodyPr/>
          <a:lstStyle/>
          <a:p>
            <a:pPr>
              <a:defRPr/>
            </a:pPr>
            <a:fld id="{24B613D2-7A9B-4379-ACBD-0AEE6954282A}" type="slidenum">
              <a:rPr lang="en-US" altLang="zh-CN" smtClean="0"/>
              <a:pPr>
                <a:defRPr/>
              </a:pPr>
              <a:t>85</a:t>
            </a:fld>
            <a:endParaRPr lang="en-US" altLang="zh-CN"/>
          </a:p>
        </p:txBody>
      </p:sp>
    </p:spTree>
    <p:extLst>
      <p:ext uri="{BB962C8B-B14F-4D97-AF65-F5344CB8AC3E}">
        <p14:creationId xmlns:p14="http://schemas.microsoft.com/office/powerpoint/2010/main" val="1891780231"/>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lstStyle/>
          <a:p>
            <a:r>
              <a:rPr lang="en-US" altLang="zh-CN" dirty="0" smtClean="0"/>
              <a:t>The second category</a:t>
            </a:r>
            <a:r>
              <a:rPr lang="en-US" altLang="zh-CN" baseline="0" dirty="0" smtClean="0"/>
              <a:t> of works is to analyze the privacy risk due to what you shared implicitly</a:t>
            </a:r>
            <a:endParaRPr lang="zh-CN" altLang="en-US" dirty="0"/>
          </a:p>
        </p:txBody>
      </p:sp>
      <p:sp>
        <p:nvSpPr>
          <p:cNvPr id="4" name="Slide Number Placeholder 3"/>
          <p:cNvSpPr>
            <a:spLocks noGrp="1"/>
          </p:cNvSpPr>
          <p:nvPr>
            <p:ph type="sldNum" sz="quarter" idx="10"/>
          </p:nvPr>
        </p:nvSpPr>
        <p:spPr/>
        <p:txBody>
          <a:bodyPr/>
          <a:lstStyle/>
          <a:p>
            <a:pPr>
              <a:defRPr/>
            </a:pPr>
            <a:fld id="{24B613D2-7A9B-4379-ACBD-0AEE6954282A}" type="slidenum">
              <a:rPr lang="en-US" altLang="zh-CN" smtClean="0"/>
              <a:pPr>
                <a:defRPr/>
              </a:pPr>
              <a:t>86</a:t>
            </a:fld>
            <a:endParaRPr lang="en-US" altLang="zh-CN"/>
          </a:p>
        </p:txBody>
      </p:sp>
    </p:spTree>
    <p:extLst>
      <p:ext uri="{BB962C8B-B14F-4D97-AF65-F5344CB8AC3E}">
        <p14:creationId xmlns:p14="http://schemas.microsoft.com/office/powerpoint/2010/main" val="1411482682"/>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lstStyle/>
          <a:p>
            <a:r>
              <a:rPr lang="en-US" altLang="zh-CN" dirty="0" smtClean="0"/>
              <a:t>For example, we have this network, some people do not provide some attributes in their</a:t>
            </a:r>
            <a:r>
              <a:rPr lang="en-US" altLang="zh-CN" baseline="0" dirty="0" smtClean="0"/>
              <a:t> profile since they do not want to share them.</a:t>
            </a:r>
            <a:endParaRPr lang="zh-CN" altLang="en-US" dirty="0"/>
          </a:p>
        </p:txBody>
      </p:sp>
      <p:sp>
        <p:nvSpPr>
          <p:cNvPr id="4" name="Slide Number Placeholder 3"/>
          <p:cNvSpPr>
            <a:spLocks noGrp="1"/>
          </p:cNvSpPr>
          <p:nvPr>
            <p:ph type="sldNum" sz="quarter" idx="10"/>
          </p:nvPr>
        </p:nvSpPr>
        <p:spPr/>
        <p:txBody>
          <a:bodyPr/>
          <a:lstStyle/>
          <a:p>
            <a:pPr>
              <a:defRPr/>
            </a:pPr>
            <a:fld id="{24B613D2-7A9B-4379-ACBD-0AEE6954282A}" type="slidenum">
              <a:rPr lang="en-US" altLang="zh-CN" smtClean="0"/>
              <a:pPr>
                <a:defRPr/>
              </a:pPr>
              <a:t>87</a:t>
            </a:fld>
            <a:endParaRPr lang="en-US" altLang="zh-CN"/>
          </a:p>
        </p:txBody>
      </p:sp>
    </p:spTree>
    <p:extLst>
      <p:ext uri="{BB962C8B-B14F-4D97-AF65-F5344CB8AC3E}">
        <p14:creationId xmlns:p14="http://schemas.microsoft.com/office/powerpoint/2010/main" val="3051254969"/>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lstStyle/>
          <a:p>
            <a:r>
              <a:rPr lang="en-US" altLang="zh-CN" dirty="0" smtClean="0"/>
              <a:t>However, leave them blank</a:t>
            </a:r>
            <a:r>
              <a:rPr lang="en-US" altLang="zh-CN" baseline="0" dirty="0" smtClean="0"/>
              <a:t> cannot guarantee the protection of these attributes</a:t>
            </a:r>
            <a:endParaRPr lang="zh-CN" altLang="en-US" dirty="0"/>
          </a:p>
        </p:txBody>
      </p:sp>
      <p:sp>
        <p:nvSpPr>
          <p:cNvPr id="4" name="Slide Number Placeholder 3"/>
          <p:cNvSpPr>
            <a:spLocks noGrp="1"/>
          </p:cNvSpPr>
          <p:nvPr>
            <p:ph type="sldNum" sz="quarter" idx="10"/>
          </p:nvPr>
        </p:nvSpPr>
        <p:spPr/>
        <p:txBody>
          <a:bodyPr/>
          <a:lstStyle/>
          <a:p>
            <a:pPr>
              <a:defRPr/>
            </a:pPr>
            <a:fld id="{24B613D2-7A9B-4379-ACBD-0AEE6954282A}" type="slidenum">
              <a:rPr lang="en-US" altLang="zh-CN" smtClean="0"/>
              <a:pPr>
                <a:defRPr/>
              </a:pPr>
              <a:t>88</a:t>
            </a:fld>
            <a:endParaRPr lang="en-US" altLang="zh-CN"/>
          </a:p>
        </p:txBody>
      </p:sp>
    </p:spTree>
    <p:extLst>
      <p:ext uri="{BB962C8B-B14F-4D97-AF65-F5344CB8AC3E}">
        <p14:creationId xmlns:p14="http://schemas.microsoft.com/office/powerpoint/2010/main" val="3010206262"/>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lstStyle/>
          <a:p>
            <a:r>
              <a:rPr lang="en-US" altLang="zh-CN" dirty="0" smtClean="0"/>
              <a:t>As we learned in the previous classes.</a:t>
            </a:r>
            <a:r>
              <a:rPr lang="en-US" altLang="zh-CN" baseline="0" dirty="0" smtClean="0"/>
              <a:t> There are many method to infer the blank attributes.</a:t>
            </a:r>
          </a:p>
          <a:p>
            <a:endParaRPr lang="en-US" altLang="zh-CN" baseline="0" dirty="0" smtClean="0"/>
          </a:p>
          <a:p>
            <a:r>
              <a:rPr lang="en-US" altLang="zh-CN" dirty="0" smtClean="0"/>
              <a:t>Privacy information can be inferred from</a:t>
            </a:r>
          </a:p>
          <a:p>
            <a:pPr lvl="1"/>
            <a:r>
              <a:rPr lang="en-US" altLang="zh-CN" dirty="0" smtClean="0"/>
              <a:t>Your public profile, friendships, group memberships, etc.</a:t>
            </a:r>
          </a:p>
          <a:p>
            <a:r>
              <a:rPr lang="en-US" altLang="zh-CN" dirty="0" smtClean="0"/>
              <a:t>Private information can be inferred using</a:t>
            </a:r>
          </a:p>
          <a:p>
            <a:pPr lvl="1"/>
            <a:r>
              <a:rPr lang="en-US" altLang="zh-CN" dirty="0" smtClean="0"/>
              <a:t>Majority voting</a:t>
            </a:r>
            <a:r>
              <a:rPr lang="en-US" altLang="zh-CN" baseline="30000" dirty="0" smtClean="0"/>
              <a:t>[1][2]</a:t>
            </a:r>
          </a:p>
          <a:p>
            <a:pPr lvl="1"/>
            <a:r>
              <a:rPr lang="en-US" altLang="zh-CN" dirty="0" smtClean="0"/>
              <a:t>Community detection</a:t>
            </a:r>
            <a:r>
              <a:rPr lang="en-US" altLang="zh-CN" baseline="30000" dirty="0" smtClean="0"/>
              <a:t>[3]</a:t>
            </a:r>
          </a:p>
          <a:p>
            <a:pPr lvl="1"/>
            <a:r>
              <a:rPr lang="en-US" altLang="zh-CN" dirty="0" smtClean="0"/>
              <a:t>Classification</a:t>
            </a:r>
            <a:r>
              <a:rPr lang="en-US" altLang="zh-CN" baseline="30000" dirty="0" smtClean="0"/>
              <a:t>[1][4]</a:t>
            </a:r>
            <a:endParaRPr lang="zh-CN" altLang="en-US" baseline="30000" dirty="0" smtClean="0"/>
          </a:p>
          <a:p>
            <a:endParaRPr lang="zh-CN" altLang="en-US" dirty="0"/>
          </a:p>
        </p:txBody>
      </p:sp>
      <p:sp>
        <p:nvSpPr>
          <p:cNvPr id="4" name="Slide Number Placeholder 3"/>
          <p:cNvSpPr>
            <a:spLocks noGrp="1"/>
          </p:cNvSpPr>
          <p:nvPr>
            <p:ph type="sldNum" sz="quarter" idx="10"/>
          </p:nvPr>
        </p:nvSpPr>
        <p:spPr/>
        <p:txBody>
          <a:bodyPr/>
          <a:lstStyle/>
          <a:p>
            <a:pPr>
              <a:defRPr/>
            </a:pPr>
            <a:fld id="{24B613D2-7A9B-4379-ACBD-0AEE6954282A}" type="slidenum">
              <a:rPr lang="en-US" altLang="zh-CN" smtClean="0"/>
              <a:pPr>
                <a:defRPr/>
              </a:pPr>
              <a:t>89</a:t>
            </a:fld>
            <a:endParaRPr lang="en-US" altLang="zh-CN"/>
          </a:p>
        </p:txBody>
      </p:sp>
    </p:spTree>
    <p:extLst>
      <p:ext uri="{BB962C8B-B14F-4D97-AF65-F5344CB8AC3E}">
        <p14:creationId xmlns:p14="http://schemas.microsoft.com/office/powerpoint/2010/main" val="3513954953"/>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lstStyle/>
          <a:p>
            <a:r>
              <a:rPr lang="en-US" altLang="zh-CN" dirty="0" smtClean="0"/>
              <a:t>There are many</a:t>
            </a:r>
            <a:r>
              <a:rPr lang="en-US" altLang="zh-CN" baseline="0" dirty="0" smtClean="0"/>
              <a:t> inference algorithms.</a:t>
            </a:r>
            <a:endParaRPr lang="zh-CN" altLang="en-US" dirty="0"/>
          </a:p>
        </p:txBody>
      </p:sp>
      <p:sp>
        <p:nvSpPr>
          <p:cNvPr id="4" name="Slide Number Placeholder 3"/>
          <p:cNvSpPr>
            <a:spLocks noGrp="1"/>
          </p:cNvSpPr>
          <p:nvPr>
            <p:ph type="sldNum" sz="quarter" idx="10"/>
          </p:nvPr>
        </p:nvSpPr>
        <p:spPr/>
        <p:txBody>
          <a:bodyPr/>
          <a:lstStyle/>
          <a:p>
            <a:pPr>
              <a:defRPr/>
            </a:pPr>
            <a:fld id="{24B613D2-7A9B-4379-ACBD-0AEE6954282A}" type="slidenum">
              <a:rPr lang="en-US" altLang="zh-CN" smtClean="0"/>
              <a:pPr>
                <a:defRPr/>
              </a:pPr>
              <a:t>90</a:t>
            </a:fld>
            <a:endParaRPr lang="en-US" altLang="zh-CN"/>
          </a:p>
        </p:txBody>
      </p:sp>
    </p:spTree>
    <p:extLst>
      <p:ext uri="{BB962C8B-B14F-4D97-AF65-F5344CB8AC3E}">
        <p14:creationId xmlns:p14="http://schemas.microsoft.com/office/powerpoint/2010/main" val="815023466"/>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lstStyle/>
          <a:p>
            <a:r>
              <a:rPr lang="en-US" altLang="zh-CN" dirty="0" smtClean="0"/>
              <a:t>The last category of work is how</a:t>
            </a:r>
            <a:r>
              <a:rPr lang="en-US" altLang="zh-CN" baseline="0" dirty="0" smtClean="0"/>
              <a:t> to design proper tools to visualize the users’ privacy policies.</a:t>
            </a:r>
            <a:endParaRPr lang="zh-CN" altLang="en-US" dirty="0"/>
          </a:p>
        </p:txBody>
      </p:sp>
      <p:sp>
        <p:nvSpPr>
          <p:cNvPr id="4" name="Slide Number Placeholder 3"/>
          <p:cNvSpPr>
            <a:spLocks noGrp="1"/>
          </p:cNvSpPr>
          <p:nvPr>
            <p:ph type="sldNum" sz="quarter" idx="10"/>
          </p:nvPr>
        </p:nvSpPr>
        <p:spPr/>
        <p:txBody>
          <a:bodyPr/>
          <a:lstStyle/>
          <a:p>
            <a:pPr>
              <a:defRPr/>
            </a:pPr>
            <a:fld id="{24B613D2-7A9B-4379-ACBD-0AEE6954282A}" type="slidenum">
              <a:rPr lang="en-US" altLang="zh-CN" smtClean="0"/>
              <a:pPr>
                <a:defRPr/>
              </a:pPr>
              <a:t>91</a:t>
            </a:fld>
            <a:endParaRPr lang="en-US" altLang="zh-CN"/>
          </a:p>
        </p:txBody>
      </p:sp>
    </p:spTree>
    <p:extLst>
      <p:ext uri="{BB962C8B-B14F-4D97-AF65-F5344CB8AC3E}">
        <p14:creationId xmlns:p14="http://schemas.microsoft.com/office/powerpoint/2010/main" val="900993934"/>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lstStyle/>
          <a:p>
            <a:r>
              <a:rPr lang="en-US" altLang="zh-CN" dirty="0" smtClean="0"/>
              <a:t>The other important category of works is to design good privacy wizard</a:t>
            </a:r>
            <a:r>
              <a:rPr lang="en-US" altLang="zh-CN" baseline="0" dirty="0" smtClean="0"/>
              <a:t> to help users to manage users’ privacy</a:t>
            </a:r>
            <a:endParaRPr lang="zh-CN" altLang="en-US" dirty="0"/>
          </a:p>
        </p:txBody>
      </p:sp>
      <p:sp>
        <p:nvSpPr>
          <p:cNvPr id="4" name="Slide Number Placeholder 3"/>
          <p:cNvSpPr>
            <a:spLocks noGrp="1"/>
          </p:cNvSpPr>
          <p:nvPr>
            <p:ph type="sldNum" sz="quarter" idx="10"/>
          </p:nvPr>
        </p:nvSpPr>
        <p:spPr/>
        <p:txBody>
          <a:bodyPr/>
          <a:lstStyle/>
          <a:p>
            <a:pPr>
              <a:defRPr/>
            </a:pPr>
            <a:fld id="{24B613D2-7A9B-4379-ACBD-0AEE6954282A}" type="slidenum">
              <a:rPr lang="en-US" altLang="zh-CN" smtClean="0"/>
              <a:pPr>
                <a:defRPr/>
              </a:pPr>
              <a:t>92</a:t>
            </a:fld>
            <a:endParaRPr lang="en-US" altLang="zh-CN"/>
          </a:p>
        </p:txBody>
      </p:sp>
    </p:spTree>
    <p:extLst>
      <p:ext uri="{BB962C8B-B14F-4D97-AF65-F5344CB8AC3E}">
        <p14:creationId xmlns:p14="http://schemas.microsoft.com/office/powerpoint/2010/main" val="24013774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normAutofit lnSpcReduction="10000"/>
          </a:bodyPr>
          <a:lstStyle/>
          <a:p>
            <a:r>
              <a:rPr lang="en-US" dirty="0" smtClean="0"/>
              <a:t>[1] There are two basic methods to implement the protection,</a:t>
            </a:r>
            <a:r>
              <a:rPr lang="en-US" baseline="0" dirty="0" smtClean="0"/>
              <a:t> </a:t>
            </a:r>
            <a:r>
              <a:rPr lang="en-US" dirty="0" smtClean="0"/>
              <a:t>editing and clustering.</a:t>
            </a:r>
          </a:p>
          <a:p>
            <a:r>
              <a:rPr lang="en-US" dirty="0" smtClean="0"/>
              <a:t>[2]</a:t>
            </a:r>
            <a:r>
              <a:rPr lang="en-US" baseline="0" dirty="0" smtClean="0"/>
              <a:t> For example, the privacy requirement is to make sure that an attacker can only </a:t>
            </a:r>
            <a:r>
              <a:rPr lang="en-US" sz="1300" dirty="0" smtClean="0"/>
              <a:t>correctly re-identify a node with probability at most 50%.</a:t>
            </a:r>
          </a:p>
          <a:p>
            <a:r>
              <a:rPr lang="en-US" sz="1300" dirty="0" smtClean="0"/>
              <a:t>[3] One method is to publish a clustered graph.</a:t>
            </a:r>
          </a:p>
          <a:p>
            <a:r>
              <a:rPr lang="en-US" sz="1300" dirty="0" smtClean="0"/>
              <a:t>[4] A clustered graph is a graph that each node represents at least k nodes in the original graph and each edge represents several edges in the original graph.  A node is called as the super node and an edge is called as super edge in the clustered graph.  If an attacker knows the neighborhood graph of Lily, he always finds that Lily belongs to at least 1 super node in the published graph. Since each super node’s size is at least k, an attacker can only correctly re-identify a node with probability at most 1/k=50%</a:t>
            </a:r>
          </a:p>
          <a:p>
            <a:r>
              <a:rPr lang="en-US" sz="1300" dirty="0" smtClean="0"/>
              <a:t>[5] Another method is editing the original graph by adding or deleting edges and nodes to make the graph satisfy certain property. For example, by adding one edge, every node in the graph has the same neighborhood graph with at least one other node in the graph. Then an attacker who knows the neighborhood graph of Lily will always get at least two candidates in the published graph.</a:t>
            </a:r>
          </a:p>
          <a:p>
            <a:r>
              <a:rPr lang="en-US" sz="1300" dirty="0" smtClean="0"/>
              <a:t>[6] Current protection models use either of these two methods to provide the same protection for all the users in the graph, this cannot satisfy the requirement of a publisher.</a:t>
            </a:r>
          </a:p>
          <a:p>
            <a:endParaRPr lang="en-US" sz="1300" dirty="0"/>
          </a:p>
        </p:txBody>
      </p:sp>
      <p:sp>
        <p:nvSpPr>
          <p:cNvPr id="4" name="Slide Number Placeholder 3"/>
          <p:cNvSpPr>
            <a:spLocks noGrp="1"/>
          </p:cNvSpPr>
          <p:nvPr>
            <p:ph type="sldNum" sz="quarter" idx="10"/>
          </p:nvPr>
        </p:nvSpPr>
        <p:spPr/>
        <p:txBody>
          <a:bodyPr/>
          <a:lstStyle/>
          <a:p>
            <a:fld id="{4481CDF8-7626-4A09-88FA-FC49DCF091C5}" type="slidenum">
              <a:rPr lang="zh-CN" altLang="en-US" smtClean="0"/>
              <a:pPr/>
              <a:t>11</a:t>
            </a:fld>
            <a:endParaRPr lang="zh-CN" altLang="en-US"/>
          </a:p>
        </p:txBody>
      </p:sp>
    </p:spTree>
    <p:extLst>
      <p:ext uri="{BB962C8B-B14F-4D97-AF65-F5344CB8AC3E}">
        <p14:creationId xmlns:p14="http://schemas.microsoft.com/office/powerpoint/2010/main" val="781158862"/>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lstStyle/>
          <a:p>
            <a:r>
              <a:rPr lang="en-US" altLang="zh-CN" dirty="0" smtClean="0"/>
              <a:t>The privacy manage of individuals includes three categories:</a:t>
            </a:r>
          </a:p>
          <a:p>
            <a:r>
              <a:rPr lang="en-US" altLang="zh-CN" dirty="0" smtClean="0"/>
              <a:t>Management</a:t>
            </a:r>
            <a:r>
              <a:rPr lang="en-US" altLang="zh-CN" baseline="0" dirty="0" smtClean="0"/>
              <a:t> in social navigation</a:t>
            </a:r>
          </a:p>
          <a:p>
            <a:endParaRPr lang="en-US" altLang="zh-CN" baseline="0" dirty="0" smtClean="0"/>
          </a:p>
          <a:p>
            <a:r>
              <a:rPr lang="en-US" altLang="zh-CN" baseline="0" dirty="0" smtClean="0"/>
              <a:t>Preventing inference attacks</a:t>
            </a:r>
          </a:p>
          <a:p>
            <a:endParaRPr lang="en-US" altLang="zh-CN" baseline="0" dirty="0" smtClean="0"/>
          </a:p>
          <a:p>
            <a:r>
              <a:rPr lang="en-US" altLang="zh-CN" baseline="0" dirty="0" smtClean="0"/>
              <a:t>And</a:t>
            </a:r>
          </a:p>
          <a:p>
            <a:endParaRPr lang="en-US" altLang="zh-CN" baseline="0" dirty="0" smtClean="0"/>
          </a:p>
          <a:p>
            <a:r>
              <a:rPr lang="en-US" altLang="zh-CN" baseline="0" dirty="0" smtClean="0"/>
              <a:t>Learning Privacy preferences with limited user inputs</a:t>
            </a:r>
            <a:endParaRPr lang="zh-CN" altLang="en-US" dirty="0"/>
          </a:p>
        </p:txBody>
      </p:sp>
      <p:sp>
        <p:nvSpPr>
          <p:cNvPr id="4" name="Slide Number Placeholder 3"/>
          <p:cNvSpPr>
            <a:spLocks noGrp="1"/>
          </p:cNvSpPr>
          <p:nvPr>
            <p:ph type="sldNum" sz="quarter" idx="10"/>
          </p:nvPr>
        </p:nvSpPr>
        <p:spPr/>
        <p:txBody>
          <a:bodyPr/>
          <a:lstStyle/>
          <a:p>
            <a:pPr>
              <a:defRPr/>
            </a:pPr>
            <a:fld id="{24B613D2-7A9B-4379-ACBD-0AEE6954282A}" type="slidenum">
              <a:rPr lang="en-US" altLang="zh-CN" smtClean="0"/>
              <a:pPr>
                <a:defRPr/>
              </a:pPr>
              <a:t>93</a:t>
            </a:fld>
            <a:endParaRPr lang="en-US" altLang="zh-CN"/>
          </a:p>
        </p:txBody>
      </p:sp>
    </p:spTree>
    <p:extLst>
      <p:ext uri="{BB962C8B-B14F-4D97-AF65-F5344CB8AC3E}">
        <p14:creationId xmlns:p14="http://schemas.microsoft.com/office/powerpoint/2010/main" val="1996296309"/>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lstStyle/>
          <a:p>
            <a:r>
              <a:rPr lang="en-US" altLang="zh-CN" dirty="0" smtClean="0"/>
              <a:t>Social navigation helps users make better privacy decisions using community knowledge and expertise.</a:t>
            </a:r>
            <a:endParaRPr lang="zh-CN" altLang="en-US" dirty="0"/>
          </a:p>
        </p:txBody>
      </p:sp>
      <p:sp>
        <p:nvSpPr>
          <p:cNvPr id="4" name="Slide Number Placeholder 3"/>
          <p:cNvSpPr>
            <a:spLocks noGrp="1"/>
          </p:cNvSpPr>
          <p:nvPr>
            <p:ph type="sldNum" sz="quarter" idx="10"/>
          </p:nvPr>
        </p:nvSpPr>
        <p:spPr/>
        <p:txBody>
          <a:bodyPr/>
          <a:lstStyle/>
          <a:p>
            <a:pPr>
              <a:defRPr/>
            </a:pPr>
            <a:fld id="{24B613D2-7A9B-4379-ACBD-0AEE6954282A}" type="slidenum">
              <a:rPr lang="en-US" altLang="zh-CN" smtClean="0"/>
              <a:pPr>
                <a:defRPr/>
              </a:pPr>
              <a:t>94</a:t>
            </a:fld>
            <a:endParaRPr lang="en-US" altLang="zh-CN"/>
          </a:p>
        </p:txBody>
      </p:sp>
    </p:spTree>
    <p:extLst>
      <p:ext uri="{BB962C8B-B14F-4D97-AF65-F5344CB8AC3E}">
        <p14:creationId xmlns:p14="http://schemas.microsoft.com/office/powerpoint/2010/main" val="4094058709"/>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lstStyle/>
          <a:p>
            <a:r>
              <a:rPr lang="en-US" altLang="zh-CN" dirty="0" smtClean="0"/>
              <a:t>To prevent inference attacks. We can remove or hide risky links, profiles or groups that contributed most to the inference attacks.</a:t>
            </a:r>
          </a:p>
          <a:p>
            <a:endParaRPr lang="en-US" altLang="zh-CN" dirty="0" smtClean="0"/>
          </a:p>
          <a:p>
            <a:r>
              <a:rPr lang="en-US" altLang="zh-CN" dirty="0" smtClean="0"/>
              <a:t>For</a:t>
            </a:r>
            <a:r>
              <a:rPr lang="en-US" altLang="zh-CN" baseline="0" dirty="0" smtClean="0"/>
              <a:t> example, the probability to guess a user’s political views can be greatly decreased by removing some public information.</a:t>
            </a:r>
            <a:endParaRPr lang="zh-CN" altLang="en-US" dirty="0"/>
          </a:p>
        </p:txBody>
      </p:sp>
      <p:sp>
        <p:nvSpPr>
          <p:cNvPr id="4" name="Slide Number Placeholder 3"/>
          <p:cNvSpPr>
            <a:spLocks noGrp="1"/>
          </p:cNvSpPr>
          <p:nvPr>
            <p:ph type="sldNum" sz="quarter" idx="10"/>
          </p:nvPr>
        </p:nvSpPr>
        <p:spPr/>
        <p:txBody>
          <a:bodyPr/>
          <a:lstStyle/>
          <a:p>
            <a:pPr>
              <a:defRPr/>
            </a:pPr>
            <a:fld id="{24B613D2-7A9B-4379-ACBD-0AEE6954282A}" type="slidenum">
              <a:rPr lang="en-US" altLang="zh-CN" smtClean="0"/>
              <a:pPr>
                <a:defRPr/>
              </a:pPr>
              <a:t>95</a:t>
            </a:fld>
            <a:endParaRPr lang="en-US" altLang="zh-CN"/>
          </a:p>
        </p:txBody>
      </p:sp>
    </p:spTree>
    <p:extLst>
      <p:ext uri="{BB962C8B-B14F-4D97-AF65-F5344CB8AC3E}">
        <p14:creationId xmlns:p14="http://schemas.microsoft.com/office/powerpoint/2010/main" val="1756905686"/>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lstStyle/>
          <a:p>
            <a:r>
              <a:rPr lang="en-US" altLang="zh-CN" dirty="0" smtClean="0"/>
              <a:t>An</a:t>
            </a:r>
            <a:r>
              <a:rPr lang="en-US" altLang="zh-CN" baseline="0" dirty="0" smtClean="0"/>
              <a:t> important problem is to design convenient tools to support users’ privacy setting. It is better to be easy understanding, easy manipulating and </a:t>
            </a:r>
            <a:r>
              <a:rPr lang="en-US" altLang="zh-CN" baseline="0" dirty="0" err="1" smtClean="0"/>
              <a:t>intellegent</a:t>
            </a:r>
            <a:r>
              <a:rPr lang="en-US" altLang="zh-CN" baseline="0" dirty="0" smtClean="0"/>
              <a:t>.</a:t>
            </a:r>
            <a:endParaRPr lang="zh-CN" altLang="en-US" dirty="0"/>
          </a:p>
        </p:txBody>
      </p:sp>
      <p:sp>
        <p:nvSpPr>
          <p:cNvPr id="4" name="Slide Number Placeholder 3"/>
          <p:cNvSpPr>
            <a:spLocks noGrp="1"/>
          </p:cNvSpPr>
          <p:nvPr>
            <p:ph type="sldNum" sz="quarter" idx="10"/>
          </p:nvPr>
        </p:nvSpPr>
        <p:spPr/>
        <p:txBody>
          <a:bodyPr/>
          <a:lstStyle/>
          <a:p>
            <a:pPr>
              <a:defRPr/>
            </a:pPr>
            <a:fld id="{24B613D2-7A9B-4379-ACBD-0AEE6954282A}" type="slidenum">
              <a:rPr lang="en-US" altLang="zh-CN" smtClean="0"/>
              <a:pPr>
                <a:defRPr/>
              </a:pPr>
              <a:t>96</a:t>
            </a:fld>
            <a:endParaRPr lang="en-US" altLang="zh-CN"/>
          </a:p>
        </p:txBody>
      </p:sp>
    </p:spTree>
    <p:extLst>
      <p:ext uri="{BB962C8B-B14F-4D97-AF65-F5344CB8AC3E}">
        <p14:creationId xmlns:p14="http://schemas.microsoft.com/office/powerpoint/2010/main" val="2180332177"/>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lstStyle/>
          <a:p>
            <a:r>
              <a:rPr lang="en-US" altLang="zh-CN" dirty="0" smtClean="0"/>
              <a:t>Here is the privacy setting tools used by </a:t>
            </a:r>
            <a:r>
              <a:rPr lang="en-US" altLang="zh-CN" dirty="0" err="1" smtClean="0"/>
              <a:t>facebook</a:t>
            </a:r>
            <a:r>
              <a:rPr lang="en-US" altLang="zh-CN" dirty="0" smtClean="0"/>
              <a:t>. It allows user to set which part of a user’s </a:t>
            </a:r>
            <a:r>
              <a:rPr lang="en-US" altLang="zh-CN" dirty="0" err="1" smtClean="0"/>
              <a:t>prifle</a:t>
            </a:r>
            <a:r>
              <a:rPr lang="en-US" altLang="zh-CN" dirty="0" smtClean="0"/>
              <a:t> can be seen or cannot be seen by which categories</a:t>
            </a:r>
            <a:r>
              <a:rPr lang="en-US" altLang="zh-CN" baseline="0" dirty="0" smtClean="0"/>
              <a:t> of people.</a:t>
            </a:r>
            <a:endParaRPr lang="en-US" altLang="zh-CN" dirty="0" smtClean="0"/>
          </a:p>
          <a:p>
            <a:endParaRPr lang="en-US" altLang="zh-CN" dirty="0" smtClean="0"/>
          </a:p>
          <a:p>
            <a:r>
              <a:rPr lang="en-US" altLang="zh-CN" dirty="0" smtClean="0"/>
              <a:t>It is reported that most people actually use this wizard.</a:t>
            </a:r>
          </a:p>
          <a:p>
            <a:endParaRPr lang="en-US" altLang="zh-CN" dirty="0" smtClean="0"/>
          </a:p>
          <a:p>
            <a:r>
              <a:rPr lang="en-US" altLang="zh-CN" dirty="0" smtClean="0"/>
              <a:t>How</a:t>
            </a:r>
            <a:r>
              <a:rPr lang="en-US" altLang="zh-CN" baseline="0" dirty="0" smtClean="0"/>
              <a:t> many of you use </a:t>
            </a:r>
            <a:r>
              <a:rPr lang="en-US" altLang="zh-CN" baseline="0" dirty="0" err="1" smtClean="0"/>
              <a:t>facebook</a:t>
            </a:r>
            <a:r>
              <a:rPr lang="en-US" altLang="zh-CN" baseline="0" dirty="0" smtClean="0"/>
              <a:t>, please rise your hand?</a:t>
            </a:r>
          </a:p>
          <a:p>
            <a:endParaRPr lang="en-US" altLang="zh-CN" baseline="0" dirty="0" smtClean="0"/>
          </a:p>
          <a:p>
            <a:r>
              <a:rPr lang="en-US" altLang="zh-CN" baseline="0" dirty="0" smtClean="0"/>
              <a:t>How many of you have ever configured your privacy through </a:t>
            </a:r>
            <a:r>
              <a:rPr lang="en-US" altLang="zh-CN" baseline="0" dirty="0" err="1" smtClean="0"/>
              <a:t>facebook’s</a:t>
            </a:r>
            <a:r>
              <a:rPr lang="en-US" altLang="zh-CN" baseline="0" dirty="0" smtClean="0"/>
              <a:t> wizard?</a:t>
            </a:r>
          </a:p>
          <a:p>
            <a:endParaRPr lang="en-US" altLang="zh-CN" baseline="0" dirty="0" smtClean="0"/>
          </a:p>
          <a:p>
            <a:r>
              <a:rPr lang="en-US" altLang="zh-CN" baseline="0" dirty="0" smtClean="0"/>
              <a:t>So, people begin to use machine learning algorithms to design better privacy setting tools. Let’s one work in WWW 2010, which is the best student paper from UM.</a:t>
            </a:r>
            <a:endParaRPr lang="zh-CN" altLang="en-US" dirty="0"/>
          </a:p>
        </p:txBody>
      </p:sp>
      <p:sp>
        <p:nvSpPr>
          <p:cNvPr id="4" name="Slide Number Placeholder 3"/>
          <p:cNvSpPr>
            <a:spLocks noGrp="1"/>
          </p:cNvSpPr>
          <p:nvPr>
            <p:ph type="sldNum" sz="quarter" idx="10"/>
          </p:nvPr>
        </p:nvSpPr>
        <p:spPr/>
        <p:txBody>
          <a:bodyPr/>
          <a:lstStyle/>
          <a:p>
            <a:pPr>
              <a:defRPr/>
            </a:pPr>
            <a:fld id="{24B613D2-7A9B-4379-ACBD-0AEE6954282A}" type="slidenum">
              <a:rPr lang="en-US" altLang="zh-CN" smtClean="0"/>
              <a:pPr>
                <a:defRPr/>
              </a:pPr>
              <a:t>97</a:t>
            </a:fld>
            <a:endParaRPr lang="en-US" altLang="zh-CN"/>
          </a:p>
        </p:txBody>
      </p:sp>
    </p:spTree>
    <p:extLst>
      <p:ext uri="{BB962C8B-B14F-4D97-AF65-F5344CB8AC3E}">
        <p14:creationId xmlns:p14="http://schemas.microsoft.com/office/powerpoint/2010/main" val="3814022830"/>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lstStyle/>
          <a:p>
            <a:r>
              <a:rPr lang="en-US" altLang="zh-CN" dirty="0" smtClean="0"/>
              <a:t>Nowadays, with the rapid</a:t>
            </a:r>
            <a:r>
              <a:rPr lang="en-US" altLang="zh-CN" baseline="0" dirty="0" smtClean="0"/>
              <a:t> growth of social networks, each people many have hundreds even thousands of friends. If there are M items in a user’s profile and this user has N friends. There are M times N mappings. If setting one by one, it becomes an impossible task. </a:t>
            </a:r>
          </a:p>
          <a:p>
            <a:endParaRPr lang="en-US" altLang="zh-CN" baseline="0" dirty="0" smtClean="0"/>
          </a:p>
          <a:p>
            <a:r>
              <a:rPr lang="en-US" altLang="zh-CN" baseline="0" dirty="0" smtClean="0"/>
              <a:t>The challenges here is:</a:t>
            </a:r>
          </a:p>
          <a:p>
            <a:pPr lvl="1"/>
            <a:r>
              <a:rPr lang="en-US" altLang="zh-CN" dirty="0" smtClean="0"/>
              <a:t>User need to manually create user lists</a:t>
            </a:r>
          </a:p>
          <a:p>
            <a:pPr lvl="1"/>
            <a:r>
              <a:rPr lang="en-US" altLang="zh-CN" dirty="0" smtClean="0"/>
              <a:t>Too many friends (average 130 in </a:t>
            </a:r>
            <a:r>
              <a:rPr lang="en-US" altLang="zh-CN" dirty="0" err="1" smtClean="0"/>
              <a:t>facebook</a:t>
            </a:r>
            <a:r>
              <a:rPr lang="en-US" altLang="zh-CN" dirty="0" smtClean="0"/>
              <a:t>)</a:t>
            </a:r>
          </a:p>
          <a:p>
            <a:pPr lvl="1"/>
            <a:r>
              <a:rPr lang="en-US" altLang="zh-CN" dirty="0" smtClean="0"/>
              <a:t>Users are not familiar with complex privacy rules</a:t>
            </a:r>
          </a:p>
          <a:p>
            <a:pPr lvl="1"/>
            <a:endParaRPr lang="en-US" altLang="zh-CN" dirty="0" smtClean="0"/>
          </a:p>
          <a:p>
            <a:pPr lvl="1"/>
            <a:r>
              <a:rPr lang="en-US" altLang="zh-CN" dirty="0" smtClean="0"/>
              <a:t>This makes the privacy setting very time consuming, even not possible to do the setting.</a:t>
            </a:r>
          </a:p>
          <a:p>
            <a:pPr lvl="1"/>
            <a:endParaRPr lang="en-US" altLang="zh-CN" dirty="0" smtClean="0"/>
          </a:p>
          <a:p>
            <a:pPr lvl="1"/>
            <a:r>
              <a:rPr lang="en-US" altLang="zh-CN" smtClean="0"/>
              <a:t>The</a:t>
            </a:r>
            <a:r>
              <a:rPr lang="en-US" altLang="zh-CN" baseline="0" smtClean="0"/>
              <a:t> solution</a:t>
            </a:r>
            <a:endParaRPr lang="en-US" altLang="zh-CN" dirty="0" smtClean="0"/>
          </a:p>
          <a:p>
            <a:endParaRPr lang="zh-CN" altLang="en-US" dirty="0"/>
          </a:p>
        </p:txBody>
      </p:sp>
      <p:sp>
        <p:nvSpPr>
          <p:cNvPr id="4" name="Slide Number Placeholder 3"/>
          <p:cNvSpPr>
            <a:spLocks noGrp="1"/>
          </p:cNvSpPr>
          <p:nvPr>
            <p:ph type="sldNum" sz="quarter" idx="10"/>
          </p:nvPr>
        </p:nvSpPr>
        <p:spPr/>
        <p:txBody>
          <a:bodyPr/>
          <a:lstStyle/>
          <a:p>
            <a:pPr>
              <a:defRPr/>
            </a:pPr>
            <a:fld id="{24B613D2-7A9B-4379-ACBD-0AEE6954282A}" type="slidenum">
              <a:rPr lang="en-US" altLang="zh-CN" smtClean="0"/>
              <a:pPr>
                <a:defRPr/>
              </a:pPr>
              <a:t>98</a:t>
            </a:fld>
            <a:endParaRPr lang="en-US" altLang="zh-CN"/>
          </a:p>
        </p:txBody>
      </p:sp>
    </p:spTree>
    <p:extLst>
      <p:ext uri="{BB962C8B-B14F-4D97-AF65-F5344CB8AC3E}">
        <p14:creationId xmlns:p14="http://schemas.microsoft.com/office/powerpoint/2010/main" val="35395957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6"/>
          <p:cNvSpPr>
            <a:spLocks noGrp="1" noChangeArrowheads="1"/>
          </p:cNvSpPr>
          <p:nvPr>
            <p:ph type="dt" sz="half" idx="10"/>
          </p:nvPr>
        </p:nvSpPr>
        <p:spPr>
          <a:ln/>
        </p:spPr>
        <p:txBody>
          <a:bodyPr/>
          <a:lstStyle>
            <a:lvl1pPr>
              <a:defRPr/>
            </a:lvl1pPr>
          </a:lstStyle>
          <a:p>
            <a:pPr>
              <a:defRPr/>
            </a:pPr>
            <a:fld id="{8E45D1CD-AC6F-4706-9676-97361CE7B9BB}" type="datetime1">
              <a:rPr lang="en-US" altLang="zh-CN" smtClean="0"/>
              <a:pPr>
                <a:defRPr/>
              </a:pPr>
              <a:t>12/2/17</a:t>
            </a:fld>
            <a:endParaRPr lang="en-US" altLang="zh-CN"/>
          </a:p>
        </p:txBody>
      </p:sp>
      <p:sp>
        <p:nvSpPr>
          <p:cNvPr id="5"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8"/>
          <p:cNvSpPr>
            <a:spLocks noGrp="1" noChangeArrowheads="1"/>
          </p:cNvSpPr>
          <p:nvPr>
            <p:ph type="sldNum" sz="quarter" idx="12"/>
          </p:nvPr>
        </p:nvSpPr>
        <p:spPr>
          <a:ln/>
        </p:spPr>
        <p:txBody>
          <a:bodyPr/>
          <a:lstStyle>
            <a:lvl1pPr>
              <a:defRPr/>
            </a:lvl1pPr>
          </a:lstStyle>
          <a:p>
            <a:pPr>
              <a:defRPr/>
            </a:pPr>
            <a:fld id="{AF264A50-C5F4-4B07-9F17-DB7FC1E869E7}" type="slidenum">
              <a:rPr lang="en-US" altLang="zh-CN"/>
              <a:pPr>
                <a:defRPr/>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
          <p:cNvSpPr>
            <a:spLocks noGrp="1" noChangeArrowheads="1"/>
          </p:cNvSpPr>
          <p:nvPr>
            <p:ph type="dt" sz="half" idx="10"/>
          </p:nvPr>
        </p:nvSpPr>
        <p:spPr>
          <a:ln/>
        </p:spPr>
        <p:txBody>
          <a:bodyPr/>
          <a:lstStyle>
            <a:lvl1pPr>
              <a:defRPr/>
            </a:lvl1pPr>
          </a:lstStyle>
          <a:p>
            <a:pPr>
              <a:defRPr/>
            </a:pPr>
            <a:fld id="{ED4E9582-0425-41E6-A1E4-D7604041202E}" type="datetime1">
              <a:rPr lang="en-US" altLang="zh-CN" smtClean="0"/>
              <a:pPr>
                <a:defRPr/>
              </a:pPr>
              <a:t>12/2/17</a:t>
            </a:fld>
            <a:endParaRPr lang="en-US" altLang="zh-CN"/>
          </a:p>
        </p:txBody>
      </p:sp>
      <p:sp>
        <p:nvSpPr>
          <p:cNvPr id="5"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8"/>
          <p:cNvSpPr>
            <a:spLocks noGrp="1" noChangeArrowheads="1"/>
          </p:cNvSpPr>
          <p:nvPr>
            <p:ph type="sldNum" sz="quarter" idx="12"/>
          </p:nvPr>
        </p:nvSpPr>
        <p:spPr>
          <a:ln/>
        </p:spPr>
        <p:txBody>
          <a:bodyPr/>
          <a:lstStyle>
            <a:lvl1pPr>
              <a:defRPr/>
            </a:lvl1pPr>
          </a:lstStyle>
          <a:p>
            <a:pPr>
              <a:defRPr/>
            </a:pPr>
            <a:fld id="{80F830F8-6FB9-4C62-BF1E-EF7AEACD6F08}" type="slidenum">
              <a:rPr lang="en-US" altLang="zh-CN"/>
              <a:pPr>
                <a:defRPr/>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3838" y="304800"/>
            <a:ext cx="2001837" cy="57150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566738" y="304800"/>
            <a:ext cx="5854700" cy="57150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
          <p:cNvSpPr>
            <a:spLocks noGrp="1" noChangeArrowheads="1"/>
          </p:cNvSpPr>
          <p:nvPr>
            <p:ph type="dt" sz="half" idx="10"/>
          </p:nvPr>
        </p:nvSpPr>
        <p:spPr>
          <a:ln/>
        </p:spPr>
        <p:txBody>
          <a:bodyPr/>
          <a:lstStyle>
            <a:lvl1pPr>
              <a:defRPr/>
            </a:lvl1pPr>
          </a:lstStyle>
          <a:p>
            <a:pPr>
              <a:defRPr/>
            </a:pPr>
            <a:fld id="{E529043D-E0D8-4655-9BF8-6C7CA69D2C7E}" type="datetime1">
              <a:rPr lang="en-US" altLang="zh-CN" smtClean="0"/>
              <a:pPr>
                <a:defRPr/>
              </a:pPr>
              <a:t>12/2/17</a:t>
            </a:fld>
            <a:endParaRPr lang="en-US" altLang="zh-CN"/>
          </a:p>
        </p:txBody>
      </p:sp>
      <p:sp>
        <p:nvSpPr>
          <p:cNvPr id="5"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8"/>
          <p:cNvSpPr>
            <a:spLocks noGrp="1" noChangeArrowheads="1"/>
          </p:cNvSpPr>
          <p:nvPr>
            <p:ph type="sldNum" sz="quarter" idx="12"/>
          </p:nvPr>
        </p:nvSpPr>
        <p:spPr>
          <a:ln/>
        </p:spPr>
        <p:txBody>
          <a:bodyPr/>
          <a:lstStyle>
            <a:lvl1pPr>
              <a:defRPr/>
            </a:lvl1pPr>
          </a:lstStyle>
          <a:p>
            <a:pPr>
              <a:defRPr/>
            </a:pPr>
            <a:fld id="{031E3594-4B18-4131-A59A-0E8BD00BFB08}" type="slidenum">
              <a:rPr lang="en-US" altLang="zh-CN"/>
              <a:pPr>
                <a:defRPr/>
              </a:pPr>
              <a:t>‹#›</a:t>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AutoShape 7"/>
          <p:cNvSpPr>
            <a:spLocks noChangeArrowheads="1"/>
          </p:cNvSpPr>
          <p:nvPr/>
        </p:nvSpPr>
        <p:spPr bwMode="auto">
          <a:xfrm>
            <a:off x="685800" y="2393950"/>
            <a:ext cx="7772400" cy="109538"/>
          </a:xfrm>
          <a:custGeom>
            <a:avLst/>
            <a:gdLst>
              <a:gd name="G0" fmla="+- 618 0 0"/>
            </a:gdLst>
            <a:ahLst/>
            <a:cxnLst>
              <a:cxn ang="0">
                <a:pos x="0" y="0"/>
              </a:cxn>
              <a:cxn ang="0">
                <a:pos x="618" y="0"/>
              </a:cxn>
              <a:cxn ang="0">
                <a:pos x="618" y="1000"/>
              </a:cxn>
              <a:cxn ang="0">
                <a:pos x="0" y="1000"/>
              </a:cxn>
              <a:cxn ang="0">
                <a:pos x="0" y="0"/>
              </a:cxn>
              <a:cxn ang="0">
                <a:pos x="1000" y="0"/>
              </a:cxn>
            </a:cxnLst>
            <a:rect l="0" t="0" r="r" b="b"/>
            <a:pathLst>
              <a:path w="1000" h="1000" stroke="0">
                <a:moveTo>
                  <a:pt x="0" y="0"/>
                </a:moveTo>
                <a:lnTo>
                  <a:pt x="618" y="0"/>
                </a:lnTo>
                <a:lnTo>
                  <a:pt x="618" y="1000"/>
                </a:lnTo>
                <a:lnTo>
                  <a:pt x="0" y="1000"/>
                </a:lnTo>
                <a:close/>
              </a:path>
              <a:path w="1000" h="1000">
                <a:moveTo>
                  <a:pt x="0" y="0"/>
                </a:moveTo>
                <a:lnTo>
                  <a:pt x="1000" y="0"/>
                </a:lnTo>
              </a:path>
            </a:pathLst>
          </a:custGeom>
          <a:solidFill>
            <a:schemeClr val="accent2"/>
          </a:solidFill>
          <a:ln w="9525">
            <a:solidFill>
              <a:schemeClr val="accent2"/>
            </a:solidFill>
            <a:round/>
            <a:headEnd/>
            <a:tailEnd/>
          </a:ln>
        </p:spPr>
        <p:txBody>
          <a:bodyPr/>
          <a:lstStyle/>
          <a:p>
            <a:pPr algn="l">
              <a:spcBef>
                <a:spcPct val="0"/>
              </a:spcBef>
              <a:defRPr/>
            </a:pPr>
            <a:endParaRPr lang="en-US" sz="2400">
              <a:solidFill>
                <a:srgbClr val="000000"/>
              </a:solidFill>
              <a:latin typeface="Times New Roman" pitchFamily="18" charset="0"/>
              <a:ea typeface="宋体" panose="02010600030101010101" pitchFamily="2" charset="-122"/>
            </a:endParaRPr>
          </a:p>
        </p:txBody>
      </p:sp>
      <p:sp>
        <p:nvSpPr>
          <p:cNvPr id="5122" name="Rectangle 2"/>
          <p:cNvSpPr>
            <a:spLocks noGrp="1" noChangeArrowheads="1"/>
          </p:cNvSpPr>
          <p:nvPr>
            <p:ph type="ctrTitle"/>
          </p:nvPr>
        </p:nvSpPr>
        <p:spPr>
          <a:xfrm>
            <a:off x="685800" y="990600"/>
            <a:ext cx="7772400" cy="1371600"/>
          </a:xfrm>
        </p:spPr>
        <p:txBody>
          <a:bodyPr/>
          <a:lstStyle>
            <a:lvl1pPr>
              <a:defRPr sz="4000"/>
            </a:lvl1pPr>
          </a:lstStyle>
          <a:p>
            <a:r>
              <a:rPr lang="en-US" altLang="zh-CN"/>
              <a:t>Click to edit Master title style</a:t>
            </a:r>
          </a:p>
        </p:txBody>
      </p:sp>
      <p:sp>
        <p:nvSpPr>
          <p:cNvPr id="5123" name="Rectangle 3"/>
          <p:cNvSpPr>
            <a:spLocks noGrp="1" noChangeArrowheads="1"/>
          </p:cNvSpPr>
          <p:nvPr>
            <p:ph type="subTitle" idx="1"/>
          </p:nvPr>
        </p:nvSpPr>
        <p:spPr>
          <a:xfrm>
            <a:off x="1447800" y="3429000"/>
            <a:ext cx="7010400" cy="1600200"/>
          </a:xfrm>
        </p:spPr>
        <p:txBody>
          <a:bodyPr/>
          <a:lstStyle>
            <a:lvl1pPr marL="0" indent="0">
              <a:buFont typeface="Wingdings" pitchFamily="2" charset="2"/>
              <a:buNone/>
              <a:defRPr sz="2800"/>
            </a:lvl1pPr>
          </a:lstStyle>
          <a:p>
            <a:r>
              <a:rPr lang="en-US" altLang="zh-CN"/>
              <a:t>Click to edit Master subtitle style</a:t>
            </a:r>
          </a:p>
        </p:txBody>
      </p:sp>
      <p:sp>
        <p:nvSpPr>
          <p:cNvPr id="5" name="Rectangle 4"/>
          <p:cNvSpPr>
            <a:spLocks noGrp="1" noChangeArrowheads="1"/>
          </p:cNvSpPr>
          <p:nvPr>
            <p:ph type="dt" sz="half" idx="10"/>
          </p:nvPr>
        </p:nvSpPr>
        <p:spPr>
          <a:xfrm>
            <a:off x="685800" y="6248400"/>
            <a:ext cx="1905000" cy="457200"/>
          </a:xfrm>
        </p:spPr>
        <p:txBody>
          <a:bodyPr/>
          <a:lstStyle>
            <a:lvl1pPr>
              <a:defRPr/>
            </a:lvl1pPr>
          </a:lstStyle>
          <a:p>
            <a:pPr>
              <a:defRPr/>
            </a:pPr>
            <a:fld id="{E6F91756-2ACB-4F6C-8015-7DD6E8EA269D}" type="datetime1">
              <a:rPr lang="zh-CN" altLang="en-US">
                <a:solidFill>
                  <a:srgbClr val="000000"/>
                </a:solidFill>
              </a:rPr>
              <a:pPr>
                <a:defRPr/>
              </a:pPr>
              <a:t>2017/12/2</a:t>
            </a:fld>
            <a:endParaRPr lang="en-US" altLang="zh-CN">
              <a:solidFill>
                <a:srgbClr val="000000"/>
              </a:solidFill>
            </a:endParaRPr>
          </a:p>
        </p:txBody>
      </p:sp>
      <p:sp>
        <p:nvSpPr>
          <p:cNvPr id="6" name="Rectangle 5"/>
          <p:cNvSpPr>
            <a:spLocks noGrp="1" noChangeArrowheads="1"/>
          </p:cNvSpPr>
          <p:nvPr>
            <p:ph type="ftr" sz="quarter" idx="11"/>
          </p:nvPr>
        </p:nvSpPr>
        <p:spPr>
          <a:xfrm>
            <a:off x="3124200" y="6248400"/>
            <a:ext cx="2895600" cy="457200"/>
          </a:xfrm>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xfrm>
            <a:off x="6553200" y="6248400"/>
            <a:ext cx="1905000" cy="457200"/>
          </a:xfrm>
        </p:spPr>
        <p:txBody>
          <a:bodyPr/>
          <a:lstStyle>
            <a:lvl1pPr>
              <a:defRPr/>
            </a:lvl1pPr>
          </a:lstStyle>
          <a:p>
            <a:fld id="{71F69C74-2C34-4281-8198-C12422AAE4C1}"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21492008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
          <p:cNvSpPr>
            <a:spLocks noGrp="1" noChangeArrowheads="1"/>
          </p:cNvSpPr>
          <p:nvPr>
            <p:ph type="dt" sz="half" idx="10"/>
          </p:nvPr>
        </p:nvSpPr>
        <p:spPr>
          <a:ln/>
        </p:spPr>
        <p:txBody>
          <a:bodyPr/>
          <a:lstStyle>
            <a:lvl1pPr>
              <a:defRPr/>
            </a:lvl1pPr>
          </a:lstStyle>
          <a:p>
            <a:pPr>
              <a:defRPr/>
            </a:pPr>
            <a:fld id="{FACC01DE-34F6-45F8-AF4D-F0ADFF8CB1E6}" type="datetime1">
              <a:rPr lang="zh-CN" altLang="en-US">
                <a:solidFill>
                  <a:srgbClr val="000000"/>
                </a:solidFill>
              </a:rPr>
              <a:pPr>
                <a:defRPr/>
              </a:pPr>
              <a:t>2017/12/2</a:t>
            </a:fld>
            <a:endParaRPr lang="en-US" altLang="zh-CN">
              <a:solidFill>
                <a:srgbClr val="000000"/>
              </a:solidFill>
            </a:endParaRPr>
          </a:p>
        </p:txBody>
      </p:sp>
      <p:sp>
        <p:nvSpPr>
          <p:cNvPr id="5" name="Rectangle 7"/>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8"/>
          <p:cNvSpPr>
            <a:spLocks noGrp="1" noChangeArrowheads="1"/>
          </p:cNvSpPr>
          <p:nvPr>
            <p:ph type="sldNum" sz="quarter" idx="12"/>
          </p:nvPr>
        </p:nvSpPr>
        <p:spPr>
          <a:ln/>
        </p:spPr>
        <p:txBody>
          <a:bodyPr/>
          <a:lstStyle>
            <a:lvl1pPr>
              <a:defRPr/>
            </a:lvl1pPr>
          </a:lstStyle>
          <a:p>
            <a:fld id="{AC43779A-4227-43DA-94C3-7F29E3AE5BE6}"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14043682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6"/>
          <p:cNvSpPr>
            <a:spLocks noGrp="1" noChangeArrowheads="1"/>
          </p:cNvSpPr>
          <p:nvPr>
            <p:ph type="dt" sz="half" idx="10"/>
          </p:nvPr>
        </p:nvSpPr>
        <p:spPr>
          <a:ln/>
        </p:spPr>
        <p:txBody>
          <a:bodyPr/>
          <a:lstStyle>
            <a:lvl1pPr>
              <a:defRPr/>
            </a:lvl1pPr>
          </a:lstStyle>
          <a:p>
            <a:pPr>
              <a:defRPr/>
            </a:pPr>
            <a:fld id="{0FB8784B-F501-48A1-BDEF-C4131EC73DDF}" type="datetime1">
              <a:rPr lang="zh-CN" altLang="en-US">
                <a:solidFill>
                  <a:srgbClr val="000000"/>
                </a:solidFill>
              </a:rPr>
              <a:pPr>
                <a:defRPr/>
              </a:pPr>
              <a:t>2017/12/2</a:t>
            </a:fld>
            <a:endParaRPr lang="en-US" altLang="zh-CN">
              <a:solidFill>
                <a:srgbClr val="000000"/>
              </a:solidFill>
            </a:endParaRPr>
          </a:p>
        </p:txBody>
      </p:sp>
      <p:sp>
        <p:nvSpPr>
          <p:cNvPr id="5" name="Rectangle 7"/>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8"/>
          <p:cNvSpPr>
            <a:spLocks noGrp="1" noChangeArrowheads="1"/>
          </p:cNvSpPr>
          <p:nvPr>
            <p:ph type="sldNum" sz="quarter" idx="12"/>
          </p:nvPr>
        </p:nvSpPr>
        <p:spPr>
          <a:ln/>
        </p:spPr>
        <p:txBody>
          <a:bodyPr/>
          <a:lstStyle>
            <a:lvl1pPr>
              <a:defRPr/>
            </a:lvl1pPr>
          </a:lstStyle>
          <a:p>
            <a:fld id="{A17E6046-70F2-489B-B7E2-C5E0ECA06E03}"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165029323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5667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34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6"/>
          <p:cNvSpPr>
            <a:spLocks noGrp="1" noChangeArrowheads="1"/>
          </p:cNvSpPr>
          <p:nvPr>
            <p:ph type="dt" sz="half" idx="10"/>
          </p:nvPr>
        </p:nvSpPr>
        <p:spPr>
          <a:ln/>
        </p:spPr>
        <p:txBody>
          <a:bodyPr/>
          <a:lstStyle>
            <a:lvl1pPr>
              <a:defRPr/>
            </a:lvl1pPr>
          </a:lstStyle>
          <a:p>
            <a:pPr>
              <a:defRPr/>
            </a:pPr>
            <a:fld id="{62955240-C94B-4ECB-8EE8-E02605E6B5BC}" type="datetime1">
              <a:rPr lang="zh-CN" altLang="en-US">
                <a:solidFill>
                  <a:srgbClr val="000000"/>
                </a:solidFill>
              </a:rPr>
              <a:pPr>
                <a:defRPr/>
              </a:pPr>
              <a:t>2017/12/2</a:t>
            </a:fld>
            <a:endParaRPr lang="en-US" altLang="zh-CN">
              <a:solidFill>
                <a:srgbClr val="000000"/>
              </a:solidFill>
            </a:endParaRPr>
          </a:p>
        </p:txBody>
      </p:sp>
      <p:sp>
        <p:nvSpPr>
          <p:cNvPr id="6" name="Rectangle 7"/>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8"/>
          <p:cNvSpPr>
            <a:spLocks noGrp="1" noChangeArrowheads="1"/>
          </p:cNvSpPr>
          <p:nvPr>
            <p:ph type="sldNum" sz="quarter" idx="12"/>
          </p:nvPr>
        </p:nvSpPr>
        <p:spPr>
          <a:ln/>
        </p:spPr>
        <p:txBody>
          <a:bodyPr/>
          <a:lstStyle>
            <a:lvl1pPr>
              <a:defRPr/>
            </a:lvl1pPr>
          </a:lstStyle>
          <a:p>
            <a:fld id="{D9C63347-0676-4CAB-8335-348189CAF83E}"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64536538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6"/>
          <p:cNvSpPr>
            <a:spLocks noGrp="1" noChangeArrowheads="1"/>
          </p:cNvSpPr>
          <p:nvPr>
            <p:ph type="dt" sz="half" idx="10"/>
          </p:nvPr>
        </p:nvSpPr>
        <p:spPr>
          <a:ln/>
        </p:spPr>
        <p:txBody>
          <a:bodyPr/>
          <a:lstStyle>
            <a:lvl1pPr>
              <a:defRPr/>
            </a:lvl1pPr>
          </a:lstStyle>
          <a:p>
            <a:pPr>
              <a:defRPr/>
            </a:pPr>
            <a:fld id="{4CD2FE64-819F-4B8D-925D-D5CE98CDACC9}" type="datetime1">
              <a:rPr lang="zh-CN" altLang="en-US">
                <a:solidFill>
                  <a:srgbClr val="000000"/>
                </a:solidFill>
              </a:rPr>
              <a:pPr>
                <a:defRPr/>
              </a:pPr>
              <a:t>2017/12/2</a:t>
            </a:fld>
            <a:endParaRPr lang="en-US" altLang="zh-CN">
              <a:solidFill>
                <a:srgbClr val="000000"/>
              </a:solidFill>
            </a:endParaRPr>
          </a:p>
        </p:txBody>
      </p:sp>
      <p:sp>
        <p:nvSpPr>
          <p:cNvPr id="8" name="Rectangle 7"/>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9" name="Rectangle 8"/>
          <p:cNvSpPr>
            <a:spLocks noGrp="1" noChangeArrowheads="1"/>
          </p:cNvSpPr>
          <p:nvPr>
            <p:ph type="sldNum" sz="quarter" idx="12"/>
          </p:nvPr>
        </p:nvSpPr>
        <p:spPr>
          <a:ln/>
        </p:spPr>
        <p:txBody>
          <a:bodyPr/>
          <a:lstStyle>
            <a:lvl1pPr>
              <a:defRPr/>
            </a:lvl1pPr>
          </a:lstStyle>
          <a:p>
            <a:fld id="{0081FDBD-3BF8-41EC-9698-6327A5699C20}"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40456951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6"/>
          <p:cNvSpPr>
            <a:spLocks noGrp="1" noChangeArrowheads="1"/>
          </p:cNvSpPr>
          <p:nvPr>
            <p:ph type="dt" sz="half" idx="10"/>
          </p:nvPr>
        </p:nvSpPr>
        <p:spPr>
          <a:ln/>
        </p:spPr>
        <p:txBody>
          <a:bodyPr/>
          <a:lstStyle>
            <a:lvl1pPr>
              <a:defRPr/>
            </a:lvl1pPr>
          </a:lstStyle>
          <a:p>
            <a:pPr>
              <a:defRPr/>
            </a:pPr>
            <a:fld id="{6C416F44-E6E4-4A4E-88A1-CFF8E0B4D1A4}" type="datetime1">
              <a:rPr lang="zh-CN" altLang="en-US">
                <a:solidFill>
                  <a:srgbClr val="000000"/>
                </a:solidFill>
              </a:rPr>
              <a:pPr>
                <a:defRPr/>
              </a:pPr>
              <a:t>2017/12/2</a:t>
            </a:fld>
            <a:endParaRPr lang="en-US" altLang="zh-CN">
              <a:solidFill>
                <a:srgbClr val="000000"/>
              </a:solidFill>
            </a:endParaRPr>
          </a:p>
        </p:txBody>
      </p:sp>
      <p:sp>
        <p:nvSpPr>
          <p:cNvPr id="4" name="Rectangle 7"/>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5" name="Rectangle 8"/>
          <p:cNvSpPr>
            <a:spLocks noGrp="1" noChangeArrowheads="1"/>
          </p:cNvSpPr>
          <p:nvPr>
            <p:ph type="sldNum" sz="quarter" idx="12"/>
          </p:nvPr>
        </p:nvSpPr>
        <p:spPr>
          <a:ln/>
        </p:spPr>
        <p:txBody>
          <a:bodyPr/>
          <a:lstStyle>
            <a:lvl1pPr>
              <a:defRPr/>
            </a:lvl1pPr>
          </a:lstStyle>
          <a:p>
            <a:fld id="{2E580791-AEBE-42DD-933B-B74A1A31052B}"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358942583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
          <p:cNvSpPr>
            <a:spLocks noGrp="1" noChangeArrowheads="1"/>
          </p:cNvSpPr>
          <p:nvPr>
            <p:ph type="dt" sz="half" idx="10"/>
          </p:nvPr>
        </p:nvSpPr>
        <p:spPr>
          <a:ln/>
        </p:spPr>
        <p:txBody>
          <a:bodyPr/>
          <a:lstStyle>
            <a:lvl1pPr>
              <a:defRPr/>
            </a:lvl1pPr>
          </a:lstStyle>
          <a:p>
            <a:pPr>
              <a:defRPr/>
            </a:pPr>
            <a:fld id="{3E802A22-6F08-4CF6-B9DE-D22636A4C972}" type="datetime1">
              <a:rPr lang="zh-CN" altLang="en-US">
                <a:solidFill>
                  <a:srgbClr val="000000"/>
                </a:solidFill>
              </a:rPr>
              <a:pPr>
                <a:defRPr/>
              </a:pPr>
              <a:t>2017/12/2</a:t>
            </a:fld>
            <a:endParaRPr lang="en-US" altLang="zh-CN">
              <a:solidFill>
                <a:srgbClr val="000000"/>
              </a:solidFill>
            </a:endParaRPr>
          </a:p>
        </p:txBody>
      </p:sp>
      <p:sp>
        <p:nvSpPr>
          <p:cNvPr id="3" name="Rectangle 7"/>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4" name="Rectangle 8"/>
          <p:cNvSpPr>
            <a:spLocks noGrp="1" noChangeArrowheads="1"/>
          </p:cNvSpPr>
          <p:nvPr>
            <p:ph type="sldNum" sz="quarter" idx="12"/>
          </p:nvPr>
        </p:nvSpPr>
        <p:spPr>
          <a:ln/>
        </p:spPr>
        <p:txBody>
          <a:bodyPr/>
          <a:lstStyle>
            <a:lvl1pPr>
              <a:defRPr/>
            </a:lvl1pPr>
          </a:lstStyle>
          <a:p>
            <a:fld id="{B625B565-560C-41AF-A0EB-D47008670E21}"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200936251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6"/>
          <p:cNvSpPr>
            <a:spLocks noGrp="1" noChangeArrowheads="1"/>
          </p:cNvSpPr>
          <p:nvPr>
            <p:ph type="dt" sz="half" idx="10"/>
          </p:nvPr>
        </p:nvSpPr>
        <p:spPr>
          <a:ln/>
        </p:spPr>
        <p:txBody>
          <a:bodyPr/>
          <a:lstStyle>
            <a:lvl1pPr>
              <a:defRPr/>
            </a:lvl1pPr>
          </a:lstStyle>
          <a:p>
            <a:pPr>
              <a:defRPr/>
            </a:pPr>
            <a:fld id="{6655C80D-4345-43D1-A581-8A06A8441F3A}" type="datetime1">
              <a:rPr lang="zh-CN" altLang="en-US">
                <a:solidFill>
                  <a:srgbClr val="000000"/>
                </a:solidFill>
              </a:rPr>
              <a:pPr>
                <a:defRPr/>
              </a:pPr>
              <a:t>2017/12/2</a:t>
            </a:fld>
            <a:endParaRPr lang="en-US" altLang="zh-CN">
              <a:solidFill>
                <a:srgbClr val="000000"/>
              </a:solidFill>
            </a:endParaRPr>
          </a:p>
        </p:txBody>
      </p:sp>
      <p:sp>
        <p:nvSpPr>
          <p:cNvPr id="6" name="Rectangle 7"/>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8"/>
          <p:cNvSpPr>
            <a:spLocks noGrp="1" noChangeArrowheads="1"/>
          </p:cNvSpPr>
          <p:nvPr>
            <p:ph type="sldNum" sz="quarter" idx="12"/>
          </p:nvPr>
        </p:nvSpPr>
        <p:spPr>
          <a:ln/>
        </p:spPr>
        <p:txBody>
          <a:bodyPr/>
          <a:lstStyle>
            <a:lvl1pPr>
              <a:defRPr/>
            </a:lvl1pPr>
          </a:lstStyle>
          <a:p>
            <a:fld id="{1F9A4839-8A8B-4CD2-B801-EF120E2D147B}"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30364537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
          <p:cNvSpPr>
            <a:spLocks noGrp="1" noChangeArrowheads="1"/>
          </p:cNvSpPr>
          <p:nvPr>
            <p:ph type="dt" sz="half" idx="10"/>
          </p:nvPr>
        </p:nvSpPr>
        <p:spPr>
          <a:ln/>
        </p:spPr>
        <p:txBody>
          <a:bodyPr/>
          <a:lstStyle>
            <a:lvl1pPr>
              <a:defRPr/>
            </a:lvl1pPr>
          </a:lstStyle>
          <a:p>
            <a:pPr>
              <a:defRPr/>
            </a:pPr>
            <a:fld id="{B0DB3B57-E521-4D6A-BED5-76BE30EF54E1}" type="datetime1">
              <a:rPr lang="en-US" altLang="zh-CN" smtClean="0"/>
              <a:pPr>
                <a:defRPr/>
              </a:pPr>
              <a:t>12/2/17</a:t>
            </a:fld>
            <a:endParaRPr lang="en-US" altLang="zh-CN"/>
          </a:p>
        </p:txBody>
      </p:sp>
      <p:sp>
        <p:nvSpPr>
          <p:cNvPr id="5"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8"/>
          <p:cNvSpPr>
            <a:spLocks noGrp="1" noChangeArrowheads="1"/>
          </p:cNvSpPr>
          <p:nvPr>
            <p:ph type="sldNum" sz="quarter" idx="12"/>
          </p:nvPr>
        </p:nvSpPr>
        <p:spPr>
          <a:ln/>
        </p:spPr>
        <p:txBody>
          <a:bodyPr/>
          <a:lstStyle>
            <a:lvl1pPr>
              <a:defRPr/>
            </a:lvl1pPr>
          </a:lstStyle>
          <a:p>
            <a:pPr>
              <a:defRPr/>
            </a:pPr>
            <a:fld id="{C4EAC58D-E475-449A-8174-0C3E03329341}" type="slidenum">
              <a:rPr lang="en-US" altLang="zh-CN"/>
              <a:pPr>
                <a:defRPr/>
              </a:pPr>
              <a:t>‹#›</a:t>
            </a:fld>
            <a:endParaRPr lang="en-US" altLang="zh-CN"/>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6"/>
          <p:cNvSpPr>
            <a:spLocks noGrp="1" noChangeArrowheads="1"/>
          </p:cNvSpPr>
          <p:nvPr>
            <p:ph type="dt" sz="half" idx="10"/>
          </p:nvPr>
        </p:nvSpPr>
        <p:spPr>
          <a:ln/>
        </p:spPr>
        <p:txBody>
          <a:bodyPr/>
          <a:lstStyle>
            <a:lvl1pPr>
              <a:defRPr/>
            </a:lvl1pPr>
          </a:lstStyle>
          <a:p>
            <a:pPr>
              <a:defRPr/>
            </a:pPr>
            <a:fld id="{91226E16-6E27-45A9-8DC9-7C97726607DC}" type="datetime1">
              <a:rPr lang="zh-CN" altLang="en-US">
                <a:solidFill>
                  <a:srgbClr val="000000"/>
                </a:solidFill>
              </a:rPr>
              <a:pPr>
                <a:defRPr/>
              </a:pPr>
              <a:t>2017/12/2</a:t>
            </a:fld>
            <a:endParaRPr lang="en-US" altLang="zh-CN">
              <a:solidFill>
                <a:srgbClr val="000000"/>
              </a:solidFill>
            </a:endParaRPr>
          </a:p>
        </p:txBody>
      </p:sp>
      <p:sp>
        <p:nvSpPr>
          <p:cNvPr id="6" name="Rectangle 7"/>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8"/>
          <p:cNvSpPr>
            <a:spLocks noGrp="1" noChangeArrowheads="1"/>
          </p:cNvSpPr>
          <p:nvPr>
            <p:ph type="sldNum" sz="quarter" idx="12"/>
          </p:nvPr>
        </p:nvSpPr>
        <p:spPr>
          <a:ln/>
        </p:spPr>
        <p:txBody>
          <a:bodyPr/>
          <a:lstStyle>
            <a:lvl1pPr>
              <a:defRPr/>
            </a:lvl1pPr>
          </a:lstStyle>
          <a:p>
            <a:fld id="{FECD94AE-8D0E-425C-B458-6FA0532DF027}"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205275232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
          <p:cNvSpPr>
            <a:spLocks noGrp="1" noChangeArrowheads="1"/>
          </p:cNvSpPr>
          <p:nvPr>
            <p:ph type="dt" sz="half" idx="10"/>
          </p:nvPr>
        </p:nvSpPr>
        <p:spPr>
          <a:ln/>
        </p:spPr>
        <p:txBody>
          <a:bodyPr/>
          <a:lstStyle>
            <a:lvl1pPr>
              <a:defRPr/>
            </a:lvl1pPr>
          </a:lstStyle>
          <a:p>
            <a:pPr>
              <a:defRPr/>
            </a:pPr>
            <a:fld id="{A4E3836D-2AD8-4696-8886-663946523370}" type="datetime1">
              <a:rPr lang="zh-CN" altLang="en-US">
                <a:solidFill>
                  <a:srgbClr val="000000"/>
                </a:solidFill>
              </a:rPr>
              <a:pPr>
                <a:defRPr/>
              </a:pPr>
              <a:t>2017/12/2</a:t>
            </a:fld>
            <a:endParaRPr lang="en-US" altLang="zh-CN">
              <a:solidFill>
                <a:srgbClr val="000000"/>
              </a:solidFill>
            </a:endParaRPr>
          </a:p>
        </p:txBody>
      </p:sp>
      <p:sp>
        <p:nvSpPr>
          <p:cNvPr id="5" name="Rectangle 7"/>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8"/>
          <p:cNvSpPr>
            <a:spLocks noGrp="1" noChangeArrowheads="1"/>
          </p:cNvSpPr>
          <p:nvPr>
            <p:ph type="sldNum" sz="quarter" idx="12"/>
          </p:nvPr>
        </p:nvSpPr>
        <p:spPr>
          <a:ln/>
        </p:spPr>
        <p:txBody>
          <a:bodyPr/>
          <a:lstStyle>
            <a:lvl1pPr>
              <a:defRPr/>
            </a:lvl1pPr>
          </a:lstStyle>
          <a:p>
            <a:fld id="{F6503927-9C20-4DD5-B57A-B6F88E6CFB71}"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347085144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3838" y="304800"/>
            <a:ext cx="2001837" cy="57150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566738" y="304800"/>
            <a:ext cx="5854700" cy="57150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
          <p:cNvSpPr>
            <a:spLocks noGrp="1" noChangeArrowheads="1"/>
          </p:cNvSpPr>
          <p:nvPr>
            <p:ph type="dt" sz="half" idx="10"/>
          </p:nvPr>
        </p:nvSpPr>
        <p:spPr>
          <a:ln/>
        </p:spPr>
        <p:txBody>
          <a:bodyPr/>
          <a:lstStyle>
            <a:lvl1pPr>
              <a:defRPr/>
            </a:lvl1pPr>
          </a:lstStyle>
          <a:p>
            <a:pPr>
              <a:defRPr/>
            </a:pPr>
            <a:fld id="{73BCA190-3142-4A77-962E-F3DA791C5B59}" type="datetime1">
              <a:rPr lang="zh-CN" altLang="en-US">
                <a:solidFill>
                  <a:srgbClr val="000000"/>
                </a:solidFill>
              </a:rPr>
              <a:pPr>
                <a:defRPr/>
              </a:pPr>
              <a:t>2017/12/2</a:t>
            </a:fld>
            <a:endParaRPr lang="en-US" altLang="zh-CN">
              <a:solidFill>
                <a:srgbClr val="000000"/>
              </a:solidFill>
            </a:endParaRPr>
          </a:p>
        </p:txBody>
      </p:sp>
      <p:sp>
        <p:nvSpPr>
          <p:cNvPr id="5" name="Rectangle 7"/>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8"/>
          <p:cNvSpPr>
            <a:spLocks noGrp="1" noChangeArrowheads="1"/>
          </p:cNvSpPr>
          <p:nvPr>
            <p:ph type="sldNum" sz="quarter" idx="12"/>
          </p:nvPr>
        </p:nvSpPr>
        <p:spPr>
          <a:ln/>
        </p:spPr>
        <p:txBody>
          <a:bodyPr/>
          <a:lstStyle>
            <a:lvl1pPr>
              <a:defRPr/>
            </a:lvl1pPr>
          </a:lstStyle>
          <a:p>
            <a:fld id="{DFB63942-B027-4174-B894-6B2B07FC3C9C}"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181725251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6"/>
          <p:cNvSpPr>
            <a:spLocks noGrp="1" noChangeArrowheads="1"/>
          </p:cNvSpPr>
          <p:nvPr>
            <p:ph type="dt" sz="half" idx="10"/>
          </p:nvPr>
        </p:nvSpPr>
        <p:spPr>
          <a:ln/>
        </p:spPr>
        <p:txBody>
          <a:bodyPr/>
          <a:lstStyle>
            <a:lvl1pPr>
              <a:defRPr/>
            </a:lvl1pPr>
          </a:lstStyle>
          <a:p>
            <a:pPr>
              <a:defRPr/>
            </a:pPr>
            <a:fld id="{C4839A7D-59BE-47AC-87CB-9BA0374E9F67}" type="datetime1">
              <a:rPr lang="zh-CN" altLang="en-US">
                <a:solidFill>
                  <a:srgbClr val="000000"/>
                </a:solidFill>
              </a:rPr>
              <a:pPr>
                <a:defRPr/>
              </a:pPr>
              <a:t>2017/12/2</a:t>
            </a:fld>
            <a:endParaRPr lang="en-US" altLang="zh-CN">
              <a:solidFill>
                <a:srgbClr val="000000"/>
              </a:solidFill>
            </a:endParaRPr>
          </a:p>
        </p:txBody>
      </p:sp>
      <p:sp>
        <p:nvSpPr>
          <p:cNvPr id="5" name="Rectangle 7"/>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8"/>
          <p:cNvSpPr>
            <a:spLocks noGrp="1" noChangeArrowheads="1"/>
          </p:cNvSpPr>
          <p:nvPr>
            <p:ph type="sldNum" sz="quarter" idx="12"/>
          </p:nvPr>
        </p:nvSpPr>
        <p:spPr>
          <a:ln/>
        </p:spPr>
        <p:txBody>
          <a:bodyPr/>
          <a:lstStyle>
            <a:lvl1pPr>
              <a:defRPr/>
            </a:lvl1pPr>
          </a:lstStyle>
          <a:p>
            <a:fld id="{E2E5A7C2-CB67-4B9B-8783-F020CA6732C7}"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36549215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
          <p:cNvSpPr>
            <a:spLocks noGrp="1" noChangeArrowheads="1"/>
          </p:cNvSpPr>
          <p:nvPr>
            <p:ph type="dt" sz="half" idx="10"/>
          </p:nvPr>
        </p:nvSpPr>
        <p:spPr>
          <a:ln/>
        </p:spPr>
        <p:txBody>
          <a:bodyPr/>
          <a:lstStyle>
            <a:lvl1pPr>
              <a:defRPr/>
            </a:lvl1pPr>
          </a:lstStyle>
          <a:p>
            <a:pPr>
              <a:defRPr/>
            </a:pPr>
            <a:fld id="{A8EE2442-A98E-41AE-8B0C-84C916BD8C1A}" type="datetime1">
              <a:rPr lang="zh-CN" altLang="en-US">
                <a:solidFill>
                  <a:srgbClr val="000000"/>
                </a:solidFill>
              </a:rPr>
              <a:pPr>
                <a:defRPr/>
              </a:pPr>
              <a:t>2017/12/2</a:t>
            </a:fld>
            <a:endParaRPr lang="en-US" altLang="zh-CN">
              <a:solidFill>
                <a:srgbClr val="000000"/>
              </a:solidFill>
            </a:endParaRPr>
          </a:p>
        </p:txBody>
      </p:sp>
      <p:sp>
        <p:nvSpPr>
          <p:cNvPr id="5" name="Rectangle 7"/>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8"/>
          <p:cNvSpPr>
            <a:spLocks noGrp="1" noChangeArrowheads="1"/>
          </p:cNvSpPr>
          <p:nvPr>
            <p:ph type="sldNum" sz="quarter" idx="12"/>
          </p:nvPr>
        </p:nvSpPr>
        <p:spPr>
          <a:ln/>
        </p:spPr>
        <p:txBody>
          <a:bodyPr/>
          <a:lstStyle>
            <a:lvl1pPr>
              <a:defRPr/>
            </a:lvl1pPr>
          </a:lstStyle>
          <a:p>
            <a:fld id="{9F6B95E7-C500-4E39-BA5C-6D0390B73E21}"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273937427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6"/>
          <p:cNvSpPr>
            <a:spLocks noGrp="1" noChangeArrowheads="1"/>
          </p:cNvSpPr>
          <p:nvPr>
            <p:ph type="dt" sz="half" idx="10"/>
          </p:nvPr>
        </p:nvSpPr>
        <p:spPr>
          <a:ln/>
        </p:spPr>
        <p:txBody>
          <a:bodyPr/>
          <a:lstStyle>
            <a:lvl1pPr>
              <a:defRPr/>
            </a:lvl1pPr>
          </a:lstStyle>
          <a:p>
            <a:pPr>
              <a:defRPr/>
            </a:pPr>
            <a:fld id="{CF5A63F6-D949-4659-AAF3-263E71CB5A7D}" type="datetime1">
              <a:rPr lang="zh-CN" altLang="en-US">
                <a:solidFill>
                  <a:srgbClr val="000000"/>
                </a:solidFill>
              </a:rPr>
              <a:pPr>
                <a:defRPr/>
              </a:pPr>
              <a:t>2017/12/2</a:t>
            </a:fld>
            <a:endParaRPr lang="en-US" altLang="zh-CN">
              <a:solidFill>
                <a:srgbClr val="000000"/>
              </a:solidFill>
            </a:endParaRPr>
          </a:p>
        </p:txBody>
      </p:sp>
      <p:sp>
        <p:nvSpPr>
          <p:cNvPr id="5" name="Rectangle 7"/>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8"/>
          <p:cNvSpPr>
            <a:spLocks noGrp="1" noChangeArrowheads="1"/>
          </p:cNvSpPr>
          <p:nvPr>
            <p:ph type="sldNum" sz="quarter" idx="12"/>
          </p:nvPr>
        </p:nvSpPr>
        <p:spPr>
          <a:ln/>
        </p:spPr>
        <p:txBody>
          <a:bodyPr/>
          <a:lstStyle>
            <a:lvl1pPr>
              <a:defRPr/>
            </a:lvl1pPr>
          </a:lstStyle>
          <a:p>
            <a:fld id="{0745B218-B80B-437B-B9A2-496344F8E877}"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327667965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5667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34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6"/>
          <p:cNvSpPr>
            <a:spLocks noGrp="1" noChangeArrowheads="1"/>
          </p:cNvSpPr>
          <p:nvPr>
            <p:ph type="dt" sz="half" idx="10"/>
          </p:nvPr>
        </p:nvSpPr>
        <p:spPr>
          <a:ln/>
        </p:spPr>
        <p:txBody>
          <a:bodyPr/>
          <a:lstStyle>
            <a:lvl1pPr>
              <a:defRPr/>
            </a:lvl1pPr>
          </a:lstStyle>
          <a:p>
            <a:pPr>
              <a:defRPr/>
            </a:pPr>
            <a:fld id="{0809F1EF-88E5-428B-AB44-D2AFB5718F5F}" type="datetime1">
              <a:rPr lang="zh-CN" altLang="en-US">
                <a:solidFill>
                  <a:srgbClr val="000000"/>
                </a:solidFill>
              </a:rPr>
              <a:pPr>
                <a:defRPr/>
              </a:pPr>
              <a:t>2017/12/2</a:t>
            </a:fld>
            <a:endParaRPr lang="en-US" altLang="zh-CN">
              <a:solidFill>
                <a:srgbClr val="000000"/>
              </a:solidFill>
            </a:endParaRPr>
          </a:p>
        </p:txBody>
      </p:sp>
      <p:sp>
        <p:nvSpPr>
          <p:cNvPr id="6" name="Rectangle 7"/>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8"/>
          <p:cNvSpPr>
            <a:spLocks noGrp="1" noChangeArrowheads="1"/>
          </p:cNvSpPr>
          <p:nvPr>
            <p:ph type="sldNum" sz="quarter" idx="12"/>
          </p:nvPr>
        </p:nvSpPr>
        <p:spPr>
          <a:ln/>
        </p:spPr>
        <p:txBody>
          <a:bodyPr/>
          <a:lstStyle>
            <a:lvl1pPr>
              <a:defRPr/>
            </a:lvl1pPr>
          </a:lstStyle>
          <a:p>
            <a:fld id="{24A7F106-497D-4E5C-8C22-D82F4E1D6072}"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398789433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6"/>
          <p:cNvSpPr>
            <a:spLocks noGrp="1" noChangeArrowheads="1"/>
          </p:cNvSpPr>
          <p:nvPr>
            <p:ph type="dt" sz="half" idx="10"/>
          </p:nvPr>
        </p:nvSpPr>
        <p:spPr>
          <a:ln/>
        </p:spPr>
        <p:txBody>
          <a:bodyPr/>
          <a:lstStyle>
            <a:lvl1pPr>
              <a:defRPr/>
            </a:lvl1pPr>
          </a:lstStyle>
          <a:p>
            <a:pPr>
              <a:defRPr/>
            </a:pPr>
            <a:fld id="{975BF0F3-1CCC-473D-A0CA-1108E74F2A12}" type="datetime1">
              <a:rPr lang="zh-CN" altLang="en-US">
                <a:solidFill>
                  <a:srgbClr val="000000"/>
                </a:solidFill>
              </a:rPr>
              <a:pPr>
                <a:defRPr/>
              </a:pPr>
              <a:t>2017/12/2</a:t>
            </a:fld>
            <a:endParaRPr lang="en-US" altLang="zh-CN">
              <a:solidFill>
                <a:srgbClr val="000000"/>
              </a:solidFill>
            </a:endParaRPr>
          </a:p>
        </p:txBody>
      </p:sp>
      <p:sp>
        <p:nvSpPr>
          <p:cNvPr id="8" name="Rectangle 7"/>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9" name="Rectangle 8"/>
          <p:cNvSpPr>
            <a:spLocks noGrp="1" noChangeArrowheads="1"/>
          </p:cNvSpPr>
          <p:nvPr>
            <p:ph type="sldNum" sz="quarter" idx="12"/>
          </p:nvPr>
        </p:nvSpPr>
        <p:spPr>
          <a:ln/>
        </p:spPr>
        <p:txBody>
          <a:bodyPr/>
          <a:lstStyle>
            <a:lvl1pPr>
              <a:defRPr/>
            </a:lvl1pPr>
          </a:lstStyle>
          <a:p>
            <a:fld id="{425D3156-0245-443C-ACEA-0B5C69EB0943}"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305426753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6"/>
          <p:cNvSpPr>
            <a:spLocks noGrp="1" noChangeArrowheads="1"/>
          </p:cNvSpPr>
          <p:nvPr>
            <p:ph type="dt" sz="half" idx="10"/>
          </p:nvPr>
        </p:nvSpPr>
        <p:spPr>
          <a:ln/>
        </p:spPr>
        <p:txBody>
          <a:bodyPr/>
          <a:lstStyle>
            <a:lvl1pPr>
              <a:defRPr/>
            </a:lvl1pPr>
          </a:lstStyle>
          <a:p>
            <a:pPr>
              <a:defRPr/>
            </a:pPr>
            <a:fld id="{18DFD04D-D22F-404F-89D3-FF962E535A4A}" type="datetime1">
              <a:rPr lang="zh-CN" altLang="en-US">
                <a:solidFill>
                  <a:srgbClr val="000000"/>
                </a:solidFill>
              </a:rPr>
              <a:pPr>
                <a:defRPr/>
              </a:pPr>
              <a:t>2017/12/2</a:t>
            </a:fld>
            <a:endParaRPr lang="en-US" altLang="zh-CN">
              <a:solidFill>
                <a:srgbClr val="000000"/>
              </a:solidFill>
            </a:endParaRPr>
          </a:p>
        </p:txBody>
      </p:sp>
      <p:sp>
        <p:nvSpPr>
          <p:cNvPr id="4" name="Rectangle 7"/>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5" name="Rectangle 8"/>
          <p:cNvSpPr>
            <a:spLocks noGrp="1" noChangeArrowheads="1"/>
          </p:cNvSpPr>
          <p:nvPr>
            <p:ph type="sldNum" sz="quarter" idx="12"/>
          </p:nvPr>
        </p:nvSpPr>
        <p:spPr>
          <a:ln/>
        </p:spPr>
        <p:txBody>
          <a:bodyPr/>
          <a:lstStyle>
            <a:lvl1pPr>
              <a:defRPr/>
            </a:lvl1pPr>
          </a:lstStyle>
          <a:p>
            <a:fld id="{81C2E2F6-0D4D-41CC-967A-B9309F10207F}"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55109824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
          <p:cNvSpPr>
            <a:spLocks noGrp="1" noChangeArrowheads="1"/>
          </p:cNvSpPr>
          <p:nvPr>
            <p:ph type="dt" sz="half" idx="10"/>
          </p:nvPr>
        </p:nvSpPr>
        <p:spPr>
          <a:ln/>
        </p:spPr>
        <p:txBody>
          <a:bodyPr/>
          <a:lstStyle>
            <a:lvl1pPr>
              <a:defRPr/>
            </a:lvl1pPr>
          </a:lstStyle>
          <a:p>
            <a:pPr>
              <a:defRPr/>
            </a:pPr>
            <a:fld id="{A123DF24-16D1-4A12-9302-BC13B77AE561}" type="datetime1">
              <a:rPr lang="zh-CN" altLang="en-US">
                <a:solidFill>
                  <a:srgbClr val="000000"/>
                </a:solidFill>
              </a:rPr>
              <a:pPr>
                <a:defRPr/>
              </a:pPr>
              <a:t>2017/12/2</a:t>
            </a:fld>
            <a:endParaRPr lang="en-US" altLang="zh-CN">
              <a:solidFill>
                <a:srgbClr val="000000"/>
              </a:solidFill>
            </a:endParaRPr>
          </a:p>
        </p:txBody>
      </p:sp>
      <p:sp>
        <p:nvSpPr>
          <p:cNvPr id="3" name="Rectangle 7"/>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4" name="Rectangle 8"/>
          <p:cNvSpPr>
            <a:spLocks noGrp="1" noChangeArrowheads="1"/>
          </p:cNvSpPr>
          <p:nvPr>
            <p:ph type="sldNum" sz="quarter" idx="12"/>
          </p:nvPr>
        </p:nvSpPr>
        <p:spPr>
          <a:ln/>
        </p:spPr>
        <p:txBody>
          <a:bodyPr/>
          <a:lstStyle>
            <a:lvl1pPr>
              <a:defRPr/>
            </a:lvl1pPr>
          </a:lstStyle>
          <a:p>
            <a:fld id="{E557F9E9-F50D-426B-8357-8731AEE4D32A}"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29063491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6"/>
          <p:cNvSpPr>
            <a:spLocks noGrp="1" noChangeArrowheads="1"/>
          </p:cNvSpPr>
          <p:nvPr>
            <p:ph type="dt" sz="half" idx="10"/>
          </p:nvPr>
        </p:nvSpPr>
        <p:spPr>
          <a:ln/>
        </p:spPr>
        <p:txBody>
          <a:bodyPr/>
          <a:lstStyle>
            <a:lvl1pPr>
              <a:defRPr/>
            </a:lvl1pPr>
          </a:lstStyle>
          <a:p>
            <a:pPr>
              <a:defRPr/>
            </a:pPr>
            <a:fld id="{3481E321-7D28-47E8-92C8-D305F61A3276}" type="datetime1">
              <a:rPr lang="en-US" altLang="zh-CN" smtClean="0"/>
              <a:pPr>
                <a:defRPr/>
              </a:pPr>
              <a:t>12/2/17</a:t>
            </a:fld>
            <a:endParaRPr lang="en-US" altLang="zh-CN"/>
          </a:p>
        </p:txBody>
      </p:sp>
      <p:sp>
        <p:nvSpPr>
          <p:cNvPr id="5"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8"/>
          <p:cNvSpPr>
            <a:spLocks noGrp="1" noChangeArrowheads="1"/>
          </p:cNvSpPr>
          <p:nvPr>
            <p:ph type="sldNum" sz="quarter" idx="12"/>
          </p:nvPr>
        </p:nvSpPr>
        <p:spPr>
          <a:ln/>
        </p:spPr>
        <p:txBody>
          <a:bodyPr/>
          <a:lstStyle>
            <a:lvl1pPr>
              <a:defRPr/>
            </a:lvl1pPr>
          </a:lstStyle>
          <a:p>
            <a:pPr>
              <a:defRPr/>
            </a:pPr>
            <a:fld id="{8535E960-80E9-466B-A451-BEB95D306731}" type="slidenum">
              <a:rPr lang="en-US" altLang="zh-CN"/>
              <a:pPr>
                <a:defRPr/>
              </a:pPr>
              <a:t>‹#›</a:t>
            </a:fld>
            <a:endParaRPr lang="en-US" altLang="zh-CN"/>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6"/>
          <p:cNvSpPr>
            <a:spLocks noGrp="1" noChangeArrowheads="1"/>
          </p:cNvSpPr>
          <p:nvPr>
            <p:ph type="dt" sz="half" idx="10"/>
          </p:nvPr>
        </p:nvSpPr>
        <p:spPr>
          <a:ln/>
        </p:spPr>
        <p:txBody>
          <a:bodyPr/>
          <a:lstStyle>
            <a:lvl1pPr>
              <a:defRPr/>
            </a:lvl1pPr>
          </a:lstStyle>
          <a:p>
            <a:pPr>
              <a:defRPr/>
            </a:pPr>
            <a:fld id="{746D7425-9A92-462C-8A6E-C0EB650A2838}" type="datetime1">
              <a:rPr lang="zh-CN" altLang="en-US">
                <a:solidFill>
                  <a:srgbClr val="000000"/>
                </a:solidFill>
              </a:rPr>
              <a:pPr>
                <a:defRPr/>
              </a:pPr>
              <a:t>2017/12/2</a:t>
            </a:fld>
            <a:endParaRPr lang="en-US" altLang="zh-CN">
              <a:solidFill>
                <a:srgbClr val="000000"/>
              </a:solidFill>
            </a:endParaRPr>
          </a:p>
        </p:txBody>
      </p:sp>
      <p:sp>
        <p:nvSpPr>
          <p:cNvPr id="6" name="Rectangle 7"/>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8"/>
          <p:cNvSpPr>
            <a:spLocks noGrp="1" noChangeArrowheads="1"/>
          </p:cNvSpPr>
          <p:nvPr>
            <p:ph type="sldNum" sz="quarter" idx="12"/>
          </p:nvPr>
        </p:nvSpPr>
        <p:spPr>
          <a:ln/>
        </p:spPr>
        <p:txBody>
          <a:bodyPr/>
          <a:lstStyle>
            <a:lvl1pPr>
              <a:defRPr/>
            </a:lvl1pPr>
          </a:lstStyle>
          <a:p>
            <a:fld id="{A6F08A05-4659-44B0-986B-700BE78EAA15}"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351897295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6"/>
          <p:cNvSpPr>
            <a:spLocks noGrp="1" noChangeArrowheads="1"/>
          </p:cNvSpPr>
          <p:nvPr>
            <p:ph type="dt" sz="half" idx="10"/>
          </p:nvPr>
        </p:nvSpPr>
        <p:spPr>
          <a:ln/>
        </p:spPr>
        <p:txBody>
          <a:bodyPr/>
          <a:lstStyle>
            <a:lvl1pPr>
              <a:defRPr/>
            </a:lvl1pPr>
          </a:lstStyle>
          <a:p>
            <a:pPr>
              <a:defRPr/>
            </a:pPr>
            <a:fld id="{996FCB0E-C4EE-4877-8B8A-14D1D0FC966A}" type="datetime1">
              <a:rPr lang="zh-CN" altLang="en-US">
                <a:solidFill>
                  <a:srgbClr val="000000"/>
                </a:solidFill>
              </a:rPr>
              <a:pPr>
                <a:defRPr/>
              </a:pPr>
              <a:t>2017/12/2</a:t>
            </a:fld>
            <a:endParaRPr lang="en-US" altLang="zh-CN">
              <a:solidFill>
                <a:srgbClr val="000000"/>
              </a:solidFill>
            </a:endParaRPr>
          </a:p>
        </p:txBody>
      </p:sp>
      <p:sp>
        <p:nvSpPr>
          <p:cNvPr id="6" name="Rectangle 7"/>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8"/>
          <p:cNvSpPr>
            <a:spLocks noGrp="1" noChangeArrowheads="1"/>
          </p:cNvSpPr>
          <p:nvPr>
            <p:ph type="sldNum" sz="quarter" idx="12"/>
          </p:nvPr>
        </p:nvSpPr>
        <p:spPr>
          <a:ln/>
        </p:spPr>
        <p:txBody>
          <a:bodyPr/>
          <a:lstStyle>
            <a:lvl1pPr>
              <a:defRPr/>
            </a:lvl1pPr>
          </a:lstStyle>
          <a:p>
            <a:fld id="{ADCAF2DB-23C8-4BE6-85FB-11F3622D1F36}"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309026288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
          <p:cNvSpPr>
            <a:spLocks noGrp="1" noChangeArrowheads="1"/>
          </p:cNvSpPr>
          <p:nvPr>
            <p:ph type="dt" sz="half" idx="10"/>
          </p:nvPr>
        </p:nvSpPr>
        <p:spPr>
          <a:ln/>
        </p:spPr>
        <p:txBody>
          <a:bodyPr/>
          <a:lstStyle>
            <a:lvl1pPr>
              <a:defRPr/>
            </a:lvl1pPr>
          </a:lstStyle>
          <a:p>
            <a:pPr>
              <a:defRPr/>
            </a:pPr>
            <a:fld id="{7E6631EC-ADFD-4EEF-8ABC-E8A8D423ECC1}" type="datetime1">
              <a:rPr lang="zh-CN" altLang="en-US">
                <a:solidFill>
                  <a:srgbClr val="000000"/>
                </a:solidFill>
              </a:rPr>
              <a:pPr>
                <a:defRPr/>
              </a:pPr>
              <a:t>2017/12/2</a:t>
            </a:fld>
            <a:endParaRPr lang="en-US" altLang="zh-CN">
              <a:solidFill>
                <a:srgbClr val="000000"/>
              </a:solidFill>
            </a:endParaRPr>
          </a:p>
        </p:txBody>
      </p:sp>
      <p:sp>
        <p:nvSpPr>
          <p:cNvPr id="5" name="Rectangle 7"/>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8"/>
          <p:cNvSpPr>
            <a:spLocks noGrp="1" noChangeArrowheads="1"/>
          </p:cNvSpPr>
          <p:nvPr>
            <p:ph type="sldNum" sz="quarter" idx="12"/>
          </p:nvPr>
        </p:nvSpPr>
        <p:spPr>
          <a:ln/>
        </p:spPr>
        <p:txBody>
          <a:bodyPr/>
          <a:lstStyle>
            <a:lvl1pPr>
              <a:defRPr/>
            </a:lvl1pPr>
          </a:lstStyle>
          <a:p>
            <a:fld id="{60180500-9349-4CFF-9FAA-C4A20676858E}"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298140504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3838" y="304800"/>
            <a:ext cx="2001837" cy="57150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566738" y="304800"/>
            <a:ext cx="5854700" cy="57150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
          <p:cNvSpPr>
            <a:spLocks noGrp="1" noChangeArrowheads="1"/>
          </p:cNvSpPr>
          <p:nvPr>
            <p:ph type="dt" sz="half" idx="10"/>
          </p:nvPr>
        </p:nvSpPr>
        <p:spPr>
          <a:ln/>
        </p:spPr>
        <p:txBody>
          <a:bodyPr/>
          <a:lstStyle>
            <a:lvl1pPr>
              <a:defRPr/>
            </a:lvl1pPr>
          </a:lstStyle>
          <a:p>
            <a:pPr>
              <a:defRPr/>
            </a:pPr>
            <a:fld id="{DEEDE98E-7476-4D45-A20A-6F8706041A60}" type="datetime1">
              <a:rPr lang="zh-CN" altLang="en-US">
                <a:solidFill>
                  <a:srgbClr val="000000"/>
                </a:solidFill>
              </a:rPr>
              <a:pPr>
                <a:defRPr/>
              </a:pPr>
              <a:t>2017/12/2</a:t>
            </a:fld>
            <a:endParaRPr lang="en-US" altLang="zh-CN">
              <a:solidFill>
                <a:srgbClr val="000000"/>
              </a:solidFill>
            </a:endParaRPr>
          </a:p>
        </p:txBody>
      </p:sp>
      <p:sp>
        <p:nvSpPr>
          <p:cNvPr id="5" name="Rectangle 7"/>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8"/>
          <p:cNvSpPr>
            <a:spLocks noGrp="1" noChangeArrowheads="1"/>
          </p:cNvSpPr>
          <p:nvPr>
            <p:ph type="sldNum" sz="quarter" idx="12"/>
          </p:nvPr>
        </p:nvSpPr>
        <p:spPr>
          <a:ln/>
        </p:spPr>
        <p:txBody>
          <a:bodyPr/>
          <a:lstStyle>
            <a:lvl1pPr>
              <a:defRPr/>
            </a:lvl1pPr>
          </a:lstStyle>
          <a:p>
            <a:fld id="{BB6F6B0A-77D7-4A95-8C67-10829F7F42B9}"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36674003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5667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34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6"/>
          <p:cNvSpPr>
            <a:spLocks noGrp="1" noChangeArrowheads="1"/>
          </p:cNvSpPr>
          <p:nvPr>
            <p:ph type="dt" sz="half" idx="10"/>
          </p:nvPr>
        </p:nvSpPr>
        <p:spPr>
          <a:ln/>
        </p:spPr>
        <p:txBody>
          <a:bodyPr/>
          <a:lstStyle>
            <a:lvl1pPr>
              <a:defRPr/>
            </a:lvl1pPr>
          </a:lstStyle>
          <a:p>
            <a:pPr>
              <a:defRPr/>
            </a:pPr>
            <a:fld id="{C6B2D5BF-2B31-4F13-A758-C6F9C026E24B}" type="datetime1">
              <a:rPr lang="en-US" altLang="zh-CN" smtClean="0"/>
              <a:pPr>
                <a:defRPr/>
              </a:pPr>
              <a:t>12/2/17</a:t>
            </a:fld>
            <a:endParaRPr lang="en-US" altLang="zh-CN"/>
          </a:p>
        </p:txBody>
      </p:sp>
      <p:sp>
        <p:nvSpPr>
          <p:cNvPr id="6"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8"/>
          <p:cNvSpPr>
            <a:spLocks noGrp="1" noChangeArrowheads="1"/>
          </p:cNvSpPr>
          <p:nvPr>
            <p:ph type="sldNum" sz="quarter" idx="12"/>
          </p:nvPr>
        </p:nvSpPr>
        <p:spPr>
          <a:ln/>
        </p:spPr>
        <p:txBody>
          <a:bodyPr/>
          <a:lstStyle>
            <a:lvl1pPr>
              <a:defRPr/>
            </a:lvl1pPr>
          </a:lstStyle>
          <a:p>
            <a:pPr>
              <a:defRPr/>
            </a:pPr>
            <a:fld id="{17C81576-1066-4D85-8D12-0F84DF283BE2}" type="slidenum">
              <a:rPr lang="en-US" altLang="zh-CN"/>
              <a:pPr>
                <a:defRPr/>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6"/>
          <p:cNvSpPr>
            <a:spLocks noGrp="1" noChangeArrowheads="1"/>
          </p:cNvSpPr>
          <p:nvPr>
            <p:ph type="dt" sz="half" idx="10"/>
          </p:nvPr>
        </p:nvSpPr>
        <p:spPr>
          <a:ln/>
        </p:spPr>
        <p:txBody>
          <a:bodyPr/>
          <a:lstStyle>
            <a:lvl1pPr>
              <a:defRPr/>
            </a:lvl1pPr>
          </a:lstStyle>
          <a:p>
            <a:pPr>
              <a:defRPr/>
            </a:pPr>
            <a:fld id="{EB745D14-AB4B-4E5B-A31B-2E1A541C1D77}" type="datetime1">
              <a:rPr lang="en-US" altLang="zh-CN" smtClean="0"/>
              <a:pPr>
                <a:defRPr/>
              </a:pPr>
              <a:t>12/2/17</a:t>
            </a:fld>
            <a:endParaRPr lang="en-US" altLang="zh-CN"/>
          </a:p>
        </p:txBody>
      </p:sp>
      <p:sp>
        <p:nvSpPr>
          <p:cNvPr id="8"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8"/>
          <p:cNvSpPr>
            <a:spLocks noGrp="1" noChangeArrowheads="1"/>
          </p:cNvSpPr>
          <p:nvPr>
            <p:ph type="sldNum" sz="quarter" idx="12"/>
          </p:nvPr>
        </p:nvSpPr>
        <p:spPr>
          <a:ln/>
        </p:spPr>
        <p:txBody>
          <a:bodyPr/>
          <a:lstStyle>
            <a:lvl1pPr>
              <a:defRPr/>
            </a:lvl1pPr>
          </a:lstStyle>
          <a:p>
            <a:pPr>
              <a:defRPr/>
            </a:pPr>
            <a:fld id="{244E464B-4DBD-4009-95E8-798768F57D49}" type="slidenum">
              <a:rPr lang="en-US" altLang="zh-CN"/>
              <a:pPr>
                <a:defRPr/>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6"/>
          <p:cNvSpPr>
            <a:spLocks noGrp="1" noChangeArrowheads="1"/>
          </p:cNvSpPr>
          <p:nvPr>
            <p:ph type="dt" sz="half" idx="10"/>
          </p:nvPr>
        </p:nvSpPr>
        <p:spPr>
          <a:ln/>
        </p:spPr>
        <p:txBody>
          <a:bodyPr/>
          <a:lstStyle>
            <a:lvl1pPr>
              <a:defRPr/>
            </a:lvl1pPr>
          </a:lstStyle>
          <a:p>
            <a:pPr>
              <a:defRPr/>
            </a:pPr>
            <a:fld id="{40BE28E7-B5CE-4C3B-890C-F22B858AEEAB}" type="datetime1">
              <a:rPr lang="en-US" altLang="zh-CN" smtClean="0"/>
              <a:pPr>
                <a:defRPr/>
              </a:pPr>
              <a:t>12/2/17</a:t>
            </a:fld>
            <a:endParaRPr lang="en-US" altLang="zh-CN"/>
          </a:p>
        </p:txBody>
      </p:sp>
      <p:sp>
        <p:nvSpPr>
          <p:cNvPr id="4"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8"/>
          <p:cNvSpPr>
            <a:spLocks noGrp="1" noChangeArrowheads="1"/>
          </p:cNvSpPr>
          <p:nvPr>
            <p:ph type="sldNum" sz="quarter" idx="12"/>
          </p:nvPr>
        </p:nvSpPr>
        <p:spPr>
          <a:ln/>
        </p:spPr>
        <p:txBody>
          <a:bodyPr/>
          <a:lstStyle>
            <a:lvl1pPr>
              <a:defRPr/>
            </a:lvl1pPr>
          </a:lstStyle>
          <a:p>
            <a:pPr>
              <a:defRPr/>
            </a:pPr>
            <a:fld id="{861E7FBC-A4EB-4D71-9AAF-2719EFE6009B}" type="slidenum">
              <a:rPr lang="en-US" altLang="zh-CN"/>
              <a:pPr>
                <a:defRPr/>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
          <p:cNvSpPr>
            <a:spLocks noGrp="1" noChangeArrowheads="1"/>
          </p:cNvSpPr>
          <p:nvPr>
            <p:ph type="dt" sz="half" idx="10"/>
          </p:nvPr>
        </p:nvSpPr>
        <p:spPr>
          <a:ln/>
        </p:spPr>
        <p:txBody>
          <a:bodyPr/>
          <a:lstStyle>
            <a:lvl1pPr>
              <a:defRPr/>
            </a:lvl1pPr>
          </a:lstStyle>
          <a:p>
            <a:pPr>
              <a:defRPr/>
            </a:pPr>
            <a:fld id="{E8168172-74B3-45F4-851C-47C617F52857}" type="datetime1">
              <a:rPr lang="en-US" altLang="zh-CN" smtClean="0"/>
              <a:pPr>
                <a:defRPr/>
              </a:pPr>
              <a:t>12/2/17</a:t>
            </a:fld>
            <a:endParaRPr lang="en-US" altLang="zh-CN"/>
          </a:p>
        </p:txBody>
      </p:sp>
      <p:sp>
        <p:nvSpPr>
          <p:cNvPr id="3"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8"/>
          <p:cNvSpPr>
            <a:spLocks noGrp="1" noChangeArrowheads="1"/>
          </p:cNvSpPr>
          <p:nvPr>
            <p:ph type="sldNum" sz="quarter" idx="12"/>
          </p:nvPr>
        </p:nvSpPr>
        <p:spPr>
          <a:ln/>
        </p:spPr>
        <p:txBody>
          <a:bodyPr/>
          <a:lstStyle>
            <a:lvl1pPr>
              <a:defRPr/>
            </a:lvl1pPr>
          </a:lstStyle>
          <a:p>
            <a:pPr>
              <a:defRPr/>
            </a:pPr>
            <a:fld id="{F0302925-3668-4AC1-84CB-7ED1210FB6FA}" type="slidenum">
              <a:rPr lang="en-US" altLang="zh-CN"/>
              <a:pPr>
                <a:defRPr/>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6"/>
          <p:cNvSpPr>
            <a:spLocks noGrp="1" noChangeArrowheads="1"/>
          </p:cNvSpPr>
          <p:nvPr>
            <p:ph type="dt" sz="half" idx="10"/>
          </p:nvPr>
        </p:nvSpPr>
        <p:spPr>
          <a:ln/>
        </p:spPr>
        <p:txBody>
          <a:bodyPr/>
          <a:lstStyle>
            <a:lvl1pPr>
              <a:defRPr/>
            </a:lvl1pPr>
          </a:lstStyle>
          <a:p>
            <a:pPr>
              <a:defRPr/>
            </a:pPr>
            <a:fld id="{0415C080-DE6A-49F3-AD88-42A8B5EF9ED0}" type="datetime1">
              <a:rPr lang="en-US" altLang="zh-CN" smtClean="0"/>
              <a:pPr>
                <a:defRPr/>
              </a:pPr>
              <a:t>12/2/17</a:t>
            </a:fld>
            <a:endParaRPr lang="en-US" altLang="zh-CN"/>
          </a:p>
        </p:txBody>
      </p:sp>
      <p:sp>
        <p:nvSpPr>
          <p:cNvPr id="6"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8"/>
          <p:cNvSpPr>
            <a:spLocks noGrp="1" noChangeArrowheads="1"/>
          </p:cNvSpPr>
          <p:nvPr>
            <p:ph type="sldNum" sz="quarter" idx="12"/>
          </p:nvPr>
        </p:nvSpPr>
        <p:spPr>
          <a:ln/>
        </p:spPr>
        <p:txBody>
          <a:bodyPr/>
          <a:lstStyle>
            <a:lvl1pPr>
              <a:defRPr/>
            </a:lvl1pPr>
          </a:lstStyle>
          <a:p>
            <a:pPr>
              <a:defRPr/>
            </a:pPr>
            <a:fld id="{150623A0-0873-4BD2-B4ED-BB13B2A49CD8}" type="slidenum">
              <a:rPr lang="en-US" altLang="zh-CN"/>
              <a:pPr>
                <a:defRPr/>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6"/>
          <p:cNvSpPr>
            <a:spLocks noGrp="1" noChangeArrowheads="1"/>
          </p:cNvSpPr>
          <p:nvPr>
            <p:ph type="dt" sz="half" idx="10"/>
          </p:nvPr>
        </p:nvSpPr>
        <p:spPr>
          <a:ln/>
        </p:spPr>
        <p:txBody>
          <a:bodyPr/>
          <a:lstStyle>
            <a:lvl1pPr>
              <a:defRPr/>
            </a:lvl1pPr>
          </a:lstStyle>
          <a:p>
            <a:pPr>
              <a:defRPr/>
            </a:pPr>
            <a:fld id="{9F5A724D-244B-46B7-8F0C-2FDC4DB761C4}" type="datetime1">
              <a:rPr lang="en-US" altLang="zh-CN" smtClean="0"/>
              <a:pPr>
                <a:defRPr/>
              </a:pPr>
              <a:t>12/2/17</a:t>
            </a:fld>
            <a:endParaRPr lang="en-US" altLang="zh-CN"/>
          </a:p>
        </p:txBody>
      </p:sp>
      <p:sp>
        <p:nvSpPr>
          <p:cNvPr id="6"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8"/>
          <p:cNvSpPr>
            <a:spLocks noGrp="1" noChangeArrowheads="1"/>
          </p:cNvSpPr>
          <p:nvPr>
            <p:ph type="sldNum" sz="quarter" idx="12"/>
          </p:nvPr>
        </p:nvSpPr>
        <p:spPr>
          <a:ln/>
        </p:spPr>
        <p:txBody>
          <a:bodyPr/>
          <a:lstStyle>
            <a:lvl1pPr>
              <a:defRPr/>
            </a:lvl1pPr>
          </a:lstStyle>
          <a:p>
            <a:pPr>
              <a:defRPr/>
            </a:pPr>
            <a:fld id="{FB22AD63-CA5D-4C2A-A9A0-9A0B41466EA8}" type="slidenum">
              <a:rPr lang="en-US" altLang="zh-CN"/>
              <a:pPr>
                <a:defRPr/>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2" Type="http://schemas.openxmlformats.org/officeDocument/2006/relationships/theme" Target="../theme/theme2.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3.xml"/><Relationship Id="rId12" Type="http://schemas.openxmlformats.org/officeDocument/2006/relationships/theme" Target="../theme/theme3.xml"/><Relationship Id="rId1" Type="http://schemas.openxmlformats.org/officeDocument/2006/relationships/slideLayout" Target="../slideLayouts/slideLayout23.xml"/><Relationship Id="rId2" Type="http://schemas.openxmlformats.org/officeDocument/2006/relationships/slideLayout" Target="../slideLayouts/slideLayout24.xml"/><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bwMode="auto">
          <a:xfrm>
            <a:off x="574675" y="304800"/>
            <a:ext cx="8001000" cy="1216025"/>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altLang="zh-CN" smtClean="0"/>
              <a:t>Click to edit Master title style</a:t>
            </a:r>
          </a:p>
        </p:txBody>
      </p:sp>
      <p:sp>
        <p:nvSpPr>
          <p:cNvPr id="14339" name="Rectangle 3"/>
          <p:cNvSpPr>
            <a:spLocks noGrp="1" noChangeArrowheads="1"/>
          </p:cNvSpPr>
          <p:nvPr>
            <p:ph type="body" idx="1"/>
          </p:nvPr>
        </p:nvSpPr>
        <p:spPr bwMode="auto">
          <a:xfrm>
            <a:off x="566738" y="1752600"/>
            <a:ext cx="8001000" cy="426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zh-CN" dirty="0" smtClean="0"/>
              <a:t>Click to edit Master text styles</a:t>
            </a:r>
          </a:p>
          <a:p>
            <a:pPr lvl="1"/>
            <a:r>
              <a:rPr lang="en-US" altLang="zh-CN" dirty="0" smtClean="0"/>
              <a:t>Second level</a:t>
            </a:r>
          </a:p>
          <a:p>
            <a:pPr lvl="2"/>
            <a:r>
              <a:rPr lang="en-US" altLang="zh-CN" dirty="0" smtClean="0"/>
              <a:t>Third level</a:t>
            </a:r>
          </a:p>
          <a:p>
            <a:pPr lvl="3"/>
            <a:r>
              <a:rPr lang="en-US" altLang="zh-CN" dirty="0" smtClean="0"/>
              <a:t>Fourth level</a:t>
            </a:r>
          </a:p>
          <a:p>
            <a:pPr lvl="4"/>
            <a:r>
              <a:rPr lang="en-US" altLang="zh-CN" dirty="0" smtClean="0"/>
              <a:t>Fifth level</a:t>
            </a:r>
          </a:p>
        </p:txBody>
      </p:sp>
      <p:sp>
        <p:nvSpPr>
          <p:cNvPr id="4100" name="AutoShape 4"/>
          <p:cNvSpPr>
            <a:spLocks noChangeArrowheads="1"/>
          </p:cNvSpPr>
          <p:nvPr/>
        </p:nvSpPr>
        <p:spPr bwMode="auto">
          <a:xfrm>
            <a:off x="609600" y="1566863"/>
            <a:ext cx="7958138" cy="109537"/>
          </a:xfrm>
          <a:custGeom>
            <a:avLst/>
            <a:gdLst>
              <a:gd name="G0" fmla="+- 585 0 0"/>
            </a:gdLst>
            <a:ahLst/>
            <a:cxnLst>
              <a:cxn ang="0">
                <a:pos x="0" y="0"/>
              </a:cxn>
              <a:cxn ang="0">
                <a:pos x="585" y="0"/>
              </a:cxn>
              <a:cxn ang="0">
                <a:pos x="585" y="1000"/>
              </a:cxn>
              <a:cxn ang="0">
                <a:pos x="0" y="1000"/>
              </a:cxn>
              <a:cxn ang="0">
                <a:pos x="0" y="0"/>
              </a:cxn>
              <a:cxn ang="0">
                <a:pos x="1000" y="0"/>
              </a:cxn>
            </a:cxnLst>
            <a:rect l="0" t="0" r="r" b="b"/>
            <a:pathLst>
              <a:path w="1000" h="1000" stroke="0">
                <a:moveTo>
                  <a:pt x="0" y="0"/>
                </a:moveTo>
                <a:lnTo>
                  <a:pt x="585" y="0"/>
                </a:lnTo>
                <a:lnTo>
                  <a:pt x="585" y="1000"/>
                </a:lnTo>
                <a:lnTo>
                  <a:pt x="0" y="1000"/>
                </a:lnTo>
                <a:close/>
              </a:path>
              <a:path w="1000" h="1000">
                <a:moveTo>
                  <a:pt x="0" y="0"/>
                </a:moveTo>
                <a:lnTo>
                  <a:pt x="1000" y="0"/>
                </a:lnTo>
              </a:path>
            </a:pathLst>
          </a:custGeom>
          <a:solidFill>
            <a:schemeClr val="accent2"/>
          </a:solidFill>
          <a:ln w="9525">
            <a:solidFill>
              <a:schemeClr val="accent2"/>
            </a:solidFill>
            <a:round/>
            <a:headEnd/>
            <a:tailEnd/>
          </a:ln>
        </p:spPr>
        <p:txBody>
          <a:bodyPr/>
          <a:lstStyle/>
          <a:p>
            <a:pPr algn="l">
              <a:spcBef>
                <a:spcPct val="0"/>
              </a:spcBef>
              <a:defRPr/>
            </a:pPr>
            <a:endParaRPr lang="zh-CN" altLang="zh-CN" sz="2400">
              <a:latin typeface="Times New Roman" pitchFamily="18" charset="0"/>
              <a:ea typeface="宋体" pitchFamily="2" charset="-122"/>
            </a:endParaRPr>
          </a:p>
        </p:txBody>
      </p:sp>
      <p:sp>
        <p:nvSpPr>
          <p:cNvPr id="4101" name="Line 5"/>
          <p:cNvSpPr>
            <a:spLocks noChangeShapeType="1"/>
          </p:cNvSpPr>
          <p:nvPr/>
        </p:nvSpPr>
        <p:spPr bwMode="auto">
          <a:xfrm flipV="1">
            <a:off x="609600" y="6172200"/>
            <a:ext cx="7924800" cy="0"/>
          </a:xfrm>
          <a:prstGeom prst="line">
            <a:avLst/>
          </a:prstGeom>
          <a:noFill/>
          <a:ln w="3175">
            <a:solidFill>
              <a:schemeClr val="accent2"/>
            </a:solidFill>
            <a:round/>
            <a:headEnd/>
            <a:tailEnd/>
          </a:ln>
          <a:effectLst/>
        </p:spPr>
        <p:txBody>
          <a:bodyPr/>
          <a:lstStyle/>
          <a:p>
            <a:pPr>
              <a:defRPr/>
            </a:pPr>
            <a:endParaRPr lang="zh-CN" altLang="en-US">
              <a:ea typeface="宋体" pitchFamily="2" charset="-122"/>
            </a:endParaRPr>
          </a:p>
        </p:txBody>
      </p:sp>
      <p:sp>
        <p:nvSpPr>
          <p:cNvPr id="4102" name="Rectangle 6"/>
          <p:cNvSpPr>
            <a:spLocks noGrp="1" noChangeArrowheads="1"/>
          </p:cNvSpPr>
          <p:nvPr>
            <p:ph type="dt" sz="half" idx="2"/>
          </p:nvPr>
        </p:nvSpPr>
        <p:spPr bwMode="auto">
          <a:xfrm>
            <a:off x="609600" y="6245225"/>
            <a:ext cx="1981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spcBef>
                <a:spcPct val="0"/>
              </a:spcBef>
              <a:defRPr sz="1200">
                <a:ea typeface="宋体" pitchFamily="2" charset="-122"/>
              </a:defRPr>
            </a:lvl1pPr>
          </a:lstStyle>
          <a:p>
            <a:pPr>
              <a:defRPr/>
            </a:pPr>
            <a:fld id="{DB71202D-63CE-4304-90D5-D9F30CA5F49B}" type="datetime1">
              <a:rPr lang="en-US" altLang="zh-CN" smtClean="0"/>
              <a:pPr>
                <a:defRPr/>
              </a:pPr>
              <a:t>12/2/17</a:t>
            </a:fld>
            <a:endParaRPr lang="en-US" altLang="zh-CN"/>
          </a:p>
        </p:txBody>
      </p:sp>
      <p:sp>
        <p:nvSpPr>
          <p:cNvPr id="4103" name="Rectangle 7"/>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Bef>
                <a:spcPct val="0"/>
              </a:spcBef>
              <a:defRPr sz="1200">
                <a:ea typeface="宋体" pitchFamily="2" charset="-122"/>
              </a:defRPr>
            </a:lvl1pPr>
          </a:lstStyle>
          <a:p>
            <a:pPr>
              <a:defRPr/>
            </a:pPr>
            <a:endParaRPr lang="en-US" altLang="zh-CN"/>
          </a:p>
        </p:txBody>
      </p:sp>
      <p:sp>
        <p:nvSpPr>
          <p:cNvPr id="4104" name="Rectangle 8"/>
          <p:cNvSpPr>
            <a:spLocks noGrp="1" noChangeArrowheads="1"/>
          </p:cNvSpPr>
          <p:nvPr>
            <p:ph type="sldNum" sz="quarter" idx="4"/>
          </p:nvPr>
        </p:nvSpPr>
        <p:spPr bwMode="auto">
          <a:xfrm>
            <a:off x="6553200" y="6245225"/>
            <a:ext cx="1981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defRPr sz="1200">
                <a:ea typeface="宋体" pitchFamily="2" charset="-122"/>
              </a:defRPr>
            </a:lvl1pPr>
          </a:lstStyle>
          <a:p>
            <a:pPr>
              <a:defRPr/>
            </a:pPr>
            <a:fld id="{D5333623-E85B-4431-B46A-650B45AB497F}"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753" r:id="rId1"/>
    <p:sldLayoutId id="2147483754" r:id="rId2"/>
    <p:sldLayoutId id="2147483755" r:id="rId3"/>
    <p:sldLayoutId id="2147483756" r:id="rId4"/>
    <p:sldLayoutId id="2147483757" r:id="rId5"/>
    <p:sldLayoutId id="2147483758" r:id="rId6"/>
    <p:sldLayoutId id="2147483759" r:id="rId7"/>
    <p:sldLayoutId id="2147483760" r:id="rId8"/>
    <p:sldLayoutId id="2147483761" r:id="rId9"/>
    <p:sldLayoutId id="2147483762" r:id="rId10"/>
    <p:sldLayoutId id="2147483763" r:id="rId11"/>
  </p:sldLayoutIdLst>
  <p:timing>
    <p:tnLst>
      <p:par>
        <p:cTn id="1" dur="indefinite" restart="never" nodeType="tmRoot"/>
      </p:par>
    </p:tnLst>
  </p:timing>
  <p:hf sldNum="0" hdr="0" ftr="0"/>
  <p:txStyles>
    <p:title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p:titleStyle>
    <p:bodyStyle>
      <a:lvl1pPr marL="469900" indent="-469900" algn="l" rtl="0" eaLnBrk="0" fontAlgn="base" hangingPunct="0">
        <a:spcBef>
          <a:spcPct val="20000"/>
        </a:spcBef>
        <a:spcAft>
          <a:spcPct val="0"/>
        </a:spcAft>
        <a:buClr>
          <a:schemeClr val="accent2"/>
        </a:buClr>
        <a:buFont typeface="Wingdings" pitchFamily="2" charset="2"/>
        <a:buChar char="o"/>
        <a:defRPr sz="30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itchFamily="2" charset="2"/>
        <a:buChar char="n"/>
        <a:defRPr sz="2600">
          <a:solidFill>
            <a:schemeClr val="tx1"/>
          </a:solidFill>
          <a:latin typeface="+mn-lt"/>
          <a:ea typeface="+mn-ea"/>
        </a:defRPr>
      </a:lvl2pPr>
      <a:lvl3pPr marL="1304925" indent="-395288" algn="l" rtl="0" eaLnBrk="0" fontAlgn="base" hangingPunct="0">
        <a:spcBef>
          <a:spcPct val="20000"/>
        </a:spcBef>
        <a:spcAft>
          <a:spcPct val="0"/>
        </a:spcAft>
        <a:buClr>
          <a:schemeClr val="accent2"/>
        </a:buClr>
        <a:buFont typeface="Wingdings" pitchFamily="2" charset="2"/>
        <a:buChar char="o"/>
        <a:defRPr sz="2300">
          <a:solidFill>
            <a:schemeClr val="tx1"/>
          </a:solidFill>
          <a:latin typeface="+mn-lt"/>
          <a:ea typeface="+mn-ea"/>
        </a:defRPr>
      </a:lvl3pPr>
      <a:lvl4pPr marL="1693863" indent="-387350" algn="l" rtl="0" eaLnBrk="0" fontAlgn="base" hangingPunct="0">
        <a:spcBef>
          <a:spcPct val="20000"/>
        </a:spcBef>
        <a:spcAft>
          <a:spcPct val="0"/>
        </a:spcAft>
        <a:buClr>
          <a:schemeClr val="accent2"/>
        </a:buClr>
        <a:buFont typeface="Wingdings" pitchFamily="2" charset="2"/>
        <a:buChar char="n"/>
        <a:defRPr sz="2000">
          <a:solidFill>
            <a:schemeClr val="tx1"/>
          </a:solidFill>
          <a:latin typeface="+mn-lt"/>
          <a:ea typeface="+mn-ea"/>
        </a:defRPr>
      </a:lvl4pPr>
      <a:lvl5pPr marL="20939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mn-lt"/>
          <a:ea typeface="+mn-ea"/>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bwMode="auto">
          <a:xfrm>
            <a:off x="574675" y="304800"/>
            <a:ext cx="8001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zh-CN" smtClean="0"/>
              <a:t>Click to edit Master title style</a:t>
            </a:r>
          </a:p>
        </p:txBody>
      </p:sp>
      <p:sp>
        <p:nvSpPr>
          <p:cNvPr id="13315" name="Rectangle 3"/>
          <p:cNvSpPr>
            <a:spLocks noGrp="1" noChangeArrowheads="1"/>
          </p:cNvSpPr>
          <p:nvPr>
            <p:ph type="body" idx="1"/>
          </p:nvPr>
        </p:nvSpPr>
        <p:spPr bwMode="auto">
          <a:xfrm>
            <a:off x="566738" y="1752600"/>
            <a:ext cx="80010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4100" name="AutoShape 4"/>
          <p:cNvSpPr>
            <a:spLocks noChangeArrowheads="1"/>
          </p:cNvSpPr>
          <p:nvPr/>
        </p:nvSpPr>
        <p:spPr bwMode="auto">
          <a:xfrm>
            <a:off x="609600" y="1566863"/>
            <a:ext cx="7958138" cy="109537"/>
          </a:xfrm>
          <a:custGeom>
            <a:avLst/>
            <a:gdLst>
              <a:gd name="G0" fmla="+- 585 0 0"/>
            </a:gdLst>
            <a:ahLst/>
            <a:cxnLst>
              <a:cxn ang="0">
                <a:pos x="0" y="0"/>
              </a:cxn>
              <a:cxn ang="0">
                <a:pos x="585" y="0"/>
              </a:cxn>
              <a:cxn ang="0">
                <a:pos x="585" y="1000"/>
              </a:cxn>
              <a:cxn ang="0">
                <a:pos x="0" y="1000"/>
              </a:cxn>
              <a:cxn ang="0">
                <a:pos x="0" y="0"/>
              </a:cxn>
              <a:cxn ang="0">
                <a:pos x="1000" y="0"/>
              </a:cxn>
            </a:cxnLst>
            <a:rect l="0" t="0" r="r" b="b"/>
            <a:pathLst>
              <a:path w="1000" h="1000" stroke="0">
                <a:moveTo>
                  <a:pt x="0" y="0"/>
                </a:moveTo>
                <a:lnTo>
                  <a:pt x="585" y="0"/>
                </a:lnTo>
                <a:lnTo>
                  <a:pt x="585" y="1000"/>
                </a:lnTo>
                <a:lnTo>
                  <a:pt x="0" y="1000"/>
                </a:lnTo>
                <a:close/>
              </a:path>
              <a:path w="1000" h="1000">
                <a:moveTo>
                  <a:pt x="0" y="0"/>
                </a:moveTo>
                <a:lnTo>
                  <a:pt x="1000" y="0"/>
                </a:lnTo>
              </a:path>
            </a:pathLst>
          </a:custGeom>
          <a:solidFill>
            <a:schemeClr val="accent2"/>
          </a:solidFill>
          <a:ln w="9525">
            <a:solidFill>
              <a:schemeClr val="accent2"/>
            </a:solidFill>
            <a:round/>
            <a:headEnd/>
            <a:tailEnd/>
          </a:ln>
        </p:spPr>
        <p:txBody>
          <a:bodyPr/>
          <a:lstStyle/>
          <a:p>
            <a:pPr algn="l">
              <a:spcBef>
                <a:spcPct val="0"/>
              </a:spcBef>
              <a:defRPr/>
            </a:pPr>
            <a:endParaRPr lang="en-US" sz="2400">
              <a:solidFill>
                <a:srgbClr val="000000"/>
              </a:solidFill>
              <a:latin typeface="Times New Roman" pitchFamily="18" charset="0"/>
              <a:ea typeface="宋体" panose="02010600030101010101" pitchFamily="2" charset="-122"/>
            </a:endParaRPr>
          </a:p>
        </p:txBody>
      </p:sp>
      <p:sp>
        <p:nvSpPr>
          <p:cNvPr id="4101" name="Line 5"/>
          <p:cNvSpPr>
            <a:spLocks noChangeShapeType="1"/>
          </p:cNvSpPr>
          <p:nvPr/>
        </p:nvSpPr>
        <p:spPr bwMode="auto">
          <a:xfrm flipV="1">
            <a:off x="609600" y="6172200"/>
            <a:ext cx="7924800" cy="0"/>
          </a:xfrm>
          <a:prstGeom prst="line">
            <a:avLst/>
          </a:prstGeom>
          <a:noFill/>
          <a:ln w="3175">
            <a:solidFill>
              <a:schemeClr val="accent2"/>
            </a:solidFill>
            <a:round/>
            <a:headEnd/>
            <a:tailEnd/>
          </a:ln>
          <a:effectLst/>
        </p:spPr>
        <p:txBody>
          <a:bodyPr/>
          <a:lstStyle/>
          <a:p>
            <a:pPr>
              <a:defRPr/>
            </a:pPr>
            <a:endParaRPr lang="zh-CN" altLang="en-US">
              <a:solidFill>
                <a:srgbClr val="000000"/>
              </a:solidFill>
              <a:ea typeface="宋体" panose="02010600030101010101" pitchFamily="2" charset="-122"/>
            </a:endParaRPr>
          </a:p>
        </p:txBody>
      </p:sp>
      <p:sp>
        <p:nvSpPr>
          <p:cNvPr id="4102" name="Rectangle 6"/>
          <p:cNvSpPr>
            <a:spLocks noGrp="1" noChangeArrowheads="1"/>
          </p:cNvSpPr>
          <p:nvPr>
            <p:ph type="dt" sz="half" idx="2"/>
          </p:nvPr>
        </p:nvSpPr>
        <p:spPr bwMode="auto">
          <a:xfrm>
            <a:off x="609600" y="6245225"/>
            <a:ext cx="1981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spcBef>
                <a:spcPct val="0"/>
              </a:spcBef>
              <a:defRPr sz="1200"/>
            </a:lvl1pPr>
          </a:lstStyle>
          <a:p>
            <a:pPr>
              <a:defRPr/>
            </a:pPr>
            <a:fld id="{D4212AF7-E747-4317-BCE7-D81C09F76509}" type="datetime1">
              <a:rPr lang="zh-CN" altLang="en-US">
                <a:solidFill>
                  <a:srgbClr val="000000"/>
                </a:solidFill>
                <a:ea typeface="宋体" panose="02010600030101010101" pitchFamily="2" charset="-122"/>
              </a:rPr>
              <a:pPr>
                <a:defRPr/>
              </a:pPr>
              <a:t>2017/12/2</a:t>
            </a:fld>
            <a:endParaRPr lang="en-US" altLang="zh-CN">
              <a:solidFill>
                <a:srgbClr val="000000"/>
              </a:solidFill>
              <a:ea typeface="宋体" panose="02010600030101010101" pitchFamily="2" charset="-122"/>
            </a:endParaRPr>
          </a:p>
        </p:txBody>
      </p:sp>
      <p:sp>
        <p:nvSpPr>
          <p:cNvPr id="4103" name="Rectangle 7"/>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Bef>
                <a:spcPct val="0"/>
              </a:spcBef>
              <a:defRPr sz="1200"/>
            </a:lvl1pPr>
          </a:lstStyle>
          <a:p>
            <a:pPr>
              <a:defRPr/>
            </a:pPr>
            <a:endParaRPr lang="en-US" altLang="zh-CN">
              <a:solidFill>
                <a:srgbClr val="000000"/>
              </a:solidFill>
              <a:ea typeface="宋体" panose="02010600030101010101" pitchFamily="2" charset="-122"/>
            </a:endParaRPr>
          </a:p>
        </p:txBody>
      </p:sp>
      <p:sp>
        <p:nvSpPr>
          <p:cNvPr id="4104" name="Rectangle 8"/>
          <p:cNvSpPr>
            <a:spLocks noGrp="1" noChangeArrowheads="1"/>
          </p:cNvSpPr>
          <p:nvPr>
            <p:ph type="sldNum" sz="quarter" idx="4"/>
          </p:nvPr>
        </p:nvSpPr>
        <p:spPr bwMode="auto">
          <a:xfrm>
            <a:off x="6553200" y="6245225"/>
            <a:ext cx="1981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defRPr sz="1200"/>
            </a:lvl1pPr>
          </a:lstStyle>
          <a:p>
            <a:fld id="{A180C9AD-25F0-4D40-9CDB-5F0A76C7E24E}" type="slidenum">
              <a:rPr lang="en-US" altLang="zh-CN" smtClean="0">
                <a:solidFill>
                  <a:srgbClr val="000000"/>
                </a:solidFill>
                <a:ea typeface="宋体" panose="02010600030101010101" pitchFamily="2" charset="-122"/>
              </a:rPr>
              <a:pPr/>
              <a:t>‹#›</a:t>
            </a:fld>
            <a:endParaRPr lang="en-US" altLang="zh-CN" smtClean="0">
              <a:solidFill>
                <a:srgbClr val="000000"/>
              </a:solidFill>
              <a:ea typeface="宋体" panose="02010600030101010101" pitchFamily="2" charset="-122"/>
            </a:endParaRPr>
          </a:p>
        </p:txBody>
      </p:sp>
    </p:spTree>
    <p:extLst>
      <p:ext uri="{BB962C8B-B14F-4D97-AF65-F5344CB8AC3E}">
        <p14:creationId xmlns:p14="http://schemas.microsoft.com/office/powerpoint/2010/main" val="2931386080"/>
      </p:ext>
    </p:extLst>
  </p:cSld>
  <p:clrMap bg1="lt1" tx1="dk1" bg2="lt2" tx2="dk2" accent1="accent1" accent2="accent2" accent3="accent3" accent4="accent4" accent5="accent5" accent6="accent6" hlink="hlink" folHlink="folHlink"/>
  <p:sldLayoutIdLst>
    <p:sldLayoutId id="2147483765" r:id="rId1"/>
    <p:sldLayoutId id="2147483766" r:id="rId2"/>
    <p:sldLayoutId id="2147483767" r:id="rId3"/>
    <p:sldLayoutId id="2147483768" r:id="rId4"/>
    <p:sldLayoutId id="2147483769" r:id="rId5"/>
    <p:sldLayoutId id="2147483770" r:id="rId6"/>
    <p:sldLayoutId id="2147483771" r:id="rId7"/>
    <p:sldLayoutId id="2147483772" r:id="rId8"/>
    <p:sldLayoutId id="2147483773" r:id="rId9"/>
    <p:sldLayoutId id="2147483774" r:id="rId10"/>
    <p:sldLayoutId id="2147483775" r:id="rId11"/>
  </p:sldLayoutIdLst>
  <p:timing>
    <p:tnLst>
      <p:par>
        <p:cTn id="1" dur="indefinite" restart="never" nodeType="tmRoot"/>
      </p:par>
    </p:tnLst>
  </p:timing>
  <p:hf hdr="0" ftr="0"/>
  <p:txStyles>
    <p:title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p:titleStyle>
    <p:body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anose="05000000000000000000" pitchFamily="2" charset="2"/>
        <a:buChar char="n"/>
        <a:defRPr sz="2600">
          <a:solidFill>
            <a:schemeClr val="tx1"/>
          </a:solidFill>
          <a:latin typeface="+mn-lt"/>
          <a:ea typeface="+mn-ea"/>
        </a:defRPr>
      </a:lvl2pPr>
      <a:lvl3pPr marL="1304925" indent="-395288" algn="l" rtl="0" eaLnBrk="0" fontAlgn="base" hangingPunct="0">
        <a:spcBef>
          <a:spcPct val="20000"/>
        </a:spcBef>
        <a:spcAft>
          <a:spcPct val="0"/>
        </a:spcAft>
        <a:buClr>
          <a:schemeClr val="accent2"/>
        </a:buClr>
        <a:buFont typeface="Wingdings" panose="05000000000000000000" pitchFamily="2" charset="2"/>
        <a:buChar char="o"/>
        <a:defRPr sz="2300">
          <a:solidFill>
            <a:schemeClr val="tx1"/>
          </a:solidFill>
          <a:latin typeface="+mn-lt"/>
          <a:ea typeface="+mn-ea"/>
        </a:defRPr>
      </a:lvl3pPr>
      <a:lvl4pPr marL="1693863" indent="-387350" algn="l" rtl="0" eaLnBrk="0" fontAlgn="base" hangingPunct="0">
        <a:spcBef>
          <a:spcPct val="20000"/>
        </a:spcBef>
        <a:spcAft>
          <a:spcPct val="0"/>
        </a:spcAft>
        <a:buClr>
          <a:schemeClr val="accent2"/>
        </a:buClr>
        <a:buFont typeface="Wingdings" panose="05000000000000000000" pitchFamily="2" charset="2"/>
        <a:buChar char="n"/>
        <a:defRPr sz="2000">
          <a:solidFill>
            <a:schemeClr val="tx1"/>
          </a:solidFill>
          <a:latin typeface="+mn-lt"/>
          <a:ea typeface="+mn-ea"/>
        </a:defRPr>
      </a:lvl4pPr>
      <a:lvl5pPr marL="2093913" indent="-398463"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bwMode="auto">
          <a:xfrm>
            <a:off x="574675" y="304800"/>
            <a:ext cx="8001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zh-CN" smtClean="0"/>
              <a:t>Click to edit Master title style</a:t>
            </a:r>
          </a:p>
        </p:txBody>
      </p:sp>
      <p:sp>
        <p:nvSpPr>
          <p:cNvPr id="14339" name="Rectangle 3"/>
          <p:cNvSpPr>
            <a:spLocks noGrp="1" noChangeArrowheads="1"/>
          </p:cNvSpPr>
          <p:nvPr>
            <p:ph type="body" idx="1"/>
          </p:nvPr>
        </p:nvSpPr>
        <p:spPr bwMode="auto">
          <a:xfrm>
            <a:off x="566738" y="1752600"/>
            <a:ext cx="80010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4100" name="AutoShape 4"/>
          <p:cNvSpPr>
            <a:spLocks noChangeArrowheads="1"/>
          </p:cNvSpPr>
          <p:nvPr/>
        </p:nvSpPr>
        <p:spPr bwMode="auto">
          <a:xfrm>
            <a:off x="609600" y="1566863"/>
            <a:ext cx="7958138" cy="109537"/>
          </a:xfrm>
          <a:custGeom>
            <a:avLst/>
            <a:gdLst>
              <a:gd name="G0" fmla="+- 585 0 0"/>
            </a:gdLst>
            <a:ahLst/>
            <a:cxnLst>
              <a:cxn ang="0">
                <a:pos x="0" y="0"/>
              </a:cxn>
              <a:cxn ang="0">
                <a:pos x="585" y="0"/>
              </a:cxn>
              <a:cxn ang="0">
                <a:pos x="585" y="1000"/>
              </a:cxn>
              <a:cxn ang="0">
                <a:pos x="0" y="1000"/>
              </a:cxn>
              <a:cxn ang="0">
                <a:pos x="0" y="0"/>
              </a:cxn>
              <a:cxn ang="0">
                <a:pos x="1000" y="0"/>
              </a:cxn>
            </a:cxnLst>
            <a:rect l="0" t="0" r="r" b="b"/>
            <a:pathLst>
              <a:path w="1000" h="1000" stroke="0">
                <a:moveTo>
                  <a:pt x="0" y="0"/>
                </a:moveTo>
                <a:lnTo>
                  <a:pt x="585" y="0"/>
                </a:lnTo>
                <a:lnTo>
                  <a:pt x="585" y="1000"/>
                </a:lnTo>
                <a:lnTo>
                  <a:pt x="0" y="1000"/>
                </a:lnTo>
                <a:close/>
              </a:path>
              <a:path w="1000" h="1000">
                <a:moveTo>
                  <a:pt x="0" y="0"/>
                </a:moveTo>
                <a:lnTo>
                  <a:pt x="1000" y="0"/>
                </a:lnTo>
              </a:path>
            </a:pathLst>
          </a:custGeom>
          <a:solidFill>
            <a:schemeClr val="accent2"/>
          </a:solidFill>
          <a:ln w="9525">
            <a:solidFill>
              <a:schemeClr val="accent2"/>
            </a:solidFill>
            <a:round/>
            <a:headEnd/>
            <a:tailEnd/>
          </a:ln>
        </p:spPr>
        <p:txBody>
          <a:bodyPr/>
          <a:lstStyle/>
          <a:p>
            <a:pPr algn="l">
              <a:spcBef>
                <a:spcPct val="0"/>
              </a:spcBef>
              <a:defRPr/>
            </a:pPr>
            <a:endParaRPr lang="zh-CN" altLang="zh-CN" sz="2400">
              <a:solidFill>
                <a:srgbClr val="000000"/>
              </a:solidFill>
              <a:latin typeface="Times New Roman" pitchFamily="18" charset="0"/>
              <a:ea typeface="宋体" panose="02010600030101010101" pitchFamily="2" charset="-122"/>
            </a:endParaRPr>
          </a:p>
        </p:txBody>
      </p:sp>
      <p:sp>
        <p:nvSpPr>
          <p:cNvPr id="4101" name="Line 5"/>
          <p:cNvSpPr>
            <a:spLocks noChangeShapeType="1"/>
          </p:cNvSpPr>
          <p:nvPr/>
        </p:nvSpPr>
        <p:spPr bwMode="auto">
          <a:xfrm flipV="1">
            <a:off x="609600" y="6172200"/>
            <a:ext cx="7924800" cy="0"/>
          </a:xfrm>
          <a:prstGeom prst="line">
            <a:avLst/>
          </a:prstGeom>
          <a:noFill/>
          <a:ln w="3175">
            <a:solidFill>
              <a:schemeClr val="accent2"/>
            </a:solidFill>
            <a:round/>
            <a:headEnd/>
            <a:tailEnd/>
          </a:ln>
          <a:effectLst/>
        </p:spPr>
        <p:txBody>
          <a:bodyPr/>
          <a:lstStyle/>
          <a:p>
            <a:pPr>
              <a:defRPr/>
            </a:pPr>
            <a:endParaRPr lang="zh-CN" altLang="en-US">
              <a:solidFill>
                <a:srgbClr val="000000"/>
              </a:solidFill>
              <a:ea typeface="宋体" panose="02010600030101010101" pitchFamily="2" charset="-122"/>
            </a:endParaRPr>
          </a:p>
        </p:txBody>
      </p:sp>
      <p:sp>
        <p:nvSpPr>
          <p:cNvPr id="4102" name="Rectangle 6"/>
          <p:cNvSpPr>
            <a:spLocks noGrp="1" noChangeArrowheads="1"/>
          </p:cNvSpPr>
          <p:nvPr>
            <p:ph type="dt" sz="half" idx="2"/>
          </p:nvPr>
        </p:nvSpPr>
        <p:spPr bwMode="auto">
          <a:xfrm>
            <a:off x="609600" y="6245225"/>
            <a:ext cx="1981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spcBef>
                <a:spcPct val="0"/>
              </a:spcBef>
              <a:defRPr sz="1200"/>
            </a:lvl1pPr>
          </a:lstStyle>
          <a:p>
            <a:pPr>
              <a:defRPr/>
            </a:pPr>
            <a:fld id="{80E3949E-8A5F-43C0-A518-8DB6F65D4D80}" type="datetime1">
              <a:rPr lang="zh-CN" altLang="en-US">
                <a:solidFill>
                  <a:srgbClr val="000000"/>
                </a:solidFill>
                <a:ea typeface="宋体" panose="02010600030101010101" pitchFamily="2" charset="-122"/>
              </a:rPr>
              <a:pPr>
                <a:defRPr/>
              </a:pPr>
              <a:t>2017/12/2</a:t>
            </a:fld>
            <a:endParaRPr lang="en-US" altLang="zh-CN">
              <a:solidFill>
                <a:srgbClr val="000000"/>
              </a:solidFill>
              <a:ea typeface="宋体" panose="02010600030101010101" pitchFamily="2" charset="-122"/>
            </a:endParaRPr>
          </a:p>
        </p:txBody>
      </p:sp>
      <p:sp>
        <p:nvSpPr>
          <p:cNvPr id="4103" name="Rectangle 7"/>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Bef>
                <a:spcPct val="0"/>
              </a:spcBef>
              <a:defRPr sz="1200"/>
            </a:lvl1pPr>
          </a:lstStyle>
          <a:p>
            <a:pPr>
              <a:defRPr/>
            </a:pPr>
            <a:endParaRPr lang="en-US" altLang="zh-CN">
              <a:solidFill>
                <a:srgbClr val="000000"/>
              </a:solidFill>
              <a:ea typeface="宋体" panose="02010600030101010101" pitchFamily="2" charset="-122"/>
            </a:endParaRPr>
          </a:p>
        </p:txBody>
      </p:sp>
      <p:sp>
        <p:nvSpPr>
          <p:cNvPr id="4104" name="Rectangle 8"/>
          <p:cNvSpPr>
            <a:spLocks noGrp="1" noChangeArrowheads="1"/>
          </p:cNvSpPr>
          <p:nvPr>
            <p:ph type="sldNum" sz="quarter" idx="4"/>
          </p:nvPr>
        </p:nvSpPr>
        <p:spPr bwMode="auto">
          <a:xfrm>
            <a:off x="6553200" y="6245225"/>
            <a:ext cx="1981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defRPr sz="1200"/>
            </a:lvl1pPr>
          </a:lstStyle>
          <a:p>
            <a:fld id="{C455E83A-10FF-4D48-8541-DED9154787F0}" type="slidenum">
              <a:rPr lang="en-US" altLang="zh-CN" smtClean="0">
                <a:solidFill>
                  <a:srgbClr val="000000"/>
                </a:solidFill>
                <a:ea typeface="宋体" panose="02010600030101010101" pitchFamily="2" charset="-122"/>
              </a:rPr>
              <a:pPr/>
              <a:t>‹#›</a:t>
            </a:fld>
            <a:endParaRPr lang="en-US" altLang="zh-CN" smtClean="0">
              <a:solidFill>
                <a:srgbClr val="000000"/>
              </a:solidFill>
              <a:ea typeface="宋体" panose="02010600030101010101" pitchFamily="2" charset="-122"/>
            </a:endParaRPr>
          </a:p>
        </p:txBody>
      </p:sp>
    </p:spTree>
    <p:extLst>
      <p:ext uri="{BB962C8B-B14F-4D97-AF65-F5344CB8AC3E}">
        <p14:creationId xmlns:p14="http://schemas.microsoft.com/office/powerpoint/2010/main" val="3727707828"/>
      </p:ext>
    </p:extLst>
  </p:cSld>
  <p:clrMap bg1="lt1" tx1="dk1" bg2="lt2" tx2="dk2" accent1="accent1" accent2="accent2" accent3="accent3" accent4="accent4" accent5="accent5" accent6="accent6" hlink="hlink" folHlink="folHlink"/>
  <p:sldLayoutIdLst>
    <p:sldLayoutId id="2147483777" r:id="rId1"/>
    <p:sldLayoutId id="2147483778" r:id="rId2"/>
    <p:sldLayoutId id="2147483779" r:id="rId3"/>
    <p:sldLayoutId id="2147483780" r:id="rId4"/>
    <p:sldLayoutId id="2147483781" r:id="rId5"/>
    <p:sldLayoutId id="2147483782" r:id="rId6"/>
    <p:sldLayoutId id="2147483783" r:id="rId7"/>
    <p:sldLayoutId id="2147483784" r:id="rId8"/>
    <p:sldLayoutId id="2147483785" r:id="rId9"/>
    <p:sldLayoutId id="2147483786" r:id="rId10"/>
    <p:sldLayoutId id="2147483787" r:id="rId11"/>
  </p:sldLayoutIdLst>
  <p:timing>
    <p:tnLst>
      <p:par>
        <p:cTn id="1" dur="indefinite" restart="never" nodeType="tmRoot"/>
      </p:par>
    </p:tnLst>
  </p:timing>
  <p:hf hdr="0" ftr="0"/>
  <p:txStyles>
    <p:title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p:titleStyle>
    <p:body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anose="05000000000000000000" pitchFamily="2" charset="2"/>
        <a:buChar char="n"/>
        <a:defRPr sz="2600">
          <a:solidFill>
            <a:schemeClr val="tx1"/>
          </a:solidFill>
          <a:latin typeface="+mn-lt"/>
          <a:ea typeface="+mn-ea"/>
        </a:defRPr>
      </a:lvl2pPr>
      <a:lvl3pPr marL="1304925" indent="-395288" algn="l" rtl="0" eaLnBrk="0" fontAlgn="base" hangingPunct="0">
        <a:spcBef>
          <a:spcPct val="20000"/>
        </a:spcBef>
        <a:spcAft>
          <a:spcPct val="0"/>
        </a:spcAft>
        <a:buClr>
          <a:schemeClr val="accent2"/>
        </a:buClr>
        <a:buFont typeface="Wingdings" panose="05000000000000000000" pitchFamily="2" charset="2"/>
        <a:buChar char="o"/>
        <a:defRPr sz="2300">
          <a:solidFill>
            <a:schemeClr val="tx1"/>
          </a:solidFill>
          <a:latin typeface="+mn-lt"/>
          <a:ea typeface="+mn-ea"/>
        </a:defRPr>
      </a:lvl3pPr>
      <a:lvl4pPr marL="1693863" indent="-387350" algn="l" rtl="0" eaLnBrk="0" fontAlgn="base" hangingPunct="0">
        <a:spcBef>
          <a:spcPct val="20000"/>
        </a:spcBef>
        <a:spcAft>
          <a:spcPct val="0"/>
        </a:spcAft>
        <a:buClr>
          <a:schemeClr val="accent2"/>
        </a:buClr>
        <a:buFont typeface="Wingdings" panose="05000000000000000000" pitchFamily="2" charset="2"/>
        <a:buChar char="n"/>
        <a:defRPr sz="2000">
          <a:solidFill>
            <a:schemeClr val="tx1"/>
          </a:solidFill>
          <a:latin typeface="+mn-lt"/>
          <a:ea typeface="+mn-ea"/>
        </a:defRPr>
      </a:lvl4pPr>
      <a:lvl5pPr marL="2093913" indent="-398463"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e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8.xml"/><Relationship Id="rId4" Type="http://schemas.openxmlformats.org/officeDocument/2006/relationships/slide" Target="slide45.xml"/><Relationship Id="rId5" Type="http://schemas.openxmlformats.org/officeDocument/2006/relationships/oleObject" Target="../embeddings/oleObject1.bin"/><Relationship Id="rId6" Type="http://schemas.openxmlformats.org/officeDocument/2006/relationships/image" Target="../media/image12.wmf"/><Relationship Id="rId7" Type="http://schemas.openxmlformats.org/officeDocument/2006/relationships/oleObject" Target="../embeddings/oleObject2.bin"/><Relationship Id="rId8" Type="http://schemas.openxmlformats.org/officeDocument/2006/relationships/image" Target="../media/image13.wmf"/><Relationship Id="rId9" Type="http://schemas.openxmlformats.org/officeDocument/2006/relationships/oleObject" Target="../embeddings/oleObject3.bin"/><Relationship Id="rId10" Type="http://schemas.openxmlformats.org/officeDocument/2006/relationships/image" Target="../media/image14.wmf"/><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1.png"/><Relationship Id="rId3" Type="http://schemas.openxmlformats.org/officeDocument/2006/relationships/image" Target="../media/image62.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2.xml.rels><?xml version="1.0" encoding="UTF-8" standalone="yes"?>
<Relationships xmlns="http://schemas.openxmlformats.org/package/2006/relationships"><Relationship Id="rId3" Type="http://schemas.openxmlformats.org/officeDocument/2006/relationships/image" Target="../media/image2.jpe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jpeg"/><Relationship Id="rId7" Type="http://schemas.openxmlformats.org/officeDocument/2006/relationships/image" Target="../media/image6.png"/><Relationship Id="rId8" Type="http://schemas.openxmlformats.org/officeDocument/2006/relationships/image" Target="../media/image7.png"/><Relationship Id="rId9"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3.xml.rels><?xml version="1.0" encoding="UTF-8" standalone="yes"?>
<Relationships xmlns="http://schemas.openxmlformats.org/package/2006/relationships"><Relationship Id="rId3" Type="http://schemas.openxmlformats.org/officeDocument/2006/relationships/image" Target="../media/image2.jpe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jpeg"/><Relationship Id="rId7" Type="http://schemas.openxmlformats.org/officeDocument/2006/relationships/image" Target="../media/image6.png"/><Relationship Id="rId8" Type="http://schemas.openxmlformats.org/officeDocument/2006/relationships/image" Target="../media/image7.png"/><Relationship Id="rId9"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4.xml.rels><?xml version="1.0" encoding="UTF-8" standalone="yes"?>
<Relationships xmlns="http://schemas.openxmlformats.org/package/2006/relationships"><Relationship Id="rId3" Type="http://schemas.openxmlformats.org/officeDocument/2006/relationships/image" Target="../media/image2.jpe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jpeg"/><Relationship Id="rId7" Type="http://schemas.openxmlformats.org/officeDocument/2006/relationships/image" Target="../media/image6.png"/><Relationship Id="rId8" Type="http://schemas.openxmlformats.org/officeDocument/2006/relationships/image" Target="../media/image7.png"/><Relationship Id="rId9"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slide" Target="slide4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jpeg"/><Relationship Id="rId7" Type="http://schemas.openxmlformats.org/officeDocument/2006/relationships/image" Target="../media/image6.png"/><Relationship Id="rId8" Type="http://schemas.openxmlformats.org/officeDocument/2006/relationships/image" Target="../media/image7.png"/><Relationship Id="rId9" Type="http://schemas.openxmlformats.org/officeDocument/2006/relationships/image" Target="../media/image8.png"/><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1.xml.rels><?xml version="1.0" encoding="UTF-8" standalone="yes"?>
<Relationships xmlns="http://schemas.openxmlformats.org/package/2006/relationships"><Relationship Id="rId11" Type="http://schemas.openxmlformats.org/officeDocument/2006/relationships/diagramColors" Target="../diagrams/colors4.xml"/><Relationship Id="rId12" Type="http://schemas.microsoft.com/office/2007/relationships/diagramDrawing" Target="../diagrams/drawing4.xml"/><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diagramData" Target="../diagrams/data3.xml"/><Relationship Id="rId4" Type="http://schemas.openxmlformats.org/officeDocument/2006/relationships/diagramLayout" Target="../diagrams/layout3.xml"/><Relationship Id="rId5" Type="http://schemas.openxmlformats.org/officeDocument/2006/relationships/diagramQuickStyle" Target="../diagrams/quickStyle3.xml"/><Relationship Id="rId6" Type="http://schemas.openxmlformats.org/officeDocument/2006/relationships/diagramColors" Target="../diagrams/colors3.xml"/><Relationship Id="rId7" Type="http://schemas.microsoft.com/office/2007/relationships/diagramDrawing" Target="../diagrams/drawing3.xml"/><Relationship Id="rId8" Type="http://schemas.openxmlformats.org/officeDocument/2006/relationships/diagramData" Target="../diagrams/data4.xml"/><Relationship Id="rId9" Type="http://schemas.openxmlformats.org/officeDocument/2006/relationships/diagramLayout" Target="../diagrams/layout4.xml"/><Relationship Id="rId10" Type="http://schemas.openxmlformats.org/officeDocument/2006/relationships/diagramQuickStyle" Target="../diagrams/quickStyle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3.xml.rels><?xml version="1.0" encoding="UTF-8" standalone="yes"?>
<Relationships xmlns="http://schemas.openxmlformats.org/package/2006/relationships"><Relationship Id="rId3" Type="http://schemas.openxmlformats.org/officeDocument/2006/relationships/diagramData" Target="../diagrams/data5.xml"/><Relationship Id="rId4" Type="http://schemas.openxmlformats.org/officeDocument/2006/relationships/diagramLayout" Target="../diagrams/layout5.xml"/><Relationship Id="rId5" Type="http://schemas.openxmlformats.org/officeDocument/2006/relationships/diagramQuickStyle" Target="../diagrams/quickStyle5.xml"/><Relationship Id="rId6" Type="http://schemas.openxmlformats.org/officeDocument/2006/relationships/diagramColors" Target="../diagrams/colors5.xml"/><Relationship Id="rId7" Type="http://schemas.microsoft.com/office/2007/relationships/diagramDrawing" Target="../diagrams/drawing5.xml"/><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4" Type="http://schemas.openxmlformats.org/officeDocument/2006/relationships/image" Target="../media/image16.png"/><Relationship Id="rId5" Type="http://schemas.openxmlformats.org/officeDocument/2006/relationships/image" Target="../media/image17.png"/><Relationship Id="rId1" Type="http://schemas.openxmlformats.org/officeDocument/2006/relationships/slideLayout" Target="../slideLayouts/slideLayout13.xml"/><Relationship Id="rId2" Type="http://schemas.openxmlformats.org/officeDocument/2006/relationships/notesSlide" Target="../notesSlides/notesSlide2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4.xml"/><Relationship Id="rId4" Type="http://schemas.openxmlformats.org/officeDocument/2006/relationships/oleObject" Target="../embeddings/oleObject4.bin"/><Relationship Id="rId5" Type="http://schemas.openxmlformats.org/officeDocument/2006/relationships/image" Target="../media/image18.emf"/><Relationship Id="rId1" Type="http://schemas.openxmlformats.org/officeDocument/2006/relationships/vmlDrawing" Target="../drawings/vmlDrawing2.vml"/><Relationship Id="rId2"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26.xml"/><Relationship Id="rId3" Type="http://schemas.openxmlformats.org/officeDocument/2006/relationships/image" Target="../media/image1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7.xml"/><Relationship Id="rId4" Type="http://schemas.openxmlformats.org/officeDocument/2006/relationships/oleObject" Target="../embeddings/oleObject5.bin"/><Relationship Id="rId5" Type="http://schemas.openxmlformats.org/officeDocument/2006/relationships/image" Target="../media/image20.emf"/><Relationship Id="rId6" Type="http://schemas.openxmlformats.org/officeDocument/2006/relationships/oleObject" Target="../embeddings/oleObject6.bin"/><Relationship Id="rId7" Type="http://schemas.openxmlformats.org/officeDocument/2006/relationships/image" Target="../media/image21.emf"/><Relationship Id="rId8" Type="http://schemas.openxmlformats.org/officeDocument/2006/relationships/oleObject" Target="../embeddings/oleObject7.bin"/><Relationship Id="rId9" Type="http://schemas.openxmlformats.org/officeDocument/2006/relationships/image" Target="../media/image22.emf"/><Relationship Id="rId1" Type="http://schemas.openxmlformats.org/officeDocument/2006/relationships/vmlDrawing" Target="../drawings/vmlDrawing3.vml"/><Relationship Id="rId2" Type="http://schemas.openxmlformats.org/officeDocument/2006/relationships/slideLayout" Target="../slideLayouts/slideLayout29.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28.xml"/><Relationship Id="rId4" Type="http://schemas.openxmlformats.org/officeDocument/2006/relationships/oleObject" Target="../embeddings/oleObject8.bin"/><Relationship Id="rId5" Type="http://schemas.openxmlformats.org/officeDocument/2006/relationships/image" Target="../media/image20.emf"/><Relationship Id="rId6" Type="http://schemas.openxmlformats.org/officeDocument/2006/relationships/oleObject" Target="../embeddings/oleObject9.bin"/><Relationship Id="rId7" Type="http://schemas.openxmlformats.org/officeDocument/2006/relationships/image" Target="../media/image22.emf"/><Relationship Id="rId1" Type="http://schemas.openxmlformats.org/officeDocument/2006/relationships/vmlDrawing" Target="../drawings/vmlDrawing4.vml"/><Relationship Id="rId2" Type="http://schemas.openxmlformats.org/officeDocument/2006/relationships/slideLayout" Target="../slideLayouts/slideLayout29.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29.xml"/><Relationship Id="rId3" Type="http://schemas.openxmlformats.org/officeDocument/2006/relationships/image" Target="../media/image23.png"/></Relationships>
</file>

<file path=ppt/slides/_rels/slide33.xml.rels><?xml version="1.0" encoding="UTF-8" standalone="yes"?>
<Relationships xmlns="http://schemas.openxmlformats.org/package/2006/relationships"><Relationship Id="rId3" Type="http://schemas.openxmlformats.org/officeDocument/2006/relationships/image" Target="../media/image24.png"/><Relationship Id="rId4" Type="http://schemas.openxmlformats.org/officeDocument/2006/relationships/image" Target="../media/image25.png"/><Relationship Id="rId5" Type="http://schemas.openxmlformats.org/officeDocument/2006/relationships/image" Target="../media/image26.png"/><Relationship Id="rId6" Type="http://schemas.openxmlformats.org/officeDocument/2006/relationships/image" Target="../media/image27.png"/><Relationship Id="rId1" Type="http://schemas.openxmlformats.org/officeDocument/2006/relationships/slideLayout" Target="../slideLayouts/slideLayout29.xml"/><Relationship Id="rId2" Type="http://schemas.openxmlformats.org/officeDocument/2006/relationships/notesSlide" Target="../notesSlides/notesSlide30.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1.xml"/><Relationship Id="rId4" Type="http://schemas.openxmlformats.org/officeDocument/2006/relationships/oleObject" Target="../embeddings/oleObject10.bin"/><Relationship Id="rId5" Type="http://schemas.openxmlformats.org/officeDocument/2006/relationships/image" Target="../media/image28.emf"/><Relationship Id="rId1" Type="http://schemas.openxmlformats.org/officeDocument/2006/relationships/vmlDrawing" Target="../drawings/vmlDrawing5.vml"/><Relationship Id="rId2" Type="http://schemas.openxmlformats.org/officeDocument/2006/relationships/slideLayout" Target="../slideLayouts/slideLayout29.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32.xml"/><Relationship Id="rId3" Type="http://schemas.openxmlformats.org/officeDocument/2006/relationships/image" Target="../media/image29.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33.xml"/><Relationship Id="rId3" Type="http://schemas.openxmlformats.org/officeDocument/2006/relationships/image" Target="../media/image30.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34.xml"/></Relationships>
</file>

<file path=ppt/slides/_rels/slide38.xml.rels><?xml version="1.0" encoding="UTF-8" standalone="yes"?>
<Relationships xmlns="http://schemas.openxmlformats.org/package/2006/relationships"><Relationship Id="rId3" Type="http://schemas.openxmlformats.org/officeDocument/2006/relationships/image" Target="../media/image31.png"/><Relationship Id="rId4" Type="http://schemas.openxmlformats.org/officeDocument/2006/relationships/image" Target="../media/image32.png"/><Relationship Id="rId5" Type="http://schemas.openxmlformats.org/officeDocument/2006/relationships/image" Target="../media/image33.png"/><Relationship Id="rId6" Type="http://schemas.openxmlformats.org/officeDocument/2006/relationships/image" Target="../media/image34.png"/><Relationship Id="rId7" Type="http://schemas.openxmlformats.org/officeDocument/2006/relationships/image" Target="../media/image35.png"/><Relationship Id="rId8" Type="http://schemas.openxmlformats.org/officeDocument/2006/relationships/image" Target="../media/image36.png"/><Relationship Id="rId9" Type="http://schemas.openxmlformats.org/officeDocument/2006/relationships/image" Target="../media/image37.png"/><Relationship Id="rId1" Type="http://schemas.openxmlformats.org/officeDocument/2006/relationships/slideLayout" Target="../slideLayouts/slideLayout29.xml"/><Relationship Id="rId2" Type="http://schemas.openxmlformats.org/officeDocument/2006/relationships/notesSlide" Target="../notesSlides/notesSlide35.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6.xml"/><Relationship Id="rId4" Type="http://schemas.openxmlformats.org/officeDocument/2006/relationships/image" Target="../media/image39.jpeg"/><Relationship Id="rId5" Type="http://schemas.openxmlformats.org/officeDocument/2006/relationships/oleObject" Target="../embeddings/oleObject11.bin"/><Relationship Id="rId6" Type="http://schemas.openxmlformats.org/officeDocument/2006/relationships/image" Target="../media/image38.emf"/><Relationship Id="rId1" Type="http://schemas.openxmlformats.org/officeDocument/2006/relationships/vmlDrawing" Target="../drawings/vmlDrawing6.vml"/><Relationship Id="rId2" Type="http://schemas.openxmlformats.org/officeDocument/2006/relationships/slideLayout" Target="../slideLayouts/slideLayout2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37.xml"/><Relationship Id="rId3" Type="http://schemas.openxmlformats.org/officeDocument/2006/relationships/image" Target="../media/image40.jpeg"/></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38.xml"/><Relationship Id="rId4" Type="http://schemas.openxmlformats.org/officeDocument/2006/relationships/oleObject" Target="../embeddings/oleObject12.bin"/><Relationship Id="rId5" Type="http://schemas.openxmlformats.org/officeDocument/2006/relationships/image" Target="../media/image41.emf"/><Relationship Id="rId6" Type="http://schemas.openxmlformats.org/officeDocument/2006/relationships/oleObject" Target="../embeddings/oleObject13.bin"/><Relationship Id="rId7" Type="http://schemas.openxmlformats.org/officeDocument/2006/relationships/image" Target="../media/image42.emf"/><Relationship Id="rId8" Type="http://schemas.openxmlformats.org/officeDocument/2006/relationships/oleObject" Target="../embeddings/oleObject14.bin"/><Relationship Id="rId9" Type="http://schemas.openxmlformats.org/officeDocument/2006/relationships/image" Target="../media/image43.emf"/><Relationship Id="rId10" Type="http://schemas.openxmlformats.org/officeDocument/2006/relationships/oleObject" Target="../embeddings/oleObject15.bin"/><Relationship Id="rId11" Type="http://schemas.openxmlformats.org/officeDocument/2006/relationships/image" Target="../media/image44.emf"/><Relationship Id="rId1" Type="http://schemas.openxmlformats.org/officeDocument/2006/relationships/vmlDrawing" Target="../drawings/vmlDrawing7.vml"/><Relationship Id="rId2" Type="http://schemas.openxmlformats.org/officeDocument/2006/relationships/slideLayout" Target="../slideLayouts/slideLayout29.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3.xml"/><Relationship Id="rId4" Type="http://schemas.openxmlformats.org/officeDocument/2006/relationships/oleObject" Target="../embeddings/oleObject16.bin"/><Relationship Id="rId5" Type="http://schemas.openxmlformats.org/officeDocument/2006/relationships/image" Target="../media/image45.wmf"/><Relationship Id="rId6" Type="http://schemas.openxmlformats.org/officeDocument/2006/relationships/oleObject" Target="../embeddings/oleObject17.bin"/><Relationship Id="rId7" Type="http://schemas.openxmlformats.org/officeDocument/2006/relationships/image" Target="../media/image46.wmf"/><Relationship Id="rId1" Type="http://schemas.openxmlformats.org/officeDocument/2006/relationships/vmlDrawing" Target="../drawings/vmlDrawing8.vml"/><Relationship Id="rId2"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slide" Target="slide55.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5.xml"/><Relationship Id="rId4" Type="http://schemas.openxmlformats.org/officeDocument/2006/relationships/slide" Target="slide45.xml"/><Relationship Id="rId5" Type="http://schemas.openxmlformats.org/officeDocument/2006/relationships/oleObject" Target="../embeddings/oleObject18.bin"/><Relationship Id="rId6" Type="http://schemas.openxmlformats.org/officeDocument/2006/relationships/image" Target="../media/image12.wmf"/><Relationship Id="rId7" Type="http://schemas.openxmlformats.org/officeDocument/2006/relationships/oleObject" Target="../embeddings/oleObject19.bin"/><Relationship Id="rId8" Type="http://schemas.openxmlformats.org/officeDocument/2006/relationships/image" Target="../media/image47.wmf"/><Relationship Id="rId9" Type="http://schemas.openxmlformats.org/officeDocument/2006/relationships/oleObject" Target="../embeddings/oleObject20.bin"/><Relationship Id="rId10" Type="http://schemas.openxmlformats.org/officeDocument/2006/relationships/image" Target="../media/image14.wmf"/><Relationship Id="rId1" Type="http://schemas.openxmlformats.org/officeDocument/2006/relationships/vmlDrawing" Target="../drawings/vmlDrawing9.vml"/><Relationship Id="rId2"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48.xml"/><Relationship Id="rId4" Type="http://schemas.openxmlformats.org/officeDocument/2006/relationships/oleObject" Target="../embeddings/oleObject21.bin"/><Relationship Id="rId5" Type="http://schemas.openxmlformats.org/officeDocument/2006/relationships/image" Target="../media/image48.wmf"/><Relationship Id="rId6" Type="http://schemas.openxmlformats.org/officeDocument/2006/relationships/oleObject" Target="../embeddings/oleObject22.bin"/><Relationship Id="rId7" Type="http://schemas.openxmlformats.org/officeDocument/2006/relationships/image" Target="../media/image49.wmf"/><Relationship Id="rId1" Type="http://schemas.openxmlformats.org/officeDocument/2006/relationships/vmlDrawing" Target="../drawings/vmlDrawing10.vml"/><Relationship Id="rId2"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49.xml"/><Relationship Id="rId4" Type="http://schemas.openxmlformats.org/officeDocument/2006/relationships/oleObject" Target="../embeddings/oleObject23.bin"/><Relationship Id="rId5" Type="http://schemas.openxmlformats.org/officeDocument/2006/relationships/image" Target="../media/image50.wmf"/><Relationship Id="rId1" Type="http://schemas.openxmlformats.org/officeDocument/2006/relationships/vmlDrawing" Target="../drawings/vmlDrawing11.vml"/><Relationship Id="rId2"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50.xml"/><Relationship Id="rId4" Type="http://schemas.openxmlformats.org/officeDocument/2006/relationships/oleObject" Target="../embeddings/oleObject24.bin"/><Relationship Id="rId5" Type="http://schemas.openxmlformats.org/officeDocument/2006/relationships/image" Target="../media/image51.wmf"/><Relationship Id="rId1" Type="http://schemas.openxmlformats.org/officeDocument/2006/relationships/vmlDrawing" Target="../drawings/vmlDrawing12.vml"/><Relationship Id="rId2"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51.xml"/><Relationship Id="rId4" Type="http://schemas.openxmlformats.org/officeDocument/2006/relationships/oleObject" Target="../embeddings/oleObject25.bin"/><Relationship Id="rId5" Type="http://schemas.openxmlformats.org/officeDocument/2006/relationships/image" Target="../media/image52.wmf"/><Relationship Id="rId1" Type="http://schemas.openxmlformats.org/officeDocument/2006/relationships/vmlDrawing" Target="../drawings/vmlDrawing13.vml"/><Relationship Id="rId2"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62.xml.rels><?xml version="1.0" encoding="UTF-8" standalone="yes"?>
<Relationships xmlns="http://schemas.openxmlformats.org/package/2006/relationships"><Relationship Id="rId11" Type="http://schemas.openxmlformats.org/officeDocument/2006/relationships/diagramColors" Target="../diagrams/colors7.xml"/><Relationship Id="rId12" Type="http://schemas.microsoft.com/office/2007/relationships/diagramDrawing" Target="../diagrams/drawing7.xml"/><Relationship Id="rId1" Type="http://schemas.openxmlformats.org/officeDocument/2006/relationships/slideLayout" Target="../slideLayouts/slideLayout7.xml"/><Relationship Id="rId2" Type="http://schemas.openxmlformats.org/officeDocument/2006/relationships/notesSlide" Target="../notesSlides/notesSlide59.xml"/><Relationship Id="rId3" Type="http://schemas.openxmlformats.org/officeDocument/2006/relationships/diagramData" Target="../diagrams/data6.xml"/><Relationship Id="rId4" Type="http://schemas.openxmlformats.org/officeDocument/2006/relationships/diagramLayout" Target="../diagrams/layout6.xml"/><Relationship Id="rId5" Type="http://schemas.openxmlformats.org/officeDocument/2006/relationships/diagramQuickStyle" Target="../diagrams/quickStyle6.xml"/><Relationship Id="rId6" Type="http://schemas.openxmlformats.org/officeDocument/2006/relationships/diagramColors" Target="../diagrams/colors6.xml"/><Relationship Id="rId7" Type="http://schemas.microsoft.com/office/2007/relationships/diagramDrawing" Target="../diagrams/drawing6.xml"/><Relationship Id="rId8" Type="http://schemas.openxmlformats.org/officeDocument/2006/relationships/diagramData" Target="../diagrams/data7.xml"/><Relationship Id="rId9" Type="http://schemas.openxmlformats.org/officeDocument/2006/relationships/diagramLayout" Target="../diagrams/layout7.xml"/><Relationship Id="rId10" Type="http://schemas.openxmlformats.org/officeDocument/2006/relationships/diagramQuickStyle" Target="../diagrams/quickStyle7.xml"/></Relationships>
</file>

<file path=ppt/slides/_rels/slide63.xml.rels><?xml version="1.0" encoding="UTF-8" standalone="yes"?>
<Relationships xmlns="http://schemas.openxmlformats.org/package/2006/relationships"><Relationship Id="rId3" Type="http://schemas.openxmlformats.org/officeDocument/2006/relationships/diagramData" Target="../diagrams/data8.xml"/><Relationship Id="rId4" Type="http://schemas.openxmlformats.org/officeDocument/2006/relationships/diagramLayout" Target="../diagrams/layout8.xml"/><Relationship Id="rId5" Type="http://schemas.openxmlformats.org/officeDocument/2006/relationships/diagramQuickStyle" Target="../diagrams/quickStyle8.xml"/><Relationship Id="rId6" Type="http://schemas.openxmlformats.org/officeDocument/2006/relationships/diagramColors" Target="../diagrams/colors8.xml"/><Relationship Id="rId7" Type="http://schemas.microsoft.com/office/2007/relationships/diagramDrawing" Target="../diagrams/drawing8.xml"/><Relationship Id="rId1" Type="http://schemas.openxmlformats.org/officeDocument/2006/relationships/slideLayout" Target="../slideLayouts/slideLayout7.xml"/><Relationship Id="rId2" Type="http://schemas.openxmlformats.org/officeDocument/2006/relationships/notesSlide" Target="../notesSlides/notesSlide60.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1.xml"/><Relationship Id="rId3" Type="http://schemas.openxmlformats.org/officeDocument/2006/relationships/image" Target="../media/image53.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2.xml"/></Relationships>
</file>

<file path=ppt/slides/_rels/slide66.xml.rels><?xml version="1.0" encoding="UTF-8" standalone="yes"?>
<Relationships xmlns="http://schemas.openxmlformats.org/package/2006/relationships"><Relationship Id="rId3" Type="http://schemas.openxmlformats.org/officeDocument/2006/relationships/notesSlide" Target="../notesSlides/notesSlide63.xml"/><Relationship Id="rId4" Type="http://schemas.openxmlformats.org/officeDocument/2006/relationships/oleObject" Target="../embeddings/oleObject26.bin"/><Relationship Id="rId5" Type="http://schemas.openxmlformats.org/officeDocument/2006/relationships/image" Target="../media/image54.wmf"/><Relationship Id="rId1" Type="http://schemas.openxmlformats.org/officeDocument/2006/relationships/vmlDrawing" Target="../drawings/vmlDrawing14.vml"/><Relationship Id="rId2"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3" Type="http://schemas.openxmlformats.org/officeDocument/2006/relationships/notesSlide" Target="../notesSlides/notesSlide64.xml"/><Relationship Id="rId4" Type="http://schemas.openxmlformats.org/officeDocument/2006/relationships/oleObject" Target="../embeddings/oleObject27.bin"/><Relationship Id="rId5" Type="http://schemas.openxmlformats.org/officeDocument/2006/relationships/image" Target="../media/image55.wmf"/><Relationship Id="rId6" Type="http://schemas.openxmlformats.org/officeDocument/2006/relationships/oleObject" Target="../embeddings/oleObject28.bin"/><Relationship Id="rId7" Type="http://schemas.openxmlformats.org/officeDocument/2006/relationships/image" Target="../media/image54.wmf"/><Relationship Id="rId1" Type="http://schemas.openxmlformats.org/officeDocument/2006/relationships/vmlDrawing" Target="../drawings/vmlDrawing15.vml"/><Relationship Id="rId2"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5.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6.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1.png"/><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8.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9.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s>
</file>

<file path=ppt/slides/_rels/slide74.xml.rels><?xml version="1.0" encoding="UTF-8" standalone="yes"?>
<Relationships xmlns="http://schemas.openxmlformats.org/package/2006/relationships"><Relationship Id="rId3" Type="http://schemas.openxmlformats.org/officeDocument/2006/relationships/image" Target="../media/image2.jpe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jpeg"/><Relationship Id="rId7" Type="http://schemas.openxmlformats.org/officeDocument/2006/relationships/image" Target="../media/image6.png"/><Relationship Id="rId8" Type="http://schemas.openxmlformats.org/officeDocument/2006/relationships/image" Target="../media/image7.png"/><Relationship Id="rId9"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notesSlide" Target="../notesSlides/notesSlide71.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 Id="rId3" Type="http://schemas.openxmlformats.org/officeDocument/2006/relationships/image" Target="../media/image4.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3.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4.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5.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6.xml"/><Relationship Id="rId3" Type="http://schemas.openxmlformats.org/officeDocument/2006/relationships/slide" Target="slide68.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1.xml"/><Relationship Id="rId4" Type="http://schemas.openxmlformats.org/officeDocument/2006/relationships/diagramLayout" Target="../diagrams/layout1.xml"/><Relationship Id="rId5" Type="http://schemas.openxmlformats.org/officeDocument/2006/relationships/diagramQuickStyle" Target="../diagrams/quickStyle1.xml"/><Relationship Id="rId6" Type="http://schemas.openxmlformats.org/officeDocument/2006/relationships/diagramColors" Target="../diagrams/colors1.xml"/><Relationship Id="rId7" Type="http://schemas.microsoft.com/office/2007/relationships/diagramDrawing" Target="../diagrams/drawing1.xml"/><Relationship Id="rId8" Type="http://schemas.openxmlformats.org/officeDocument/2006/relationships/slide" Target="slide13.xml"/><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7.xml"/></Relationships>
</file>

<file path=ppt/slides/_rels/slide81.xml.rels><?xml version="1.0" encoding="UTF-8" standalone="yes"?>
<Relationships xmlns="http://schemas.openxmlformats.org/package/2006/relationships"><Relationship Id="rId3" Type="http://schemas.openxmlformats.org/officeDocument/2006/relationships/image" Target="../media/image2.jpeg"/><Relationship Id="rId4" Type="http://schemas.openxmlformats.org/officeDocument/2006/relationships/image" Target="../media/image3.png"/><Relationship Id="rId5"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notesSlide" Target="../notesSlides/notesSlide78.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9.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0.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1.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2.xml"/><Relationship Id="rId3" Type="http://schemas.openxmlformats.org/officeDocument/2006/relationships/image" Target="../media/image56.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3.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4.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5.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6.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2.xml"/><Relationship Id="rId4" Type="http://schemas.openxmlformats.org/officeDocument/2006/relationships/diagramLayout" Target="../diagrams/layout2.xml"/><Relationship Id="rId5" Type="http://schemas.openxmlformats.org/officeDocument/2006/relationships/diagramQuickStyle" Target="../diagrams/quickStyle2.xml"/><Relationship Id="rId6" Type="http://schemas.openxmlformats.org/officeDocument/2006/relationships/diagramColors" Target="../diagrams/colors2.xml"/><Relationship Id="rId7" Type="http://schemas.microsoft.com/office/2007/relationships/diagramDrawing" Target="../diagrams/drawing2.xml"/><Relationship Id="rId8" Type="http://schemas.openxmlformats.org/officeDocument/2006/relationships/slide" Target="slide58.xml"/><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8.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9.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0.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1.xml"/><Relationship Id="rId3" Type="http://schemas.openxmlformats.org/officeDocument/2006/relationships/image" Target="../media/image57.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2.xml"/><Relationship Id="rId3" Type="http://schemas.openxmlformats.org/officeDocument/2006/relationships/image" Target="../media/image58.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3.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4.xml"/><Relationship Id="rId3" Type="http://schemas.openxmlformats.org/officeDocument/2006/relationships/image" Target="../media/image59.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5.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altLang="zh-CN" b="1" dirty="0" smtClean="0"/>
              <a:t>Privacy Preserving Graph Publication</a:t>
            </a:r>
            <a:endParaRPr lang="zh-CN" altLang="en-US" dirty="0"/>
          </a:p>
        </p:txBody>
      </p:sp>
      <p:sp>
        <p:nvSpPr>
          <p:cNvPr id="3" name="Subtitle 2"/>
          <p:cNvSpPr>
            <a:spLocks noGrp="1"/>
          </p:cNvSpPr>
          <p:nvPr>
            <p:ph type="subTitle" idx="1"/>
          </p:nvPr>
        </p:nvSpPr>
        <p:spPr/>
        <p:txBody>
          <a:bodyPr/>
          <a:lstStyle/>
          <a:p>
            <a:endParaRPr lang="zh-CN" altLang="en-US" dirty="0"/>
          </a:p>
        </p:txBody>
      </p:sp>
      <p:pic>
        <p:nvPicPr>
          <p:cNvPr id="4" name="Picture 13" descr="HKUST_logo"/>
          <p:cNvPicPr>
            <a:picLocks noChangeAspect="1" noChangeArrowheads="1"/>
          </p:cNvPicPr>
          <p:nvPr/>
        </p:nvPicPr>
        <p:blipFill>
          <a:blip r:embed="rId3" cstate="print"/>
          <a:srcRect/>
          <a:stretch>
            <a:fillRect/>
          </a:stretch>
        </p:blipFill>
        <p:spPr bwMode="auto">
          <a:xfrm>
            <a:off x="6187132" y="4732338"/>
            <a:ext cx="2273300" cy="1289050"/>
          </a:xfrm>
          <a:prstGeom prst="rect">
            <a:avLst/>
          </a:prstGeom>
          <a:noFill/>
          <a:ln w="9525">
            <a:noFill/>
            <a:miter lim="800000"/>
            <a:headEnd/>
            <a:tailEnd/>
          </a:ln>
        </p:spPr>
      </p:pic>
      <p:sp>
        <p:nvSpPr>
          <p:cNvPr id="6" name="Date Placeholder 5"/>
          <p:cNvSpPr>
            <a:spLocks noGrp="1"/>
          </p:cNvSpPr>
          <p:nvPr>
            <p:ph type="dt" sz="half" idx="10"/>
          </p:nvPr>
        </p:nvSpPr>
        <p:spPr/>
        <p:txBody>
          <a:bodyPr/>
          <a:lstStyle/>
          <a:p>
            <a:pPr>
              <a:defRPr/>
            </a:pPr>
            <a:fld id="{10277680-3A9A-4834-ACB2-16CB01014CBC}" type="datetime1">
              <a:rPr lang="en-US" altLang="zh-CN" smtClean="0"/>
              <a:pPr>
                <a:defRPr/>
              </a:pPr>
              <a:t>12/2/17</a:t>
            </a:fld>
            <a:endParaRPr lang="en-US" altLang="zh-CN"/>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Protection objectives</a:t>
            </a:r>
            <a:endParaRPr lang="zh-CN" altLang="en-US" dirty="0"/>
          </a:p>
        </p:txBody>
      </p:sp>
      <p:sp>
        <p:nvSpPr>
          <p:cNvPr id="4" name="Date Placeholder 3"/>
          <p:cNvSpPr>
            <a:spLocks noGrp="1"/>
          </p:cNvSpPr>
          <p:nvPr>
            <p:ph type="dt" sz="half" idx="10"/>
          </p:nvPr>
        </p:nvSpPr>
        <p:spPr/>
        <p:txBody>
          <a:bodyPr/>
          <a:lstStyle/>
          <a:p>
            <a:pPr>
              <a:defRPr/>
            </a:pPr>
            <a:fld id="{B0DB3B57-E521-4D6A-BED5-76BE30EF54E1}" type="datetime1">
              <a:rPr lang="en-US" altLang="zh-CN" smtClean="0"/>
              <a:pPr>
                <a:defRPr/>
              </a:pPr>
              <a:t>12/2/17</a:t>
            </a:fld>
            <a:endParaRPr lang="en-US" altLang="zh-CN"/>
          </a:p>
        </p:txBody>
      </p:sp>
      <p:graphicFrame>
        <p:nvGraphicFramePr>
          <p:cNvPr id="5" name="Table 4"/>
          <p:cNvGraphicFramePr>
            <a:graphicFrameLocks noGrp="1"/>
          </p:cNvGraphicFramePr>
          <p:nvPr/>
        </p:nvGraphicFramePr>
        <p:xfrm>
          <a:off x="683568" y="2060848"/>
          <a:ext cx="7920880" cy="3816424"/>
        </p:xfrm>
        <a:graphic>
          <a:graphicData uri="http://schemas.openxmlformats.org/drawingml/2006/table">
            <a:tbl>
              <a:tblPr firstRow="1" bandRow="1">
                <a:tableStyleId>{5940675A-B579-460E-94D1-54222C63F5DA}</a:tableStyleId>
              </a:tblPr>
              <a:tblGrid>
                <a:gridCol w="1527361"/>
                <a:gridCol w="2361071"/>
                <a:gridCol w="2520280"/>
                <a:gridCol w="1512168"/>
              </a:tblGrid>
              <a:tr h="362954">
                <a:tc>
                  <a:txBody>
                    <a:bodyPr/>
                    <a:lstStyle/>
                    <a:p>
                      <a:pPr algn="ctr"/>
                      <a:r>
                        <a:rPr lang="en-US" altLang="zh-CN" sz="1200" kern="1200" dirty="0" smtClean="0">
                          <a:solidFill>
                            <a:schemeClr val="tx1"/>
                          </a:solidFill>
                          <a:latin typeface="+mn-lt"/>
                          <a:ea typeface="+mn-ea"/>
                          <a:cs typeface="+mn-cs"/>
                        </a:rPr>
                        <a:t>Graph Model</a:t>
                      </a:r>
                    </a:p>
                  </a:txBody>
                  <a:tcPr/>
                </a:tc>
                <a:tc gridSpan="2">
                  <a:txBody>
                    <a:bodyPr/>
                    <a:lstStyle/>
                    <a:p>
                      <a:r>
                        <a:rPr lang="en-US" altLang="zh-CN" sz="1200" kern="1200" dirty="0" smtClean="0">
                          <a:solidFill>
                            <a:schemeClr val="tx1"/>
                          </a:solidFill>
                          <a:latin typeface="+mn-lt"/>
                          <a:ea typeface="+mn-ea"/>
                          <a:cs typeface="+mn-cs"/>
                        </a:rPr>
                        <a:t>Protection</a:t>
                      </a:r>
                      <a:endParaRPr lang="zh-CN" altLang="en-US" sz="1200" kern="1200" dirty="0" smtClean="0">
                        <a:solidFill>
                          <a:schemeClr val="tx1"/>
                        </a:solidFill>
                        <a:latin typeface="+mn-lt"/>
                        <a:ea typeface="+mn-ea"/>
                        <a:cs typeface="+mn-cs"/>
                      </a:endParaRPr>
                    </a:p>
                  </a:txBody>
                  <a:tcPr/>
                </a:tc>
                <a:tc hMerge="1">
                  <a:txBody>
                    <a:bodyPr/>
                    <a:lstStyle/>
                    <a:p>
                      <a:pPr lvl="0" algn="ctr"/>
                      <a:endParaRPr lang="zh-CN" altLang="en-US" sz="1400" dirty="0"/>
                    </a:p>
                  </a:txBody>
                  <a:tcPr/>
                </a:tc>
                <a:tc>
                  <a:txBody>
                    <a:bodyPr/>
                    <a:lstStyle/>
                    <a:p>
                      <a:pPr lvl="0" algn="l"/>
                      <a:r>
                        <a:rPr lang="en-US" altLang="zh-CN" sz="1200" dirty="0" smtClean="0"/>
                        <a:t>Works</a:t>
                      </a:r>
                      <a:endParaRPr lang="zh-CN" altLang="en-US" sz="1200" dirty="0"/>
                    </a:p>
                  </a:txBody>
                  <a:tcPr/>
                </a:tc>
              </a:tr>
              <a:tr h="857467">
                <a:tc rowSpan="3">
                  <a:txBody>
                    <a:bodyPr/>
                    <a:lstStyle/>
                    <a:p>
                      <a:pPr algn="ctr"/>
                      <a:endParaRPr lang="en-US" altLang="zh-CN" sz="1200" kern="1200" dirty="0" smtClean="0">
                        <a:solidFill>
                          <a:schemeClr val="tx1"/>
                        </a:solidFill>
                        <a:latin typeface="+mn-lt"/>
                        <a:ea typeface="+mn-ea"/>
                        <a:cs typeface="+mn-cs"/>
                      </a:endParaRPr>
                    </a:p>
                    <a:p>
                      <a:pPr algn="ctr"/>
                      <a:endParaRPr lang="en-US" altLang="zh-CN" sz="1200" kern="1200" dirty="0" smtClean="0">
                        <a:solidFill>
                          <a:schemeClr val="tx1"/>
                        </a:solidFill>
                        <a:latin typeface="+mn-lt"/>
                        <a:ea typeface="+mn-ea"/>
                        <a:cs typeface="+mn-cs"/>
                      </a:endParaRPr>
                    </a:p>
                    <a:p>
                      <a:pPr algn="ctr"/>
                      <a:endParaRPr lang="en-US" altLang="zh-CN" sz="1200" kern="1200" dirty="0" smtClean="0">
                        <a:solidFill>
                          <a:schemeClr val="tx1"/>
                        </a:solidFill>
                        <a:latin typeface="+mn-lt"/>
                        <a:ea typeface="+mn-ea"/>
                        <a:cs typeface="+mn-cs"/>
                      </a:endParaRPr>
                    </a:p>
                    <a:p>
                      <a:pPr algn="ctr"/>
                      <a:r>
                        <a:rPr lang="en-US" altLang="zh-CN" sz="1200" kern="1200" dirty="0" err="1" smtClean="0">
                          <a:solidFill>
                            <a:schemeClr val="tx1"/>
                          </a:solidFill>
                          <a:latin typeface="+mn-lt"/>
                          <a:ea typeface="+mn-ea"/>
                          <a:cs typeface="+mn-cs"/>
                        </a:rPr>
                        <a:t>Unweighted</a:t>
                      </a:r>
                      <a:r>
                        <a:rPr lang="en-US" altLang="zh-CN" sz="1200" kern="1200" baseline="0" dirty="0" smtClean="0">
                          <a:solidFill>
                            <a:schemeClr val="tx1"/>
                          </a:solidFill>
                          <a:latin typeface="+mn-lt"/>
                          <a:ea typeface="+mn-ea"/>
                          <a:cs typeface="+mn-cs"/>
                        </a:rPr>
                        <a:t> Graph</a:t>
                      </a:r>
                      <a:endParaRPr lang="en-US" altLang="zh-CN" sz="1200" kern="1200" dirty="0" smtClean="0">
                        <a:solidFill>
                          <a:schemeClr val="tx1"/>
                        </a:solidFill>
                        <a:latin typeface="+mn-lt"/>
                        <a:ea typeface="+mn-ea"/>
                        <a:cs typeface="+mn-cs"/>
                      </a:endParaRPr>
                    </a:p>
                  </a:txBody>
                  <a:tcPr/>
                </a:tc>
                <a:tc>
                  <a:txBody>
                    <a:bodyPr/>
                    <a:lstStyle/>
                    <a:p>
                      <a:r>
                        <a:rPr lang="en-US" altLang="zh-CN" sz="1200" kern="1200" dirty="0" smtClean="0">
                          <a:solidFill>
                            <a:schemeClr val="tx1"/>
                          </a:solidFill>
                          <a:latin typeface="+mn-lt"/>
                          <a:ea typeface="+mn-ea"/>
                          <a:cs typeface="+mn-cs"/>
                        </a:rPr>
                        <a:t>Node Protection</a:t>
                      </a:r>
                    </a:p>
                    <a:p>
                      <a:r>
                        <a:rPr lang="en-US" altLang="zh-CN" sz="1200" kern="1200" dirty="0" smtClean="0">
                          <a:solidFill>
                            <a:schemeClr val="tx1"/>
                          </a:solidFill>
                          <a:latin typeface="+mn-lt"/>
                          <a:ea typeface="+mn-ea"/>
                          <a:cs typeface="+mn-cs"/>
                        </a:rPr>
                        <a:t>(Anti Node re-identification)</a:t>
                      </a:r>
                      <a:endParaRPr lang="zh-CN" altLang="en-US" sz="1200" kern="1200" dirty="0" smtClean="0">
                        <a:solidFill>
                          <a:schemeClr val="tx1"/>
                        </a:solidFill>
                        <a:latin typeface="+mn-lt"/>
                        <a:ea typeface="+mn-ea"/>
                        <a:cs typeface="+mn-cs"/>
                      </a:endParaRPr>
                    </a:p>
                  </a:txBody>
                  <a:tcPr/>
                </a:tc>
                <a:tc>
                  <a:txBody>
                    <a:bodyPr/>
                    <a:lstStyle/>
                    <a:p>
                      <a:pPr lvl="0" algn="ctr"/>
                      <a:endParaRPr lang="zh-CN" altLang="en-US" sz="1200" dirty="0"/>
                    </a:p>
                  </a:txBody>
                  <a:tcPr/>
                </a:tc>
                <a:tc>
                  <a:txBody>
                    <a:bodyPr/>
                    <a:lstStyle/>
                    <a:p>
                      <a:pPr lvl="0" algn="l"/>
                      <a:r>
                        <a:rPr lang="en-US" altLang="zh-CN" sz="1200" dirty="0" smtClean="0"/>
                        <a:t>[8][12][13][14]</a:t>
                      </a:r>
                    </a:p>
                    <a:p>
                      <a:pPr lvl="0" algn="l"/>
                      <a:r>
                        <a:rPr lang="en-US" altLang="zh-CN" sz="1200" dirty="0" smtClean="0"/>
                        <a:t>[15][21][22][23]</a:t>
                      </a:r>
                      <a:endParaRPr lang="zh-CN" altLang="en-US" sz="1200" dirty="0"/>
                    </a:p>
                  </a:txBody>
                  <a:tcPr/>
                </a:tc>
              </a:tr>
              <a:tr h="637492">
                <a:tc vMerge="1">
                  <a:txBody>
                    <a:bodyPr/>
                    <a:lstStyle/>
                    <a:p>
                      <a:endParaRPr lang="zh-CN" altLang="en-US"/>
                    </a:p>
                  </a:txBody>
                  <a:tcPr/>
                </a:tc>
                <a:tc rowSpan="2">
                  <a:txBody>
                    <a:bodyPr/>
                    <a:lstStyle/>
                    <a:p>
                      <a:endParaRPr lang="en-US" altLang="zh-CN" sz="1200" kern="1200" dirty="0" smtClean="0">
                        <a:solidFill>
                          <a:schemeClr val="tx1"/>
                        </a:solidFill>
                        <a:latin typeface="+mn-lt"/>
                        <a:ea typeface="+mn-ea"/>
                        <a:cs typeface="+mn-cs"/>
                      </a:endParaRPr>
                    </a:p>
                    <a:p>
                      <a:r>
                        <a:rPr lang="en-US" altLang="zh-CN" sz="1200" kern="1200" dirty="0" smtClean="0">
                          <a:solidFill>
                            <a:schemeClr val="tx1"/>
                          </a:solidFill>
                          <a:latin typeface="+mn-lt"/>
                          <a:ea typeface="+mn-ea"/>
                          <a:cs typeface="+mn-cs"/>
                        </a:rPr>
                        <a:t>Link Protection</a:t>
                      </a:r>
                      <a:endParaRPr lang="zh-CN" altLang="en-US" sz="1200" kern="1200" dirty="0" smtClean="0">
                        <a:solidFill>
                          <a:schemeClr val="tx1"/>
                        </a:solidFill>
                        <a:latin typeface="+mn-lt"/>
                        <a:ea typeface="+mn-ea"/>
                        <a:cs typeface="+mn-cs"/>
                      </a:endParaRPr>
                    </a:p>
                  </a:txBody>
                  <a:tcPr/>
                </a:tc>
                <a:tc>
                  <a:txBody>
                    <a:bodyPr/>
                    <a:lstStyle/>
                    <a:p>
                      <a:pPr lvl="0" algn="ctr"/>
                      <a:endParaRPr lang="zh-CN" altLang="en-US" sz="1200" dirty="0"/>
                    </a:p>
                  </a:txBody>
                  <a:tcPr/>
                </a:tc>
                <a:tc>
                  <a:txBody>
                    <a:bodyPr/>
                    <a:lstStyle/>
                    <a:p>
                      <a:pPr lvl="0" algn="l"/>
                      <a:r>
                        <a:rPr lang="en-US" altLang="zh-CN" sz="1200" dirty="0" smtClean="0"/>
                        <a:t>[13][22]</a:t>
                      </a:r>
                      <a:endParaRPr lang="zh-CN" altLang="en-US" sz="1200" dirty="0"/>
                    </a:p>
                  </a:txBody>
                  <a:tcPr/>
                </a:tc>
              </a:tr>
              <a:tr h="483938">
                <a:tc vMerge="1">
                  <a:txBody>
                    <a:bodyPr/>
                    <a:lstStyle/>
                    <a:p>
                      <a:endParaRPr lang="zh-CN" altLang="en-US"/>
                    </a:p>
                  </a:txBody>
                  <a:tcPr/>
                </a:tc>
                <a:tc vMerge="1">
                  <a:txBody>
                    <a:bodyPr/>
                    <a:lstStyle/>
                    <a:p>
                      <a:endParaRPr lang="zh-CN" altLang="en-US"/>
                    </a:p>
                  </a:txBody>
                  <a:tcPr/>
                </a:tc>
                <a:tc>
                  <a:txBody>
                    <a:bodyPr/>
                    <a:lstStyle/>
                    <a:p>
                      <a:endParaRPr lang="zh-CN" altLang="en-US"/>
                    </a:p>
                  </a:txBody>
                  <a:tcPr/>
                </a:tc>
                <a:tc>
                  <a:txBody>
                    <a:bodyPr/>
                    <a:lstStyle/>
                    <a:p>
                      <a:pPr lvl="0" algn="l"/>
                      <a:r>
                        <a:rPr lang="en-US" altLang="zh-CN" sz="1200" dirty="0" smtClean="0"/>
                        <a:t>[13]</a:t>
                      </a:r>
                      <a:endParaRPr lang="zh-CN" altLang="en-US" sz="1200" dirty="0"/>
                    </a:p>
                  </a:txBody>
                  <a:tcPr/>
                </a:tc>
              </a:tr>
              <a:tr h="715852">
                <a:tc rowSpan="2">
                  <a:txBody>
                    <a:bodyPr/>
                    <a:lstStyle/>
                    <a:p>
                      <a:endParaRPr lang="en-US" altLang="zh-CN" sz="1200" kern="1200" dirty="0" smtClean="0">
                        <a:solidFill>
                          <a:schemeClr val="tx1"/>
                        </a:solidFill>
                        <a:latin typeface="+mn-lt"/>
                        <a:ea typeface="+mn-ea"/>
                        <a:cs typeface="+mn-cs"/>
                      </a:endParaRPr>
                    </a:p>
                    <a:p>
                      <a:endParaRPr lang="en-US" altLang="zh-CN" sz="1200" kern="1200" dirty="0" smtClean="0">
                        <a:solidFill>
                          <a:schemeClr val="tx1"/>
                        </a:solidFill>
                        <a:latin typeface="+mn-lt"/>
                        <a:ea typeface="+mn-ea"/>
                        <a:cs typeface="+mn-cs"/>
                      </a:endParaRPr>
                    </a:p>
                    <a:p>
                      <a:endParaRPr lang="en-US" altLang="zh-CN" sz="1200" kern="1200" dirty="0" smtClean="0">
                        <a:solidFill>
                          <a:schemeClr val="tx1"/>
                        </a:solidFill>
                        <a:latin typeface="+mn-lt"/>
                        <a:ea typeface="+mn-ea"/>
                        <a:cs typeface="+mn-cs"/>
                      </a:endParaRPr>
                    </a:p>
                    <a:p>
                      <a:pPr algn="ctr"/>
                      <a:r>
                        <a:rPr lang="en-US" altLang="zh-CN" sz="1200" kern="1200" dirty="0" smtClean="0">
                          <a:solidFill>
                            <a:schemeClr val="tx1"/>
                          </a:solidFill>
                          <a:latin typeface="+mn-lt"/>
                          <a:ea typeface="+mn-ea"/>
                          <a:cs typeface="+mn-cs"/>
                        </a:rPr>
                        <a:t>Weighted Graph</a:t>
                      </a:r>
                      <a:endParaRPr lang="zh-CN" altLang="en-US" sz="1200" kern="1200" dirty="0">
                        <a:solidFill>
                          <a:schemeClr val="tx1"/>
                        </a:solidFill>
                        <a:latin typeface="+mn-lt"/>
                        <a:ea typeface="+mn-ea"/>
                        <a:cs typeface="+mn-cs"/>
                      </a:endParaRPr>
                    </a:p>
                  </a:txBody>
                  <a:tcPr/>
                </a:tc>
                <a:tc rowSpan="2">
                  <a:txBody>
                    <a:bodyPr/>
                    <a:lstStyle/>
                    <a:p>
                      <a:endParaRPr lang="en-US" altLang="zh-CN" sz="1200" kern="1200" dirty="0" smtClean="0">
                        <a:solidFill>
                          <a:schemeClr val="tx1"/>
                        </a:solidFill>
                        <a:latin typeface="+mn-lt"/>
                        <a:ea typeface="+mn-ea"/>
                        <a:cs typeface="+mn-cs"/>
                      </a:endParaRPr>
                    </a:p>
                    <a:p>
                      <a:endParaRPr lang="en-US" altLang="zh-CN" sz="1200" kern="1200" dirty="0" smtClean="0">
                        <a:solidFill>
                          <a:schemeClr val="tx1"/>
                        </a:solidFill>
                        <a:latin typeface="+mn-lt"/>
                        <a:ea typeface="+mn-ea"/>
                        <a:cs typeface="+mn-cs"/>
                      </a:endParaRPr>
                    </a:p>
                    <a:p>
                      <a:r>
                        <a:rPr lang="en-US" altLang="zh-CN" sz="1200" kern="1200" dirty="0" smtClean="0">
                          <a:solidFill>
                            <a:schemeClr val="tx1"/>
                          </a:solidFill>
                          <a:latin typeface="+mn-lt"/>
                          <a:ea typeface="+mn-ea"/>
                          <a:cs typeface="+mn-cs"/>
                        </a:rPr>
                        <a:t>Edge weights</a:t>
                      </a:r>
                      <a:endParaRPr lang="zh-CN" altLang="en-US" sz="1200" kern="1200" dirty="0" smtClean="0">
                        <a:solidFill>
                          <a:schemeClr val="tx1"/>
                        </a:solidFill>
                        <a:latin typeface="+mn-lt"/>
                        <a:ea typeface="+mn-ea"/>
                        <a:cs typeface="+mn-cs"/>
                      </a:endParaRPr>
                    </a:p>
                  </a:txBody>
                  <a:tcPr/>
                </a:tc>
                <a:tc>
                  <a:txBody>
                    <a:bodyPr/>
                    <a:lstStyle/>
                    <a:p>
                      <a:pPr lvl="0" algn="l"/>
                      <a:r>
                        <a:rPr lang="en-US" altLang="zh-CN" sz="1200" dirty="0" smtClean="0"/>
                        <a:t>Hide the real edge weights</a:t>
                      </a:r>
                      <a:endParaRPr lang="zh-CN" altLang="en-US" sz="1200" dirty="0"/>
                    </a:p>
                  </a:txBody>
                  <a:tcPr/>
                </a:tc>
                <a:tc>
                  <a:txBody>
                    <a:bodyPr/>
                    <a:lstStyle/>
                    <a:p>
                      <a:pPr lvl="0" algn="l"/>
                      <a:r>
                        <a:rPr lang="en-US" altLang="zh-CN" sz="1200" dirty="0" smtClean="0"/>
                        <a:t>[17][24]</a:t>
                      </a:r>
                      <a:endParaRPr lang="zh-CN" altLang="en-US" sz="1200" dirty="0"/>
                    </a:p>
                  </a:txBody>
                  <a:tcPr/>
                </a:tc>
              </a:tr>
              <a:tr h="758721">
                <a:tc vMerge="1">
                  <a:txBody>
                    <a:bodyPr/>
                    <a:lstStyle/>
                    <a:p>
                      <a:endParaRPr lang="zh-CN" altLang="en-US"/>
                    </a:p>
                  </a:txBody>
                  <a:tcPr/>
                </a:tc>
                <a:tc vMerge="1">
                  <a:txBody>
                    <a:bodyPr/>
                    <a:lstStyle/>
                    <a:p>
                      <a:endParaRPr lang="zh-CN" altLang="en-US"/>
                    </a:p>
                  </a:txBody>
                  <a:tcPr/>
                </a:tc>
                <a:tc>
                  <a:txBody>
                    <a:bodyPr/>
                    <a:lstStyle/>
                    <a:p>
                      <a:pPr lvl="0" algn="l"/>
                      <a:r>
                        <a:rPr lang="en-US" altLang="zh-CN" sz="1200" dirty="0" smtClean="0"/>
                        <a:t>Hide the relative order between weights</a:t>
                      </a:r>
                      <a:endParaRPr lang="zh-CN" altLang="en-US" sz="1200" dirty="0"/>
                    </a:p>
                  </a:txBody>
                  <a:tcPr/>
                </a:tc>
                <a:tc>
                  <a:txBody>
                    <a:bodyPr/>
                    <a:lstStyle/>
                    <a:p>
                      <a:pPr lvl="0" algn="l"/>
                      <a:r>
                        <a:rPr lang="en-US" altLang="zh-CN" sz="1200" dirty="0" smtClean="0"/>
                        <a:t>[24]</a:t>
                      </a:r>
                      <a:endParaRPr lang="zh-CN" altLang="en-US" sz="1200" dirty="0"/>
                    </a:p>
                  </a:txBody>
                  <a:tcPr/>
                </a:tc>
              </a:tr>
            </a:tbl>
          </a:graphicData>
        </a:graphic>
      </p:graphicFrame>
      <p:graphicFrame>
        <p:nvGraphicFramePr>
          <p:cNvPr id="41985" name="Object 1">
            <a:hlinkClick r:id="rId4" action="ppaction://hlinksldjump"/>
          </p:cNvPr>
          <p:cNvGraphicFramePr>
            <a:graphicFrameLocks noChangeAspect="1"/>
          </p:cNvGraphicFramePr>
          <p:nvPr/>
        </p:nvGraphicFramePr>
        <p:xfrm>
          <a:off x="4949676" y="2636912"/>
          <a:ext cx="1092200" cy="393700"/>
        </p:xfrm>
        <a:graphic>
          <a:graphicData uri="http://schemas.openxmlformats.org/presentationml/2006/ole">
            <mc:AlternateContent xmlns:mc="http://schemas.openxmlformats.org/markup-compatibility/2006">
              <mc:Choice xmlns:v="urn:schemas-microsoft-com:vml" Requires="v">
                <p:oleObj spid="_x0000_s42320" name="Equation" r:id="rId5" imgW="1091880" imgH="393480" progId="Equation.3">
                  <p:embed/>
                </p:oleObj>
              </mc:Choice>
              <mc:Fallback>
                <p:oleObj name="Equation" r:id="rId5" imgW="1091880" imgH="393480" progId="Equation.3">
                  <p:embed/>
                  <p:pic>
                    <p:nvPicPr>
                      <p:cNvPr id="0" name="Picture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49676" y="2636912"/>
                        <a:ext cx="1092200" cy="393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1986" name="Object 2"/>
          <p:cNvGraphicFramePr>
            <a:graphicFrameLocks noChangeAspect="1"/>
          </p:cNvGraphicFramePr>
          <p:nvPr/>
        </p:nvGraphicFramePr>
        <p:xfrm>
          <a:off x="4849813" y="3357563"/>
          <a:ext cx="1371600" cy="393700"/>
        </p:xfrm>
        <a:graphic>
          <a:graphicData uri="http://schemas.openxmlformats.org/presentationml/2006/ole">
            <mc:AlternateContent xmlns:mc="http://schemas.openxmlformats.org/markup-compatibility/2006">
              <mc:Choice xmlns:v="urn:schemas-microsoft-com:vml" Requires="v">
                <p:oleObj spid="_x0000_s42321" name="Equation" r:id="rId7" imgW="1371600" imgH="393480" progId="Equation.3">
                  <p:embed/>
                </p:oleObj>
              </mc:Choice>
              <mc:Fallback>
                <p:oleObj name="Equation" r:id="rId7" imgW="1371600" imgH="393480" progId="Equation.3">
                  <p:embed/>
                  <p:pic>
                    <p:nvPicPr>
                      <p:cNvPr id="0"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849813" y="3357563"/>
                        <a:ext cx="1371600" cy="393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1987" name="Object 3"/>
          <p:cNvGraphicFramePr>
            <a:graphicFrameLocks noChangeAspect="1"/>
          </p:cNvGraphicFramePr>
          <p:nvPr/>
        </p:nvGraphicFramePr>
        <p:xfrm>
          <a:off x="4932040" y="3971404"/>
          <a:ext cx="1016000" cy="393700"/>
        </p:xfrm>
        <a:graphic>
          <a:graphicData uri="http://schemas.openxmlformats.org/presentationml/2006/ole">
            <mc:AlternateContent xmlns:mc="http://schemas.openxmlformats.org/markup-compatibility/2006">
              <mc:Choice xmlns:v="urn:schemas-microsoft-com:vml" Requires="v">
                <p:oleObj spid="_x0000_s42322" name="Equation" r:id="rId9" imgW="1015920" imgH="393480" progId="Equation.3">
                  <p:embed/>
                </p:oleObj>
              </mc:Choice>
              <mc:Fallback>
                <p:oleObj name="Equation" r:id="rId9" imgW="1015920" imgH="393480" progId="Equation.3">
                  <p:embed/>
                  <p:pic>
                    <p:nvPicPr>
                      <p:cNvPr id="0" name="Picture 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932040" y="3971404"/>
                        <a:ext cx="1016000" cy="393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Structure and Enhancement</a:t>
            </a:r>
            <a:endParaRPr lang="en-US" dirty="0"/>
          </a:p>
        </p:txBody>
      </p:sp>
      <p:pic>
        <p:nvPicPr>
          <p:cNvPr id="3074" name="Picture 2"/>
          <p:cNvPicPr>
            <a:picLocks noChangeAspect="1" noChangeArrowheads="1"/>
          </p:cNvPicPr>
          <p:nvPr/>
        </p:nvPicPr>
        <p:blipFill>
          <a:blip r:embed="rId2" cstate="print"/>
          <a:srcRect/>
          <a:stretch>
            <a:fillRect/>
          </a:stretch>
        </p:blipFill>
        <p:spPr bwMode="auto">
          <a:xfrm>
            <a:off x="152400" y="1340768"/>
            <a:ext cx="4724400" cy="2099733"/>
          </a:xfrm>
          <a:prstGeom prst="rect">
            <a:avLst/>
          </a:prstGeom>
          <a:noFill/>
          <a:ln w="9525">
            <a:noFill/>
            <a:miter lim="800000"/>
            <a:headEnd/>
            <a:tailEnd/>
          </a:ln>
        </p:spPr>
      </p:pic>
      <p:sp>
        <p:nvSpPr>
          <p:cNvPr id="5" name="TextBox 4"/>
          <p:cNvSpPr txBox="1"/>
          <p:nvPr/>
        </p:nvSpPr>
        <p:spPr>
          <a:xfrm>
            <a:off x="5105400" y="1600200"/>
            <a:ext cx="3505200" cy="1785104"/>
          </a:xfrm>
          <a:prstGeom prst="rect">
            <a:avLst/>
          </a:prstGeom>
          <a:noFill/>
        </p:spPr>
        <p:txBody>
          <a:bodyPr wrap="square" rtlCol="0">
            <a:spAutoFit/>
          </a:bodyPr>
          <a:lstStyle/>
          <a:p>
            <a:r>
              <a:rPr lang="en-US" sz="2000" dirty="0" smtClean="0"/>
              <a:t>For experienced users, let himself to select the next setting friends</a:t>
            </a:r>
          </a:p>
          <a:p>
            <a:r>
              <a:rPr lang="en-US" sz="2000" dirty="0" smtClean="0"/>
              <a:t>Display a decision tree to represent the classifier</a:t>
            </a:r>
            <a:endParaRPr lang="en-US" sz="2000" dirty="0"/>
          </a:p>
        </p:txBody>
      </p:sp>
      <p:pic>
        <p:nvPicPr>
          <p:cNvPr id="3075" name="Picture 3"/>
          <p:cNvPicPr>
            <a:picLocks noChangeAspect="1" noChangeArrowheads="1"/>
          </p:cNvPicPr>
          <p:nvPr/>
        </p:nvPicPr>
        <p:blipFill>
          <a:blip r:embed="rId3" cstate="print"/>
          <a:srcRect/>
          <a:stretch>
            <a:fillRect/>
          </a:stretch>
        </p:blipFill>
        <p:spPr bwMode="auto">
          <a:xfrm>
            <a:off x="685800" y="3390900"/>
            <a:ext cx="4286250" cy="3467100"/>
          </a:xfrm>
          <a:prstGeom prst="rect">
            <a:avLst/>
          </a:prstGeom>
          <a:noFill/>
          <a:ln w="9525">
            <a:noFill/>
            <a:miter lim="800000"/>
            <a:headEnd/>
            <a:tailEnd/>
          </a:ln>
        </p:spPr>
      </p:pic>
      <p:grpSp>
        <p:nvGrpSpPr>
          <p:cNvPr id="10" name="Group 9"/>
          <p:cNvGrpSpPr/>
          <p:nvPr/>
        </p:nvGrpSpPr>
        <p:grpSpPr>
          <a:xfrm>
            <a:off x="2786744" y="3461658"/>
            <a:ext cx="5529672" cy="299943"/>
            <a:chOff x="2786744" y="3461658"/>
            <a:chExt cx="4680856" cy="276999"/>
          </a:xfrm>
        </p:grpSpPr>
        <p:cxnSp>
          <p:nvCxnSpPr>
            <p:cNvPr id="8" name="Straight Arrow Connector 7"/>
            <p:cNvCxnSpPr/>
            <p:nvPr/>
          </p:nvCxnSpPr>
          <p:spPr>
            <a:xfrm>
              <a:off x="2786744" y="3592286"/>
              <a:ext cx="3048000" cy="158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5867400" y="3461658"/>
              <a:ext cx="1600200" cy="276999"/>
            </a:xfrm>
            <a:prstGeom prst="rect">
              <a:avLst/>
            </a:prstGeom>
            <a:noFill/>
            <a:ln>
              <a:solidFill>
                <a:srgbClr val="FF0000"/>
              </a:solidFill>
            </a:ln>
          </p:spPr>
          <p:txBody>
            <a:bodyPr wrap="square" rtlCol="0">
              <a:spAutoFit/>
            </a:bodyPr>
            <a:lstStyle/>
            <a:p>
              <a:r>
                <a:rPr lang="en-US" sz="1200" dirty="0" smtClean="0">
                  <a:solidFill>
                    <a:srgbClr val="FF0000"/>
                  </a:solidFill>
                </a:rPr>
                <a:t>Decision distribution</a:t>
              </a:r>
              <a:endParaRPr lang="en-US" sz="1200" dirty="0">
                <a:solidFill>
                  <a:srgbClr val="FF0000"/>
                </a:solidFill>
              </a:endParaRPr>
            </a:p>
          </p:txBody>
        </p:sp>
      </p:grpSp>
      <p:grpSp>
        <p:nvGrpSpPr>
          <p:cNvPr id="11" name="Group 10"/>
          <p:cNvGrpSpPr/>
          <p:nvPr/>
        </p:nvGrpSpPr>
        <p:grpSpPr>
          <a:xfrm>
            <a:off x="2775858" y="3933056"/>
            <a:ext cx="6302288" cy="531495"/>
            <a:chOff x="2786744" y="3513487"/>
            <a:chExt cx="5249457" cy="276999"/>
          </a:xfrm>
        </p:grpSpPr>
        <p:cxnSp>
          <p:nvCxnSpPr>
            <p:cNvPr id="12" name="Straight Arrow Connector 11"/>
            <p:cNvCxnSpPr/>
            <p:nvPr/>
          </p:nvCxnSpPr>
          <p:spPr>
            <a:xfrm flipV="1">
              <a:off x="2786744" y="3586257"/>
              <a:ext cx="2810493" cy="6029"/>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5542383" y="3513487"/>
              <a:ext cx="2493818" cy="276999"/>
            </a:xfrm>
            <a:prstGeom prst="rect">
              <a:avLst/>
            </a:prstGeom>
            <a:noFill/>
            <a:ln>
              <a:solidFill>
                <a:srgbClr val="FF0000"/>
              </a:solidFill>
            </a:ln>
          </p:spPr>
          <p:txBody>
            <a:bodyPr wrap="square" rtlCol="0">
              <a:spAutoFit/>
            </a:bodyPr>
            <a:lstStyle/>
            <a:p>
              <a:r>
                <a:rPr lang="en-US" sz="1200" dirty="0" smtClean="0">
                  <a:solidFill>
                    <a:srgbClr val="FF0000"/>
                  </a:solidFill>
                </a:rPr>
                <a:t>Number of labeled friends in each node</a:t>
              </a:r>
              <a:endParaRPr lang="en-US" sz="1200" dirty="0">
                <a:solidFill>
                  <a:srgbClr val="FF0000"/>
                </a:solidFill>
              </a:endParaRPr>
            </a:p>
          </p:txBody>
        </p:sp>
      </p:grpSp>
    </p:spTree>
    <p:extLst>
      <p:ext uri="{BB962C8B-B14F-4D97-AF65-F5344CB8AC3E}">
        <p14:creationId xmlns:p14="http://schemas.microsoft.com/office/powerpoint/2010/main" val="2915493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Summary</a:t>
            </a:r>
            <a:endParaRPr lang="zh-CN" altLang="en-US" dirty="0"/>
          </a:p>
        </p:txBody>
      </p:sp>
      <p:sp>
        <p:nvSpPr>
          <p:cNvPr id="3" name="Content Placeholder 2"/>
          <p:cNvSpPr>
            <a:spLocks noGrp="1"/>
          </p:cNvSpPr>
          <p:nvPr>
            <p:ph idx="1"/>
          </p:nvPr>
        </p:nvSpPr>
        <p:spPr/>
        <p:txBody>
          <a:bodyPr/>
          <a:lstStyle/>
          <a:p>
            <a:r>
              <a:rPr lang="en-US" altLang="zh-CN" sz="2000" dirty="0" smtClean="0"/>
              <a:t>You have certain control of the information you are sharing</a:t>
            </a:r>
          </a:p>
          <a:p>
            <a:endParaRPr lang="en-US" altLang="zh-CN" sz="2000" dirty="0"/>
          </a:p>
          <a:p>
            <a:r>
              <a:rPr lang="en-US" altLang="zh-CN" sz="2000" dirty="0" smtClean="0"/>
              <a:t>You often cannot estimate the long term risk vs. shot term gain</a:t>
            </a:r>
          </a:p>
          <a:p>
            <a:endParaRPr lang="en-US" altLang="zh-CN" sz="2000" dirty="0"/>
          </a:p>
          <a:p>
            <a:r>
              <a:rPr lang="en-US" altLang="zh-CN" sz="2000" dirty="0" smtClean="0"/>
              <a:t>Algorithms to measure potential privacy risks due to information shared either explicitly or implicitly</a:t>
            </a:r>
          </a:p>
          <a:p>
            <a:endParaRPr lang="en-US" altLang="zh-CN" sz="2000" dirty="0"/>
          </a:p>
          <a:p>
            <a:r>
              <a:rPr lang="en-US" altLang="zh-CN" sz="2000" dirty="0" smtClean="0"/>
              <a:t>Models to alleviate your burden on privacy management</a:t>
            </a:r>
          </a:p>
          <a:p>
            <a:endParaRPr lang="en-US" altLang="zh-CN" sz="2000" dirty="0"/>
          </a:p>
          <a:p>
            <a:endParaRPr lang="zh-CN" altLang="en-US" sz="2000" dirty="0"/>
          </a:p>
        </p:txBody>
      </p:sp>
      <p:sp>
        <p:nvSpPr>
          <p:cNvPr id="4" name="Date Placeholder 3"/>
          <p:cNvSpPr>
            <a:spLocks noGrp="1"/>
          </p:cNvSpPr>
          <p:nvPr>
            <p:ph type="dt" sz="half" idx="10"/>
          </p:nvPr>
        </p:nvSpPr>
        <p:spPr/>
        <p:txBody>
          <a:bodyPr/>
          <a:lstStyle/>
          <a:p>
            <a:pPr>
              <a:defRPr/>
            </a:pPr>
            <a:fld id="{B0DB3B57-E521-4D6A-BED5-76BE30EF54E1}" type="datetime1">
              <a:rPr lang="en-US" altLang="zh-CN" smtClean="0"/>
              <a:pPr>
                <a:defRPr/>
              </a:pPr>
              <a:t>12/2/17</a:t>
            </a:fld>
            <a:endParaRPr lang="en-US" altLang="zh-CN"/>
          </a:p>
        </p:txBody>
      </p:sp>
    </p:spTree>
    <p:extLst>
      <p:ext uri="{BB962C8B-B14F-4D97-AF65-F5344CB8AC3E}">
        <p14:creationId xmlns:p14="http://schemas.microsoft.com/office/powerpoint/2010/main" val="1002985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altLang="zh-CN" dirty="0" smtClean="0"/>
              <a:t>Privacy Protection Method</a:t>
            </a:r>
            <a:endParaRPr lang="en-US" dirty="0"/>
          </a:p>
        </p:txBody>
      </p:sp>
      <p:sp>
        <p:nvSpPr>
          <p:cNvPr id="6" name="Oval 5"/>
          <p:cNvSpPr/>
          <p:nvPr/>
        </p:nvSpPr>
        <p:spPr>
          <a:xfrm>
            <a:off x="381000" y="3429000"/>
            <a:ext cx="152400" cy="152400"/>
          </a:xfrm>
          <a:prstGeom prst="ellipse">
            <a:avLst/>
          </a:prstGeom>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atin typeface="Times New Roman" pitchFamily="18" charset="0"/>
              <a:cs typeface="Times New Roman" pitchFamily="18" charset="0"/>
            </a:endParaRPr>
          </a:p>
        </p:txBody>
      </p:sp>
      <p:sp>
        <p:nvSpPr>
          <p:cNvPr id="7" name="Oval 6"/>
          <p:cNvSpPr/>
          <p:nvPr/>
        </p:nvSpPr>
        <p:spPr>
          <a:xfrm>
            <a:off x="1828800" y="3429000"/>
            <a:ext cx="152400" cy="152400"/>
          </a:xfrm>
          <a:prstGeom prst="ellipse">
            <a:avLst/>
          </a:prstGeom>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8" name="Oval 7"/>
          <p:cNvSpPr/>
          <p:nvPr/>
        </p:nvSpPr>
        <p:spPr>
          <a:xfrm>
            <a:off x="685800" y="3789040"/>
            <a:ext cx="152400" cy="152400"/>
          </a:xfrm>
          <a:prstGeom prst="ellipse">
            <a:avLst/>
          </a:prstGeom>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atin typeface="Times New Roman" pitchFamily="18" charset="0"/>
              <a:cs typeface="Times New Roman" pitchFamily="18" charset="0"/>
            </a:endParaRPr>
          </a:p>
        </p:txBody>
      </p:sp>
      <p:sp>
        <p:nvSpPr>
          <p:cNvPr id="9" name="Oval 8"/>
          <p:cNvSpPr/>
          <p:nvPr/>
        </p:nvSpPr>
        <p:spPr>
          <a:xfrm>
            <a:off x="1524000" y="3789040"/>
            <a:ext cx="152400" cy="152400"/>
          </a:xfrm>
          <a:prstGeom prst="ellipse">
            <a:avLst/>
          </a:prstGeom>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cxnSp>
        <p:nvCxnSpPr>
          <p:cNvPr id="13" name="Straight Connector 12"/>
          <p:cNvCxnSpPr>
            <a:stCxn id="6" idx="5"/>
            <a:endCxn id="8" idx="0"/>
          </p:cNvCxnSpPr>
          <p:nvPr/>
        </p:nvCxnSpPr>
        <p:spPr>
          <a:xfrm rot="16200000" flipH="1">
            <a:off x="521562" y="3548602"/>
            <a:ext cx="229958" cy="250918"/>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7" idx="3"/>
            <a:endCxn id="9" idx="0"/>
          </p:cNvCxnSpPr>
          <p:nvPr/>
        </p:nvCxnSpPr>
        <p:spPr>
          <a:xfrm rot="5400000">
            <a:off x="1610680" y="3548602"/>
            <a:ext cx="229958" cy="250918"/>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8" idx="6"/>
            <a:endCxn id="9" idx="2"/>
          </p:cNvCxnSpPr>
          <p:nvPr/>
        </p:nvCxnSpPr>
        <p:spPr>
          <a:xfrm>
            <a:off x="838200" y="3865240"/>
            <a:ext cx="685800" cy="0"/>
          </a:xfrm>
          <a:prstGeom prst="line">
            <a:avLst/>
          </a:prstGeom>
        </p:spPr>
        <p:style>
          <a:lnRef idx="1">
            <a:schemeClr val="accent1"/>
          </a:lnRef>
          <a:fillRef idx="0">
            <a:schemeClr val="accent1"/>
          </a:fillRef>
          <a:effectRef idx="0">
            <a:schemeClr val="accent1"/>
          </a:effectRef>
          <a:fontRef idx="minor">
            <a:schemeClr val="tx1"/>
          </a:fontRef>
        </p:style>
      </p:cxnSp>
      <p:sp>
        <p:nvSpPr>
          <p:cNvPr id="16" name="Oval 15"/>
          <p:cNvSpPr/>
          <p:nvPr/>
        </p:nvSpPr>
        <p:spPr>
          <a:xfrm>
            <a:off x="381000" y="4170040"/>
            <a:ext cx="152400" cy="152400"/>
          </a:xfrm>
          <a:prstGeom prst="ellipse">
            <a:avLst/>
          </a:prstGeom>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cxnSp>
        <p:nvCxnSpPr>
          <p:cNvPr id="17" name="Straight Connector 16"/>
          <p:cNvCxnSpPr>
            <a:stCxn id="16" idx="6"/>
            <a:endCxn id="8" idx="4"/>
          </p:cNvCxnSpPr>
          <p:nvPr/>
        </p:nvCxnSpPr>
        <p:spPr>
          <a:xfrm flipV="1">
            <a:off x="533400" y="3941440"/>
            <a:ext cx="228600" cy="304800"/>
          </a:xfrm>
          <a:prstGeom prst="line">
            <a:avLst/>
          </a:prstGeom>
        </p:spPr>
        <p:style>
          <a:lnRef idx="1">
            <a:schemeClr val="accent1"/>
          </a:lnRef>
          <a:fillRef idx="0">
            <a:schemeClr val="accent1"/>
          </a:fillRef>
          <a:effectRef idx="0">
            <a:schemeClr val="accent1"/>
          </a:effectRef>
          <a:fontRef idx="minor">
            <a:schemeClr val="tx1"/>
          </a:fontRef>
        </p:style>
      </p:cxnSp>
      <p:sp>
        <p:nvSpPr>
          <p:cNvPr id="24" name="Oval 23"/>
          <p:cNvSpPr/>
          <p:nvPr/>
        </p:nvSpPr>
        <p:spPr>
          <a:xfrm>
            <a:off x="1828800" y="4093840"/>
            <a:ext cx="152400" cy="152400"/>
          </a:xfrm>
          <a:prstGeom prst="ellipse">
            <a:avLst/>
          </a:prstGeom>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cxnSp>
        <p:nvCxnSpPr>
          <p:cNvPr id="25" name="Straight Connector 24"/>
          <p:cNvCxnSpPr>
            <a:stCxn id="24" idx="2"/>
            <a:endCxn id="9" idx="4"/>
          </p:cNvCxnSpPr>
          <p:nvPr/>
        </p:nvCxnSpPr>
        <p:spPr>
          <a:xfrm rot="10800000">
            <a:off x="1600200" y="3941440"/>
            <a:ext cx="2286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a:stCxn id="6" idx="4"/>
            <a:endCxn id="16" idx="0"/>
          </p:cNvCxnSpPr>
          <p:nvPr/>
        </p:nvCxnSpPr>
        <p:spPr>
          <a:xfrm rot="5400000">
            <a:off x="162880" y="3875720"/>
            <a:ext cx="588640" cy="0"/>
          </a:xfrm>
          <a:prstGeom prst="line">
            <a:avLst/>
          </a:prstGeom>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69248" y="4800600"/>
            <a:ext cx="2242922" cy="477054"/>
          </a:xfrm>
          <a:prstGeom prst="rect">
            <a:avLst/>
          </a:prstGeom>
          <a:noFill/>
        </p:spPr>
        <p:txBody>
          <a:bodyPr wrap="none" rtlCol="0">
            <a:spAutoFit/>
          </a:bodyPr>
          <a:lstStyle/>
          <a:p>
            <a:r>
              <a:rPr lang="en-US" b="1" i="1" dirty="0" smtClean="0">
                <a:solidFill>
                  <a:srgbClr val="C00000"/>
                </a:solidFill>
                <a:latin typeface="Times New Roman" pitchFamily="18" charset="0"/>
                <a:cs typeface="Times New Roman" pitchFamily="18" charset="0"/>
              </a:rPr>
              <a:t>Original Graph</a:t>
            </a:r>
            <a:endParaRPr lang="en-US" b="1" i="1" dirty="0">
              <a:solidFill>
                <a:srgbClr val="C00000"/>
              </a:solidFill>
              <a:latin typeface="Times New Roman" pitchFamily="18" charset="0"/>
              <a:cs typeface="Times New Roman" pitchFamily="18" charset="0"/>
            </a:endParaRPr>
          </a:p>
        </p:txBody>
      </p:sp>
      <p:sp>
        <p:nvSpPr>
          <p:cNvPr id="32" name="TextBox 31"/>
          <p:cNvSpPr txBox="1"/>
          <p:nvPr/>
        </p:nvSpPr>
        <p:spPr>
          <a:xfrm>
            <a:off x="172518" y="3090446"/>
            <a:ext cx="513282" cy="338554"/>
          </a:xfrm>
          <a:prstGeom prst="rect">
            <a:avLst/>
          </a:prstGeom>
          <a:noFill/>
        </p:spPr>
        <p:txBody>
          <a:bodyPr wrap="none" rtlCol="0">
            <a:spAutoFit/>
          </a:bodyPr>
          <a:lstStyle/>
          <a:p>
            <a:r>
              <a:rPr lang="en-US" sz="1600" dirty="0" smtClean="0"/>
              <a:t>Bob</a:t>
            </a:r>
            <a:endParaRPr lang="en-US" sz="1600" dirty="0"/>
          </a:p>
        </p:txBody>
      </p:sp>
      <p:sp>
        <p:nvSpPr>
          <p:cNvPr id="33" name="TextBox 32"/>
          <p:cNvSpPr txBox="1"/>
          <p:nvPr/>
        </p:nvSpPr>
        <p:spPr>
          <a:xfrm>
            <a:off x="594451" y="3471446"/>
            <a:ext cx="527710" cy="338554"/>
          </a:xfrm>
          <a:prstGeom prst="rect">
            <a:avLst/>
          </a:prstGeom>
          <a:noFill/>
        </p:spPr>
        <p:txBody>
          <a:bodyPr wrap="none" rtlCol="0">
            <a:spAutoFit/>
          </a:bodyPr>
          <a:lstStyle/>
          <a:p>
            <a:r>
              <a:rPr lang="en-US" sz="1600" dirty="0" smtClean="0">
                <a:latin typeface="Times New Roman" pitchFamily="18" charset="0"/>
                <a:cs typeface="Times New Roman" pitchFamily="18" charset="0"/>
              </a:rPr>
              <a:t>Lily</a:t>
            </a:r>
            <a:endParaRPr lang="en-US" sz="1600" dirty="0">
              <a:latin typeface="Times New Roman" pitchFamily="18" charset="0"/>
              <a:cs typeface="Times New Roman" pitchFamily="18" charset="0"/>
            </a:endParaRPr>
          </a:p>
        </p:txBody>
      </p:sp>
      <p:sp>
        <p:nvSpPr>
          <p:cNvPr id="34" name="TextBox 33"/>
          <p:cNvSpPr txBox="1"/>
          <p:nvPr/>
        </p:nvSpPr>
        <p:spPr>
          <a:xfrm>
            <a:off x="217403" y="4309646"/>
            <a:ext cx="550152" cy="338554"/>
          </a:xfrm>
          <a:prstGeom prst="rect">
            <a:avLst/>
          </a:prstGeom>
          <a:noFill/>
        </p:spPr>
        <p:txBody>
          <a:bodyPr wrap="none" rtlCol="0">
            <a:spAutoFit/>
          </a:bodyPr>
          <a:lstStyle/>
          <a:p>
            <a:r>
              <a:rPr lang="en-US" sz="1600" dirty="0" smtClean="0">
                <a:latin typeface="Times New Roman" pitchFamily="18" charset="0"/>
                <a:cs typeface="Times New Roman" pitchFamily="18" charset="0"/>
              </a:rPr>
              <a:t>Jack</a:t>
            </a:r>
            <a:endParaRPr lang="en-US" sz="1600" dirty="0">
              <a:latin typeface="Times New Roman" pitchFamily="18" charset="0"/>
              <a:cs typeface="Times New Roman" pitchFamily="18" charset="0"/>
            </a:endParaRPr>
          </a:p>
        </p:txBody>
      </p:sp>
      <p:sp>
        <p:nvSpPr>
          <p:cNvPr id="35" name="TextBox 34"/>
          <p:cNvSpPr txBox="1"/>
          <p:nvPr/>
        </p:nvSpPr>
        <p:spPr>
          <a:xfrm>
            <a:off x="1666430" y="3048000"/>
            <a:ext cx="558294" cy="338554"/>
          </a:xfrm>
          <a:prstGeom prst="rect">
            <a:avLst/>
          </a:prstGeom>
          <a:noFill/>
        </p:spPr>
        <p:txBody>
          <a:bodyPr wrap="none" rtlCol="0">
            <a:spAutoFit/>
          </a:bodyPr>
          <a:lstStyle/>
          <a:p>
            <a:r>
              <a:rPr lang="en-US" sz="1600" dirty="0" smtClean="0">
                <a:latin typeface="Times New Roman" pitchFamily="18" charset="0"/>
                <a:cs typeface="Times New Roman" pitchFamily="18" charset="0"/>
              </a:rPr>
              <a:t>Tom</a:t>
            </a:r>
            <a:endParaRPr lang="en-US" sz="1600" dirty="0">
              <a:latin typeface="Times New Roman" pitchFamily="18" charset="0"/>
              <a:cs typeface="Times New Roman" pitchFamily="18" charset="0"/>
            </a:endParaRPr>
          </a:p>
        </p:txBody>
      </p:sp>
      <p:sp>
        <p:nvSpPr>
          <p:cNvPr id="36" name="TextBox 35"/>
          <p:cNvSpPr txBox="1"/>
          <p:nvPr/>
        </p:nvSpPr>
        <p:spPr>
          <a:xfrm>
            <a:off x="1282216" y="3471446"/>
            <a:ext cx="520463" cy="338554"/>
          </a:xfrm>
          <a:prstGeom prst="rect">
            <a:avLst/>
          </a:prstGeom>
          <a:noFill/>
        </p:spPr>
        <p:txBody>
          <a:bodyPr wrap="none" rtlCol="0">
            <a:spAutoFit/>
          </a:bodyPr>
          <a:lstStyle/>
          <a:p>
            <a:r>
              <a:rPr lang="en-US" sz="1600" dirty="0" smtClean="0">
                <a:latin typeface="Times New Roman" pitchFamily="18" charset="0"/>
                <a:cs typeface="Times New Roman" pitchFamily="18" charset="0"/>
              </a:rPr>
              <a:t>Tim</a:t>
            </a:r>
            <a:endParaRPr lang="en-US" sz="1600" dirty="0">
              <a:latin typeface="Times New Roman" pitchFamily="18" charset="0"/>
              <a:cs typeface="Times New Roman" pitchFamily="18" charset="0"/>
            </a:endParaRPr>
          </a:p>
        </p:txBody>
      </p:sp>
      <p:sp>
        <p:nvSpPr>
          <p:cNvPr id="37" name="TextBox 36"/>
          <p:cNvSpPr txBox="1"/>
          <p:nvPr/>
        </p:nvSpPr>
        <p:spPr>
          <a:xfrm>
            <a:off x="1667519" y="4267200"/>
            <a:ext cx="606256" cy="338554"/>
          </a:xfrm>
          <a:prstGeom prst="rect">
            <a:avLst/>
          </a:prstGeom>
          <a:noFill/>
        </p:spPr>
        <p:txBody>
          <a:bodyPr wrap="none" rtlCol="0">
            <a:spAutoFit/>
          </a:bodyPr>
          <a:lstStyle/>
          <a:p>
            <a:r>
              <a:rPr lang="en-US" sz="1600" dirty="0" err="1" smtClean="0">
                <a:latin typeface="Times New Roman" pitchFamily="18" charset="0"/>
                <a:cs typeface="Times New Roman" pitchFamily="18" charset="0"/>
              </a:rPr>
              <a:t>Aron</a:t>
            </a:r>
            <a:endParaRPr lang="en-US" sz="1600" dirty="0">
              <a:latin typeface="Times New Roman" pitchFamily="18" charset="0"/>
              <a:cs typeface="Times New Roman" pitchFamily="18" charset="0"/>
            </a:endParaRPr>
          </a:p>
        </p:txBody>
      </p:sp>
      <p:grpSp>
        <p:nvGrpSpPr>
          <p:cNvPr id="3" name="Group 84"/>
          <p:cNvGrpSpPr/>
          <p:nvPr/>
        </p:nvGrpSpPr>
        <p:grpSpPr>
          <a:xfrm>
            <a:off x="2743200" y="2286000"/>
            <a:ext cx="2667000" cy="1447800"/>
            <a:chOff x="2743200" y="2286000"/>
            <a:chExt cx="2667000" cy="1447800"/>
          </a:xfrm>
        </p:grpSpPr>
        <p:cxnSp>
          <p:nvCxnSpPr>
            <p:cNvPr id="39" name="Straight Arrow Connector 38"/>
            <p:cNvCxnSpPr/>
            <p:nvPr/>
          </p:nvCxnSpPr>
          <p:spPr>
            <a:xfrm flipV="1">
              <a:off x="2743200" y="2286000"/>
              <a:ext cx="2667000" cy="1447800"/>
            </a:xfrm>
            <a:prstGeom prst="straightConnector1">
              <a:avLst/>
            </a:prstGeom>
            <a:ln>
              <a:tailEnd type="arrow"/>
            </a:ln>
          </p:spPr>
          <p:style>
            <a:lnRef idx="3">
              <a:schemeClr val="accent5"/>
            </a:lnRef>
            <a:fillRef idx="0">
              <a:schemeClr val="accent5"/>
            </a:fillRef>
            <a:effectRef idx="2">
              <a:schemeClr val="accent5"/>
            </a:effectRef>
            <a:fontRef idx="minor">
              <a:schemeClr val="tx1"/>
            </a:fontRef>
          </p:style>
        </p:cxnSp>
        <p:sp>
          <p:nvSpPr>
            <p:cNvPr id="45" name="TextBox 44"/>
            <p:cNvSpPr txBox="1"/>
            <p:nvPr/>
          </p:nvSpPr>
          <p:spPr>
            <a:xfrm>
              <a:off x="3563888" y="2996952"/>
              <a:ext cx="1576072" cy="477054"/>
            </a:xfrm>
            <a:prstGeom prst="rect">
              <a:avLst/>
            </a:prstGeom>
            <a:noFill/>
          </p:spPr>
          <p:txBody>
            <a:bodyPr wrap="none" rtlCol="0">
              <a:spAutoFit/>
            </a:bodyPr>
            <a:lstStyle/>
            <a:p>
              <a:r>
                <a:rPr lang="en-US" b="1" i="1" dirty="0" smtClean="0">
                  <a:solidFill>
                    <a:srgbClr val="C00000"/>
                  </a:solidFill>
                  <a:latin typeface="Times New Roman" pitchFamily="18" charset="0"/>
                  <a:cs typeface="Times New Roman" pitchFamily="18" charset="0"/>
                </a:rPr>
                <a:t>Clustering</a:t>
              </a:r>
              <a:endParaRPr lang="en-US" b="1" i="1" dirty="0">
                <a:solidFill>
                  <a:srgbClr val="C00000"/>
                </a:solidFill>
                <a:latin typeface="Times New Roman" pitchFamily="18" charset="0"/>
                <a:cs typeface="Times New Roman" pitchFamily="18" charset="0"/>
              </a:endParaRPr>
            </a:p>
          </p:txBody>
        </p:sp>
      </p:grpSp>
      <p:grpSp>
        <p:nvGrpSpPr>
          <p:cNvPr id="4" name="Group 85"/>
          <p:cNvGrpSpPr/>
          <p:nvPr/>
        </p:nvGrpSpPr>
        <p:grpSpPr>
          <a:xfrm>
            <a:off x="5486400" y="3124200"/>
            <a:ext cx="2495550" cy="490954"/>
            <a:chOff x="5505450" y="2095500"/>
            <a:chExt cx="2495550" cy="490954"/>
          </a:xfrm>
        </p:grpSpPr>
        <p:sp>
          <p:nvSpPr>
            <p:cNvPr id="64" name="Oval 63"/>
            <p:cNvSpPr/>
            <p:nvPr/>
          </p:nvSpPr>
          <p:spPr>
            <a:xfrm>
              <a:off x="6064250" y="2276475"/>
              <a:ext cx="228600" cy="228600"/>
            </a:xfrm>
            <a:prstGeom prst="ellipse">
              <a:avLst/>
            </a:prstGeom>
            <a:solidFill>
              <a:schemeClr val="accent5">
                <a:lumMod val="60000"/>
                <a:lumOff val="4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2"/>
                  </a:solidFill>
                  <a:latin typeface="Times New Roman" pitchFamily="18" charset="0"/>
                  <a:cs typeface="Times New Roman" pitchFamily="18" charset="0"/>
                </a:rPr>
                <a:t>1</a:t>
              </a:r>
              <a:endParaRPr lang="en-US" sz="1400" dirty="0">
                <a:solidFill>
                  <a:schemeClr val="tx2"/>
                </a:solidFill>
                <a:latin typeface="Times New Roman" pitchFamily="18" charset="0"/>
                <a:cs typeface="Times New Roman" pitchFamily="18" charset="0"/>
              </a:endParaRPr>
            </a:p>
          </p:txBody>
        </p:sp>
        <p:sp>
          <p:nvSpPr>
            <p:cNvPr id="66" name="Freeform 65"/>
            <p:cNvSpPr/>
            <p:nvPr/>
          </p:nvSpPr>
          <p:spPr>
            <a:xfrm>
              <a:off x="5791200" y="2286000"/>
              <a:ext cx="349250" cy="209550"/>
            </a:xfrm>
            <a:custGeom>
              <a:avLst/>
              <a:gdLst>
                <a:gd name="connsiteX0" fmla="*/ 311150 w 349250"/>
                <a:gd name="connsiteY0" fmla="*/ 0 h 209550"/>
                <a:gd name="connsiteX1" fmla="*/ 6350 w 349250"/>
                <a:gd name="connsiteY1" fmla="*/ 152400 h 209550"/>
                <a:gd name="connsiteX2" fmla="*/ 349250 w 349250"/>
                <a:gd name="connsiteY2" fmla="*/ 209550 h 209550"/>
                <a:gd name="connsiteX3" fmla="*/ 349250 w 349250"/>
                <a:gd name="connsiteY3" fmla="*/ 209550 h 209550"/>
              </a:gdLst>
              <a:ahLst/>
              <a:cxnLst>
                <a:cxn ang="0">
                  <a:pos x="connsiteX0" y="connsiteY0"/>
                </a:cxn>
                <a:cxn ang="0">
                  <a:pos x="connsiteX1" y="connsiteY1"/>
                </a:cxn>
                <a:cxn ang="0">
                  <a:pos x="connsiteX2" y="connsiteY2"/>
                </a:cxn>
                <a:cxn ang="0">
                  <a:pos x="connsiteX3" y="connsiteY3"/>
                </a:cxn>
              </a:cxnLst>
              <a:rect l="l" t="t" r="r" b="b"/>
              <a:pathLst>
                <a:path w="349250" h="209550">
                  <a:moveTo>
                    <a:pt x="311150" y="0"/>
                  </a:moveTo>
                  <a:cubicBezTo>
                    <a:pt x="155575" y="58737"/>
                    <a:pt x="0" y="117475"/>
                    <a:pt x="6350" y="152400"/>
                  </a:cubicBezTo>
                  <a:cubicBezTo>
                    <a:pt x="12700" y="187325"/>
                    <a:pt x="349250" y="209550"/>
                    <a:pt x="349250" y="209550"/>
                  </a:cubicBezTo>
                  <a:lnTo>
                    <a:pt x="349250" y="209550"/>
                  </a:lnTo>
                </a:path>
              </a:pathLst>
            </a:cu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Times New Roman" pitchFamily="18" charset="0"/>
                <a:cs typeface="Times New Roman" pitchFamily="18" charset="0"/>
              </a:endParaRPr>
            </a:p>
          </p:txBody>
        </p:sp>
        <p:sp>
          <p:nvSpPr>
            <p:cNvPr id="67" name="Oval 66"/>
            <p:cNvSpPr/>
            <p:nvPr/>
          </p:nvSpPr>
          <p:spPr>
            <a:xfrm>
              <a:off x="6934200" y="2276475"/>
              <a:ext cx="228600" cy="228600"/>
            </a:xfrm>
            <a:prstGeom prst="ellipse">
              <a:avLst/>
            </a:prstGeom>
            <a:solidFill>
              <a:schemeClr val="accent5">
                <a:lumMod val="60000"/>
                <a:lumOff val="4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2"/>
                  </a:solidFill>
                  <a:latin typeface="Times New Roman" pitchFamily="18" charset="0"/>
                  <a:cs typeface="Times New Roman" pitchFamily="18" charset="0"/>
                </a:rPr>
                <a:t>2</a:t>
              </a:r>
              <a:endParaRPr lang="en-US" sz="1400" dirty="0">
                <a:solidFill>
                  <a:schemeClr val="tx2"/>
                </a:solidFill>
                <a:latin typeface="Times New Roman" pitchFamily="18" charset="0"/>
                <a:cs typeface="Times New Roman" pitchFamily="18" charset="0"/>
              </a:endParaRPr>
            </a:p>
          </p:txBody>
        </p:sp>
        <p:cxnSp>
          <p:nvCxnSpPr>
            <p:cNvPr id="70" name="Straight Connector 69"/>
            <p:cNvCxnSpPr>
              <a:stCxn id="64" idx="6"/>
              <a:endCxn id="67" idx="2"/>
            </p:cNvCxnSpPr>
            <p:nvPr/>
          </p:nvCxnSpPr>
          <p:spPr>
            <a:xfrm>
              <a:off x="6292850" y="2390775"/>
              <a:ext cx="641350" cy="0"/>
            </a:xfrm>
            <a:prstGeom prst="line">
              <a:avLst/>
            </a:prstGeom>
          </p:spPr>
          <p:style>
            <a:lnRef idx="1">
              <a:schemeClr val="accent1"/>
            </a:lnRef>
            <a:fillRef idx="0">
              <a:schemeClr val="accent1"/>
            </a:fillRef>
            <a:effectRef idx="0">
              <a:schemeClr val="accent1"/>
            </a:effectRef>
            <a:fontRef idx="minor">
              <a:schemeClr val="tx1"/>
            </a:fontRef>
          </p:style>
        </p:cxnSp>
        <p:sp>
          <p:nvSpPr>
            <p:cNvPr id="71" name="TextBox 70"/>
            <p:cNvSpPr txBox="1"/>
            <p:nvPr/>
          </p:nvSpPr>
          <p:spPr>
            <a:xfrm>
              <a:off x="6492938" y="2099846"/>
              <a:ext cx="288862" cy="338554"/>
            </a:xfrm>
            <a:prstGeom prst="rect">
              <a:avLst/>
            </a:prstGeom>
            <a:noFill/>
          </p:spPr>
          <p:txBody>
            <a:bodyPr wrap="none" rtlCol="0">
              <a:spAutoFit/>
            </a:bodyPr>
            <a:lstStyle/>
            <a:p>
              <a:r>
                <a:rPr lang="en-US" sz="1600" dirty="0" smtClean="0">
                  <a:latin typeface="Times New Roman" pitchFamily="18" charset="0"/>
                  <a:cs typeface="Times New Roman" pitchFamily="18" charset="0"/>
                </a:rPr>
                <a:t>2</a:t>
              </a:r>
              <a:endParaRPr lang="en-US" sz="1600" dirty="0">
                <a:latin typeface="Times New Roman" pitchFamily="18" charset="0"/>
                <a:cs typeface="Times New Roman" pitchFamily="18" charset="0"/>
              </a:endParaRPr>
            </a:p>
          </p:txBody>
        </p:sp>
        <p:sp>
          <p:nvSpPr>
            <p:cNvPr id="72" name="Oval 71"/>
            <p:cNvSpPr/>
            <p:nvPr/>
          </p:nvSpPr>
          <p:spPr>
            <a:xfrm>
              <a:off x="7772400" y="2276475"/>
              <a:ext cx="228600" cy="228600"/>
            </a:xfrm>
            <a:prstGeom prst="ellipse">
              <a:avLst/>
            </a:prstGeom>
            <a:solidFill>
              <a:schemeClr val="accent5">
                <a:lumMod val="60000"/>
                <a:lumOff val="4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2"/>
                  </a:solidFill>
                  <a:latin typeface="Times New Roman" pitchFamily="18" charset="0"/>
                  <a:cs typeface="Times New Roman" pitchFamily="18" charset="0"/>
                </a:rPr>
                <a:t>3</a:t>
              </a:r>
              <a:endParaRPr lang="en-US" sz="1400" dirty="0">
                <a:solidFill>
                  <a:schemeClr val="tx2"/>
                </a:solidFill>
                <a:latin typeface="Times New Roman" pitchFamily="18" charset="0"/>
                <a:cs typeface="Times New Roman" pitchFamily="18" charset="0"/>
              </a:endParaRPr>
            </a:p>
          </p:txBody>
        </p:sp>
        <p:cxnSp>
          <p:nvCxnSpPr>
            <p:cNvPr id="73" name="Straight Connector 72"/>
            <p:cNvCxnSpPr>
              <a:stCxn id="67" idx="6"/>
              <a:endCxn id="72" idx="2"/>
            </p:cNvCxnSpPr>
            <p:nvPr/>
          </p:nvCxnSpPr>
          <p:spPr>
            <a:xfrm>
              <a:off x="7162800" y="2390775"/>
              <a:ext cx="609600" cy="0"/>
            </a:xfrm>
            <a:prstGeom prst="line">
              <a:avLst/>
            </a:prstGeom>
          </p:spPr>
          <p:style>
            <a:lnRef idx="1">
              <a:schemeClr val="accent1"/>
            </a:lnRef>
            <a:fillRef idx="0">
              <a:schemeClr val="accent1"/>
            </a:fillRef>
            <a:effectRef idx="0">
              <a:schemeClr val="accent1"/>
            </a:effectRef>
            <a:fontRef idx="minor">
              <a:schemeClr val="tx1"/>
            </a:fontRef>
          </p:style>
        </p:cxnSp>
        <p:sp>
          <p:nvSpPr>
            <p:cNvPr id="76" name="TextBox 75"/>
            <p:cNvSpPr txBox="1"/>
            <p:nvPr/>
          </p:nvSpPr>
          <p:spPr>
            <a:xfrm>
              <a:off x="7315200" y="2095500"/>
              <a:ext cx="288862" cy="338554"/>
            </a:xfrm>
            <a:prstGeom prst="rect">
              <a:avLst/>
            </a:prstGeom>
            <a:noFill/>
          </p:spPr>
          <p:txBody>
            <a:bodyPr wrap="none" rtlCol="0">
              <a:spAutoFit/>
            </a:bodyPr>
            <a:lstStyle/>
            <a:p>
              <a:r>
                <a:rPr lang="en-US" sz="1600" dirty="0" smtClean="0">
                  <a:latin typeface="Times New Roman" pitchFamily="18" charset="0"/>
                  <a:cs typeface="Times New Roman" pitchFamily="18" charset="0"/>
                </a:rPr>
                <a:t>2</a:t>
              </a:r>
              <a:endParaRPr lang="en-US" sz="1600" dirty="0">
                <a:latin typeface="Times New Roman" pitchFamily="18" charset="0"/>
                <a:cs typeface="Times New Roman" pitchFamily="18" charset="0"/>
              </a:endParaRPr>
            </a:p>
          </p:txBody>
        </p:sp>
        <p:sp>
          <p:nvSpPr>
            <p:cNvPr id="77" name="TextBox 76"/>
            <p:cNvSpPr txBox="1"/>
            <p:nvPr/>
          </p:nvSpPr>
          <p:spPr>
            <a:xfrm>
              <a:off x="5505450" y="2247900"/>
              <a:ext cx="288862" cy="338554"/>
            </a:xfrm>
            <a:prstGeom prst="rect">
              <a:avLst/>
            </a:prstGeom>
            <a:noFill/>
          </p:spPr>
          <p:txBody>
            <a:bodyPr wrap="none" rtlCol="0">
              <a:spAutoFit/>
            </a:bodyPr>
            <a:lstStyle/>
            <a:p>
              <a:r>
                <a:rPr lang="en-US" sz="1600" dirty="0" smtClean="0">
                  <a:latin typeface="Times New Roman" pitchFamily="18" charset="0"/>
                  <a:cs typeface="Times New Roman" pitchFamily="18" charset="0"/>
                </a:rPr>
                <a:t>1</a:t>
              </a:r>
              <a:endParaRPr lang="en-US" sz="1600" dirty="0">
                <a:latin typeface="Times New Roman" pitchFamily="18" charset="0"/>
                <a:cs typeface="Times New Roman" pitchFamily="18" charset="0"/>
              </a:endParaRPr>
            </a:p>
          </p:txBody>
        </p:sp>
      </p:grpSp>
      <p:sp>
        <p:nvSpPr>
          <p:cNvPr id="84" name="TextBox 83"/>
          <p:cNvSpPr txBox="1"/>
          <p:nvPr/>
        </p:nvSpPr>
        <p:spPr>
          <a:xfrm>
            <a:off x="217668" y="1752600"/>
            <a:ext cx="4081566" cy="1077218"/>
          </a:xfrm>
          <a:prstGeom prst="rect">
            <a:avLst/>
          </a:prstGeom>
          <a:noFill/>
        </p:spPr>
        <p:txBody>
          <a:bodyPr wrap="none" rtlCol="0">
            <a:spAutoFit/>
          </a:bodyPr>
          <a:lstStyle/>
          <a:p>
            <a:r>
              <a:rPr lang="en-US" sz="1600" dirty="0" smtClean="0">
                <a:latin typeface="Times New Roman" pitchFamily="18" charset="0"/>
                <a:cs typeface="Times New Roman" pitchFamily="18" charset="0"/>
              </a:rPr>
              <a:t>k=2</a:t>
            </a:r>
          </a:p>
          <a:p>
            <a:r>
              <a:rPr lang="en-US" sz="1600" dirty="0" smtClean="0">
                <a:latin typeface="Times New Roman" pitchFamily="18" charset="0"/>
                <a:cs typeface="Times New Roman" pitchFamily="18" charset="0"/>
              </a:rPr>
              <a:t>An attack can only correctly re-identify a node </a:t>
            </a:r>
          </a:p>
          <a:p>
            <a:r>
              <a:rPr lang="en-US" sz="1600" dirty="0" smtClean="0">
                <a:latin typeface="Times New Roman" pitchFamily="18" charset="0"/>
                <a:cs typeface="Times New Roman" pitchFamily="18" charset="0"/>
              </a:rPr>
              <a:t>with probability at most 50%</a:t>
            </a:r>
            <a:endParaRPr lang="en-US" sz="1600" dirty="0">
              <a:latin typeface="Times New Roman" pitchFamily="18" charset="0"/>
              <a:cs typeface="Times New Roman" pitchFamily="18" charset="0"/>
            </a:endParaRPr>
          </a:p>
        </p:txBody>
      </p:sp>
      <p:grpSp>
        <p:nvGrpSpPr>
          <p:cNvPr id="5" name="Group 91"/>
          <p:cNvGrpSpPr/>
          <p:nvPr/>
        </p:nvGrpSpPr>
        <p:grpSpPr>
          <a:xfrm>
            <a:off x="5861050" y="1808843"/>
            <a:ext cx="2075402" cy="1387928"/>
            <a:chOff x="5880100" y="780143"/>
            <a:chExt cx="2075402" cy="1387928"/>
          </a:xfrm>
        </p:grpSpPr>
        <p:grpSp>
          <p:nvGrpSpPr>
            <p:cNvPr id="10" name="Group 67"/>
            <p:cNvGrpSpPr/>
            <p:nvPr/>
          </p:nvGrpSpPr>
          <p:grpSpPr>
            <a:xfrm>
              <a:off x="6096000" y="990600"/>
              <a:ext cx="1600200" cy="914400"/>
              <a:chOff x="6096000" y="990600"/>
              <a:chExt cx="1600200" cy="914400"/>
            </a:xfrm>
          </p:grpSpPr>
          <p:sp>
            <p:nvSpPr>
              <p:cNvPr id="46" name="Oval 45"/>
              <p:cNvSpPr/>
              <p:nvPr/>
            </p:nvSpPr>
            <p:spPr>
              <a:xfrm>
                <a:off x="6096000" y="990600"/>
                <a:ext cx="152400" cy="152400"/>
              </a:xfrm>
              <a:prstGeom prst="ellipse">
                <a:avLst/>
              </a:prstGeom>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47" name="Oval 46"/>
              <p:cNvSpPr/>
              <p:nvPr/>
            </p:nvSpPr>
            <p:spPr>
              <a:xfrm>
                <a:off x="7543800" y="990600"/>
                <a:ext cx="152400" cy="152400"/>
              </a:xfrm>
              <a:prstGeom prst="ellipse">
                <a:avLst/>
              </a:prstGeom>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48" name="Oval 47"/>
              <p:cNvSpPr/>
              <p:nvPr/>
            </p:nvSpPr>
            <p:spPr>
              <a:xfrm>
                <a:off x="6400800" y="1371600"/>
                <a:ext cx="152400" cy="152400"/>
              </a:xfrm>
              <a:prstGeom prst="ellipse">
                <a:avLst/>
              </a:prstGeom>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49" name="Oval 48"/>
              <p:cNvSpPr/>
              <p:nvPr/>
            </p:nvSpPr>
            <p:spPr>
              <a:xfrm>
                <a:off x="7239000" y="1371600"/>
                <a:ext cx="152400" cy="152400"/>
              </a:xfrm>
              <a:prstGeom prst="ellipse">
                <a:avLst/>
              </a:prstGeom>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cxnSp>
            <p:nvCxnSpPr>
              <p:cNvPr id="50" name="Straight Connector 49"/>
              <p:cNvCxnSpPr>
                <a:stCxn id="46" idx="5"/>
                <a:endCxn id="48" idx="0"/>
              </p:cNvCxnSpPr>
              <p:nvPr/>
            </p:nvCxnSpPr>
            <p:spPr>
              <a:xfrm rot="16200000" flipH="1">
                <a:off x="6226082" y="1120682"/>
                <a:ext cx="250918" cy="250918"/>
              </a:xfrm>
              <a:prstGeom prst="line">
                <a:avLst/>
              </a:prstGeom>
              <a:ln w="31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a:stCxn id="47" idx="3"/>
                <a:endCxn id="49" idx="0"/>
              </p:cNvCxnSpPr>
              <p:nvPr/>
            </p:nvCxnSpPr>
            <p:spPr>
              <a:xfrm rot="5400000">
                <a:off x="7315200" y="1120682"/>
                <a:ext cx="250918" cy="250918"/>
              </a:xfrm>
              <a:prstGeom prst="line">
                <a:avLst/>
              </a:prstGeom>
              <a:ln w="31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a:stCxn id="48" idx="6"/>
                <a:endCxn id="49" idx="2"/>
              </p:cNvCxnSpPr>
              <p:nvPr/>
            </p:nvCxnSpPr>
            <p:spPr>
              <a:xfrm>
                <a:off x="6553200" y="1447800"/>
                <a:ext cx="685800" cy="1588"/>
              </a:xfrm>
              <a:prstGeom prst="line">
                <a:avLst/>
              </a:prstGeom>
              <a:ln w="3175">
                <a:solidFill>
                  <a:schemeClr val="tx2"/>
                </a:solidFill>
              </a:ln>
            </p:spPr>
            <p:style>
              <a:lnRef idx="1">
                <a:schemeClr val="accent1"/>
              </a:lnRef>
              <a:fillRef idx="0">
                <a:schemeClr val="accent1"/>
              </a:fillRef>
              <a:effectRef idx="0">
                <a:schemeClr val="accent1"/>
              </a:effectRef>
              <a:fontRef idx="minor">
                <a:schemeClr val="tx1"/>
              </a:fontRef>
            </p:style>
          </p:cxnSp>
          <p:sp>
            <p:nvSpPr>
              <p:cNvPr id="53" name="Oval 52"/>
              <p:cNvSpPr/>
              <p:nvPr/>
            </p:nvSpPr>
            <p:spPr>
              <a:xfrm>
                <a:off x="6096000" y="1752600"/>
                <a:ext cx="152400" cy="152400"/>
              </a:xfrm>
              <a:prstGeom prst="ellipse">
                <a:avLst/>
              </a:prstGeom>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cxnSp>
            <p:nvCxnSpPr>
              <p:cNvPr id="54" name="Straight Connector 53"/>
              <p:cNvCxnSpPr>
                <a:stCxn id="53" idx="6"/>
                <a:endCxn id="48" idx="4"/>
              </p:cNvCxnSpPr>
              <p:nvPr/>
            </p:nvCxnSpPr>
            <p:spPr>
              <a:xfrm flipV="1">
                <a:off x="6248400" y="1524000"/>
                <a:ext cx="228600" cy="304800"/>
              </a:xfrm>
              <a:prstGeom prst="line">
                <a:avLst/>
              </a:prstGeom>
              <a:ln w="3175">
                <a:solidFill>
                  <a:schemeClr val="tx2"/>
                </a:solidFill>
              </a:ln>
            </p:spPr>
            <p:style>
              <a:lnRef idx="1">
                <a:schemeClr val="accent1"/>
              </a:lnRef>
              <a:fillRef idx="0">
                <a:schemeClr val="accent1"/>
              </a:fillRef>
              <a:effectRef idx="0">
                <a:schemeClr val="accent1"/>
              </a:effectRef>
              <a:fontRef idx="minor">
                <a:schemeClr val="tx1"/>
              </a:fontRef>
            </p:style>
          </p:cxnSp>
          <p:sp>
            <p:nvSpPr>
              <p:cNvPr id="55" name="Oval 54"/>
              <p:cNvSpPr/>
              <p:nvPr/>
            </p:nvSpPr>
            <p:spPr>
              <a:xfrm>
                <a:off x="7543800" y="1676400"/>
                <a:ext cx="152400" cy="152400"/>
              </a:xfrm>
              <a:prstGeom prst="ellipse">
                <a:avLst/>
              </a:prstGeom>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cxnSp>
            <p:nvCxnSpPr>
              <p:cNvPr id="56" name="Straight Connector 55"/>
              <p:cNvCxnSpPr>
                <a:stCxn id="55" idx="2"/>
                <a:endCxn id="49" idx="4"/>
              </p:cNvCxnSpPr>
              <p:nvPr/>
            </p:nvCxnSpPr>
            <p:spPr>
              <a:xfrm rot="10800000">
                <a:off x="7315200" y="1524000"/>
                <a:ext cx="228600" cy="228600"/>
              </a:xfrm>
              <a:prstGeom prst="line">
                <a:avLst/>
              </a:prstGeom>
              <a:ln w="31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a:stCxn id="46" idx="4"/>
                <a:endCxn id="53" idx="0"/>
              </p:cNvCxnSpPr>
              <p:nvPr/>
            </p:nvCxnSpPr>
            <p:spPr>
              <a:xfrm rot="5400000">
                <a:off x="5867400" y="1447800"/>
                <a:ext cx="609600" cy="0"/>
              </a:xfrm>
              <a:prstGeom prst="line">
                <a:avLst/>
              </a:prstGeom>
              <a:ln w="3175">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87" name="Freeform 86"/>
            <p:cNvSpPr/>
            <p:nvPr/>
          </p:nvSpPr>
          <p:spPr>
            <a:xfrm>
              <a:off x="5880100" y="780143"/>
              <a:ext cx="508000" cy="1387928"/>
            </a:xfrm>
            <a:custGeom>
              <a:avLst/>
              <a:gdLst>
                <a:gd name="connsiteX0" fmla="*/ 422729 w 508000"/>
                <a:gd name="connsiteY0" fmla="*/ 678543 h 1387928"/>
                <a:gd name="connsiteX1" fmla="*/ 433614 w 508000"/>
                <a:gd name="connsiteY1" fmla="*/ 134257 h 1387928"/>
                <a:gd name="connsiteX2" fmla="*/ 117929 w 508000"/>
                <a:gd name="connsiteY2" fmla="*/ 47171 h 1387928"/>
                <a:gd name="connsiteX3" fmla="*/ 9071 w 508000"/>
                <a:gd name="connsiteY3" fmla="*/ 417286 h 1387928"/>
                <a:gd name="connsiteX4" fmla="*/ 172357 w 508000"/>
                <a:gd name="connsiteY4" fmla="*/ 1266371 h 1387928"/>
                <a:gd name="connsiteX5" fmla="*/ 466271 w 508000"/>
                <a:gd name="connsiteY5" fmla="*/ 1146628 h 1387928"/>
                <a:gd name="connsiteX6" fmla="*/ 422729 w 508000"/>
                <a:gd name="connsiteY6" fmla="*/ 678543 h 13879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08000" h="1387928">
                  <a:moveTo>
                    <a:pt x="422729" y="678543"/>
                  </a:moveTo>
                  <a:cubicBezTo>
                    <a:pt x="417286" y="509815"/>
                    <a:pt x="484414" y="239486"/>
                    <a:pt x="433614" y="134257"/>
                  </a:cubicBezTo>
                  <a:cubicBezTo>
                    <a:pt x="382814" y="29028"/>
                    <a:pt x="188686" y="0"/>
                    <a:pt x="117929" y="47171"/>
                  </a:cubicBezTo>
                  <a:cubicBezTo>
                    <a:pt x="47172" y="94343"/>
                    <a:pt x="0" y="214086"/>
                    <a:pt x="9071" y="417286"/>
                  </a:cubicBezTo>
                  <a:cubicBezTo>
                    <a:pt x="18142" y="620486"/>
                    <a:pt x="96157" y="1144814"/>
                    <a:pt x="172357" y="1266371"/>
                  </a:cubicBezTo>
                  <a:cubicBezTo>
                    <a:pt x="248557" y="1387928"/>
                    <a:pt x="424542" y="1250042"/>
                    <a:pt x="466271" y="1146628"/>
                  </a:cubicBezTo>
                  <a:cubicBezTo>
                    <a:pt x="508000" y="1043214"/>
                    <a:pt x="428172" y="847271"/>
                    <a:pt x="422729" y="678543"/>
                  </a:cubicBezTo>
                  <a:close/>
                </a:path>
              </a:pathLst>
            </a:cu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90" name="Freeform 89"/>
            <p:cNvSpPr/>
            <p:nvPr/>
          </p:nvSpPr>
          <p:spPr>
            <a:xfrm>
              <a:off x="6315054" y="1197429"/>
              <a:ext cx="1206777" cy="533400"/>
            </a:xfrm>
            <a:custGeom>
              <a:avLst/>
              <a:gdLst>
                <a:gd name="connsiteX0" fmla="*/ 1109003 w 1206777"/>
                <a:gd name="connsiteY0" fmla="*/ 97971 h 533400"/>
                <a:gd name="connsiteX1" fmla="*/ 1076346 w 1206777"/>
                <a:gd name="connsiteY1" fmla="*/ 65314 h 533400"/>
                <a:gd name="connsiteX2" fmla="*/ 956603 w 1206777"/>
                <a:gd name="connsiteY2" fmla="*/ 0 h 533400"/>
                <a:gd name="connsiteX3" fmla="*/ 129289 w 1206777"/>
                <a:gd name="connsiteY3" fmla="*/ 10885 h 533400"/>
                <a:gd name="connsiteX4" fmla="*/ 74860 w 1206777"/>
                <a:gd name="connsiteY4" fmla="*/ 43542 h 533400"/>
                <a:gd name="connsiteX5" fmla="*/ 63975 w 1206777"/>
                <a:gd name="connsiteY5" fmla="*/ 76200 h 533400"/>
                <a:gd name="connsiteX6" fmla="*/ 42203 w 1206777"/>
                <a:gd name="connsiteY6" fmla="*/ 163285 h 533400"/>
                <a:gd name="connsiteX7" fmla="*/ 9546 w 1206777"/>
                <a:gd name="connsiteY7" fmla="*/ 228600 h 533400"/>
                <a:gd name="connsiteX8" fmla="*/ 20432 w 1206777"/>
                <a:gd name="connsiteY8" fmla="*/ 402771 h 533400"/>
                <a:gd name="connsiteX9" fmla="*/ 31317 w 1206777"/>
                <a:gd name="connsiteY9" fmla="*/ 435428 h 533400"/>
                <a:gd name="connsiteX10" fmla="*/ 129289 w 1206777"/>
                <a:gd name="connsiteY10" fmla="*/ 446314 h 533400"/>
                <a:gd name="connsiteX11" fmla="*/ 216375 w 1206777"/>
                <a:gd name="connsiteY11" fmla="*/ 478971 h 533400"/>
                <a:gd name="connsiteX12" fmla="*/ 259917 w 1206777"/>
                <a:gd name="connsiteY12" fmla="*/ 511628 h 533400"/>
                <a:gd name="connsiteX13" fmla="*/ 477632 w 1206777"/>
                <a:gd name="connsiteY13" fmla="*/ 533400 h 533400"/>
                <a:gd name="connsiteX14" fmla="*/ 793317 w 1206777"/>
                <a:gd name="connsiteY14" fmla="*/ 511628 h 533400"/>
                <a:gd name="connsiteX15" fmla="*/ 989260 w 1206777"/>
                <a:gd name="connsiteY15" fmla="*/ 500742 h 533400"/>
                <a:gd name="connsiteX16" fmla="*/ 1021917 w 1206777"/>
                <a:gd name="connsiteY16" fmla="*/ 478971 h 533400"/>
                <a:gd name="connsiteX17" fmla="*/ 1087232 w 1206777"/>
                <a:gd name="connsiteY17" fmla="*/ 446314 h 533400"/>
                <a:gd name="connsiteX18" fmla="*/ 1130775 w 1206777"/>
                <a:gd name="connsiteY18" fmla="*/ 391885 h 533400"/>
                <a:gd name="connsiteX19" fmla="*/ 1163432 w 1206777"/>
                <a:gd name="connsiteY19" fmla="*/ 381000 h 533400"/>
                <a:gd name="connsiteX20" fmla="*/ 1185203 w 1206777"/>
                <a:gd name="connsiteY20" fmla="*/ 359228 h 533400"/>
                <a:gd name="connsiteX21" fmla="*/ 1185203 w 1206777"/>
                <a:gd name="connsiteY21" fmla="*/ 250371 h 533400"/>
                <a:gd name="connsiteX22" fmla="*/ 1174317 w 1206777"/>
                <a:gd name="connsiteY22" fmla="*/ 195942 h 533400"/>
                <a:gd name="connsiteX23" fmla="*/ 1130775 w 1206777"/>
                <a:gd name="connsiteY23" fmla="*/ 130628 h 533400"/>
                <a:gd name="connsiteX24" fmla="*/ 1109003 w 1206777"/>
                <a:gd name="connsiteY24" fmla="*/ 97971 h 53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206777" h="533400">
                  <a:moveTo>
                    <a:pt x="1109003" y="97971"/>
                  </a:moveTo>
                  <a:cubicBezTo>
                    <a:pt x="1099932" y="87085"/>
                    <a:pt x="1088796" y="74369"/>
                    <a:pt x="1076346" y="65314"/>
                  </a:cubicBezTo>
                  <a:cubicBezTo>
                    <a:pt x="1004663" y="13181"/>
                    <a:pt x="1013311" y="18902"/>
                    <a:pt x="956603" y="0"/>
                  </a:cubicBezTo>
                  <a:lnTo>
                    <a:pt x="129289" y="10885"/>
                  </a:lnTo>
                  <a:cubicBezTo>
                    <a:pt x="100294" y="11619"/>
                    <a:pt x="92762" y="25641"/>
                    <a:pt x="74860" y="43542"/>
                  </a:cubicBezTo>
                  <a:cubicBezTo>
                    <a:pt x="71232" y="54428"/>
                    <a:pt x="66758" y="65068"/>
                    <a:pt x="63975" y="76200"/>
                  </a:cubicBezTo>
                  <a:cubicBezTo>
                    <a:pt x="57764" y="101043"/>
                    <a:pt x="54645" y="138401"/>
                    <a:pt x="42203" y="163285"/>
                  </a:cubicBezTo>
                  <a:cubicBezTo>
                    <a:pt x="0" y="247692"/>
                    <a:pt x="36908" y="146515"/>
                    <a:pt x="9546" y="228600"/>
                  </a:cubicBezTo>
                  <a:cubicBezTo>
                    <a:pt x="13175" y="286657"/>
                    <a:pt x="14343" y="344920"/>
                    <a:pt x="20432" y="402771"/>
                  </a:cubicBezTo>
                  <a:cubicBezTo>
                    <a:pt x="21633" y="414182"/>
                    <a:pt x="20663" y="431166"/>
                    <a:pt x="31317" y="435428"/>
                  </a:cubicBezTo>
                  <a:cubicBezTo>
                    <a:pt x="61825" y="447631"/>
                    <a:pt x="96632" y="442685"/>
                    <a:pt x="129289" y="446314"/>
                  </a:cubicBezTo>
                  <a:cubicBezTo>
                    <a:pt x="153728" y="454461"/>
                    <a:pt x="196855" y="468127"/>
                    <a:pt x="216375" y="478971"/>
                  </a:cubicBezTo>
                  <a:cubicBezTo>
                    <a:pt x="232235" y="487782"/>
                    <a:pt x="242577" y="506292"/>
                    <a:pt x="259917" y="511628"/>
                  </a:cubicBezTo>
                  <a:cubicBezTo>
                    <a:pt x="272759" y="515579"/>
                    <a:pt x="477590" y="533396"/>
                    <a:pt x="477632" y="533400"/>
                  </a:cubicBezTo>
                  <a:lnTo>
                    <a:pt x="793317" y="511628"/>
                  </a:lnTo>
                  <a:cubicBezTo>
                    <a:pt x="858599" y="507461"/>
                    <a:pt x="924502" y="509993"/>
                    <a:pt x="989260" y="500742"/>
                  </a:cubicBezTo>
                  <a:cubicBezTo>
                    <a:pt x="1002211" y="498892"/>
                    <a:pt x="1010215" y="484822"/>
                    <a:pt x="1021917" y="478971"/>
                  </a:cubicBezTo>
                  <a:cubicBezTo>
                    <a:pt x="1112055" y="433903"/>
                    <a:pt x="993644" y="508705"/>
                    <a:pt x="1087232" y="446314"/>
                  </a:cubicBezTo>
                  <a:cubicBezTo>
                    <a:pt x="1097121" y="431481"/>
                    <a:pt x="1113540" y="402226"/>
                    <a:pt x="1130775" y="391885"/>
                  </a:cubicBezTo>
                  <a:cubicBezTo>
                    <a:pt x="1140614" y="385982"/>
                    <a:pt x="1152546" y="384628"/>
                    <a:pt x="1163432" y="381000"/>
                  </a:cubicBezTo>
                  <a:cubicBezTo>
                    <a:pt x="1170689" y="373743"/>
                    <a:pt x="1179923" y="368029"/>
                    <a:pt x="1185203" y="359228"/>
                  </a:cubicBezTo>
                  <a:cubicBezTo>
                    <a:pt x="1206777" y="323270"/>
                    <a:pt x="1191955" y="290883"/>
                    <a:pt x="1185203" y="250371"/>
                  </a:cubicBezTo>
                  <a:cubicBezTo>
                    <a:pt x="1182161" y="232120"/>
                    <a:pt x="1181973" y="212786"/>
                    <a:pt x="1174317" y="195942"/>
                  </a:cubicBezTo>
                  <a:cubicBezTo>
                    <a:pt x="1163490" y="172122"/>
                    <a:pt x="1139050" y="155451"/>
                    <a:pt x="1130775" y="130628"/>
                  </a:cubicBezTo>
                  <a:cubicBezTo>
                    <a:pt x="1118741" y="94529"/>
                    <a:pt x="1118075" y="108857"/>
                    <a:pt x="1109003" y="97971"/>
                  </a:cubicBezTo>
                  <a:close/>
                </a:path>
              </a:pathLst>
            </a:cu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91" name="Freeform 90"/>
            <p:cNvSpPr/>
            <p:nvPr/>
          </p:nvSpPr>
          <p:spPr>
            <a:xfrm>
              <a:off x="7434943" y="870857"/>
              <a:ext cx="520559" cy="1110343"/>
            </a:xfrm>
            <a:custGeom>
              <a:avLst/>
              <a:gdLst>
                <a:gd name="connsiteX0" fmla="*/ 293914 w 520559"/>
                <a:gd name="connsiteY0" fmla="*/ 54429 h 1110343"/>
                <a:gd name="connsiteX1" fmla="*/ 185057 w 520559"/>
                <a:gd name="connsiteY1" fmla="*/ 10886 h 1110343"/>
                <a:gd name="connsiteX2" fmla="*/ 152400 w 520559"/>
                <a:gd name="connsiteY2" fmla="*/ 0 h 1110343"/>
                <a:gd name="connsiteX3" fmla="*/ 65314 w 520559"/>
                <a:gd name="connsiteY3" fmla="*/ 21772 h 1110343"/>
                <a:gd name="connsiteX4" fmla="*/ 21771 w 520559"/>
                <a:gd name="connsiteY4" fmla="*/ 119743 h 1110343"/>
                <a:gd name="connsiteX5" fmla="*/ 10886 w 520559"/>
                <a:gd name="connsiteY5" fmla="*/ 152400 h 1110343"/>
                <a:gd name="connsiteX6" fmla="*/ 32657 w 520559"/>
                <a:gd name="connsiteY6" fmla="*/ 315686 h 1110343"/>
                <a:gd name="connsiteX7" fmla="*/ 54428 w 520559"/>
                <a:gd name="connsiteY7" fmla="*/ 413657 h 1110343"/>
                <a:gd name="connsiteX8" fmla="*/ 87086 w 520559"/>
                <a:gd name="connsiteY8" fmla="*/ 511629 h 1110343"/>
                <a:gd name="connsiteX9" fmla="*/ 87086 w 520559"/>
                <a:gd name="connsiteY9" fmla="*/ 685800 h 1110343"/>
                <a:gd name="connsiteX10" fmla="*/ 76200 w 520559"/>
                <a:gd name="connsiteY10" fmla="*/ 718457 h 1110343"/>
                <a:gd name="connsiteX11" fmla="*/ 32657 w 520559"/>
                <a:gd name="connsiteY11" fmla="*/ 772886 h 1110343"/>
                <a:gd name="connsiteX12" fmla="*/ 10886 w 520559"/>
                <a:gd name="connsiteY12" fmla="*/ 849086 h 1110343"/>
                <a:gd name="connsiteX13" fmla="*/ 0 w 520559"/>
                <a:gd name="connsiteY13" fmla="*/ 1023257 h 1110343"/>
                <a:gd name="connsiteX14" fmla="*/ 10886 w 520559"/>
                <a:gd name="connsiteY14" fmla="*/ 1055914 h 1110343"/>
                <a:gd name="connsiteX15" fmla="*/ 54428 w 520559"/>
                <a:gd name="connsiteY15" fmla="*/ 1066800 h 1110343"/>
                <a:gd name="connsiteX16" fmla="*/ 108857 w 520559"/>
                <a:gd name="connsiteY16" fmla="*/ 1099457 h 1110343"/>
                <a:gd name="connsiteX17" fmla="*/ 163286 w 520559"/>
                <a:gd name="connsiteY17" fmla="*/ 1110343 h 1110343"/>
                <a:gd name="connsiteX18" fmla="*/ 261257 w 520559"/>
                <a:gd name="connsiteY18" fmla="*/ 1088572 h 1110343"/>
                <a:gd name="connsiteX19" fmla="*/ 304800 w 520559"/>
                <a:gd name="connsiteY19" fmla="*/ 1034143 h 1110343"/>
                <a:gd name="connsiteX20" fmla="*/ 315686 w 520559"/>
                <a:gd name="connsiteY20" fmla="*/ 1001486 h 1110343"/>
                <a:gd name="connsiteX21" fmla="*/ 370114 w 520559"/>
                <a:gd name="connsiteY21" fmla="*/ 881743 h 1110343"/>
                <a:gd name="connsiteX22" fmla="*/ 381000 w 520559"/>
                <a:gd name="connsiteY22" fmla="*/ 816429 h 1110343"/>
                <a:gd name="connsiteX23" fmla="*/ 435428 w 520559"/>
                <a:gd name="connsiteY23" fmla="*/ 762000 h 1110343"/>
                <a:gd name="connsiteX24" fmla="*/ 457200 w 520559"/>
                <a:gd name="connsiteY24" fmla="*/ 740229 h 1110343"/>
                <a:gd name="connsiteX25" fmla="*/ 489857 w 520559"/>
                <a:gd name="connsiteY25" fmla="*/ 500743 h 1110343"/>
                <a:gd name="connsiteX26" fmla="*/ 500743 w 520559"/>
                <a:gd name="connsiteY26" fmla="*/ 435429 h 1110343"/>
                <a:gd name="connsiteX27" fmla="*/ 511628 w 520559"/>
                <a:gd name="connsiteY27" fmla="*/ 326572 h 1110343"/>
                <a:gd name="connsiteX28" fmla="*/ 457200 w 520559"/>
                <a:gd name="connsiteY28" fmla="*/ 119743 h 1110343"/>
                <a:gd name="connsiteX29" fmla="*/ 424543 w 520559"/>
                <a:gd name="connsiteY29" fmla="*/ 108857 h 1110343"/>
                <a:gd name="connsiteX30" fmla="*/ 381000 w 520559"/>
                <a:gd name="connsiteY30" fmla="*/ 65314 h 1110343"/>
                <a:gd name="connsiteX31" fmla="*/ 293914 w 520559"/>
                <a:gd name="connsiteY31" fmla="*/ 54429 h 1110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20559" h="1110343">
                  <a:moveTo>
                    <a:pt x="293914" y="54429"/>
                  </a:moveTo>
                  <a:cubicBezTo>
                    <a:pt x="261257" y="45358"/>
                    <a:pt x="221533" y="24915"/>
                    <a:pt x="185057" y="10886"/>
                  </a:cubicBezTo>
                  <a:cubicBezTo>
                    <a:pt x="174347" y="6767"/>
                    <a:pt x="163875" y="0"/>
                    <a:pt x="152400" y="0"/>
                  </a:cubicBezTo>
                  <a:cubicBezTo>
                    <a:pt x="126127" y="0"/>
                    <a:pt x="91084" y="13182"/>
                    <a:pt x="65314" y="21772"/>
                  </a:cubicBezTo>
                  <a:cubicBezTo>
                    <a:pt x="30814" y="73523"/>
                    <a:pt x="47679" y="42020"/>
                    <a:pt x="21771" y="119743"/>
                  </a:cubicBezTo>
                  <a:lnTo>
                    <a:pt x="10886" y="152400"/>
                  </a:lnTo>
                  <a:cubicBezTo>
                    <a:pt x="37142" y="231173"/>
                    <a:pt x="14898" y="155862"/>
                    <a:pt x="32657" y="315686"/>
                  </a:cubicBezTo>
                  <a:cubicBezTo>
                    <a:pt x="48369" y="457087"/>
                    <a:pt x="35036" y="326390"/>
                    <a:pt x="54428" y="413657"/>
                  </a:cubicBezTo>
                  <a:cubicBezTo>
                    <a:pt x="73982" y="501653"/>
                    <a:pt x="49207" y="454813"/>
                    <a:pt x="87086" y="511629"/>
                  </a:cubicBezTo>
                  <a:cubicBezTo>
                    <a:pt x="111634" y="585277"/>
                    <a:pt x="104199" y="548891"/>
                    <a:pt x="87086" y="685800"/>
                  </a:cubicBezTo>
                  <a:cubicBezTo>
                    <a:pt x="85663" y="697186"/>
                    <a:pt x="82104" y="708618"/>
                    <a:pt x="76200" y="718457"/>
                  </a:cubicBezTo>
                  <a:cubicBezTo>
                    <a:pt x="15453" y="819700"/>
                    <a:pt x="98010" y="642179"/>
                    <a:pt x="32657" y="772886"/>
                  </a:cubicBezTo>
                  <a:cubicBezTo>
                    <a:pt x="24847" y="788507"/>
                    <a:pt x="14375" y="835129"/>
                    <a:pt x="10886" y="849086"/>
                  </a:cubicBezTo>
                  <a:cubicBezTo>
                    <a:pt x="7257" y="907143"/>
                    <a:pt x="0" y="965087"/>
                    <a:pt x="0" y="1023257"/>
                  </a:cubicBezTo>
                  <a:cubicBezTo>
                    <a:pt x="0" y="1034732"/>
                    <a:pt x="1926" y="1048746"/>
                    <a:pt x="10886" y="1055914"/>
                  </a:cubicBezTo>
                  <a:cubicBezTo>
                    <a:pt x="22568" y="1065260"/>
                    <a:pt x="39914" y="1063171"/>
                    <a:pt x="54428" y="1066800"/>
                  </a:cubicBezTo>
                  <a:cubicBezTo>
                    <a:pt x="72571" y="1077686"/>
                    <a:pt x="89212" y="1091599"/>
                    <a:pt x="108857" y="1099457"/>
                  </a:cubicBezTo>
                  <a:cubicBezTo>
                    <a:pt x="126036" y="1106329"/>
                    <a:pt x="144784" y="1110343"/>
                    <a:pt x="163286" y="1110343"/>
                  </a:cubicBezTo>
                  <a:cubicBezTo>
                    <a:pt x="177100" y="1110343"/>
                    <a:pt x="244468" y="1092769"/>
                    <a:pt x="261257" y="1088572"/>
                  </a:cubicBezTo>
                  <a:cubicBezTo>
                    <a:pt x="281505" y="1068323"/>
                    <a:pt x="291068" y="1061605"/>
                    <a:pt x="304800" y="1034143"/>
                  </a:cubicBezTo>
                  <a:cubicBezTo>
                    <a:pt x="309932" y="1023880"/>
                    <a:pt x="310938" y="1011932"/>
                    <a:pt x="315686" y="1001486"/>
                  </a:cubicBezTo>
                  <a:cubicBezTo>
                    <a:pt x="329577" y="970924"/>
                    <a:pt x="361262" y="921576"/>
                    <a:pt x="370114" y="881743"/>
                  </a:cubicBezTo>
                  <a:cubicBezTo>
                    <a:pt x="374902" y="860197"/>
                    <a:pt x="374020" y="837368"/>
                    <a:pt x="381000" y="816429"/>
                  </a:cubicBezTo>
                  <a:cubicBezTo>
                    <a:pt x="392875" y="780804"/>
                    <a:pt x="409039" y="783111"/>
                    <a:pt x="435428" y="762000"/>
                  </a:cubicBezTo>
                  <a:cubicBezTo>
                    <a:pt x="443442" y="755589"/>
                    <a:pt x="449943" y="747486"/>
                    <a:pt x="457200" y="740229"/>
                  </a:cubicBezTo>
                  <a:cubicBezTo>
                    <a:pt x="500403" y="610617"/>
                    <a:pt x="469841" y="720915"/>
                    <a:pt x="489857" y="500743"/>
                  </a:cubicBezTo>
                  <a:cubicBezTo>
                    <a:pt x="491855" y="478762"/>
                    <a:pt x="498005" y="457330"/>
                    <a:pt x="500743" y="435429"/>
                  </a:cubicBezTo>
                  <a:cubicBezTo>
                    <a:pt x="505266" y="399244"/>
                    <a:pt x="508000" y="362858"/>
                    <a:pt x="511628" y="326572"/>
                  </a:cubicBezTo>
                  <a:cubicBezTo>
                    <a:pt x="510357" y="310052"/>
                    <a:pt x="520559" y="140863"/>
                    <a:pt x="457200" y="119743"/>
                  </a:cubicBezTo>
                  <a:lnTo>
                    <a:pt x="424543" y="108857"/>
                  </a:lnTo>
                  <a:lnTo>
                    <a:pt x="381000" y="65314"/>
                  </a:lnTo>
                  <a:cubicBezTo>
                    <a:pt x="341268" y="25583"/>
                    <a:pt x="326571" y="63500"/>
                    <a:pt x="293914" y="54429"/>
                  </a:cubicBezTo>
                  <a:close/>
                </a:path>
              </a:pathLst>
            </a:cu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grpSp>
      <p:sp>
        <p:nvSpPr>
          <p:cNvPr id="93" name="TextBox 92"/>
          <p:cNvSpPr txBox="1"/>
          <p:nvPr/>
        </p:nvSpPr>
        <p:spPr>
          <a:xfrm>
            <a:off x="6743033" y="3619500"/>
            <a:ext cx="2008756" cy="338554"/>
          </a:xfrm>
          <a:prstGeom prst="rect">
            <a:avLst/>
          </a:prstGeom>
          <a:noFill/>
        </p:spPr>
        <p:txBody>
          <a:bodyPr wrap="none" rtlCol="0">
            <a:spAutoFit/>
          </a:bodyPr>
          <a:lstStyle/>
          <a:p>
            <a:r>
              <a:rPr lang="en-US" sz="1600" dirty="0" smtClean="0">
                <a:latin typeface="Times New Roman" pitchFamily="18" charset="0"/>
                <a:cs typeface="Times New Roman" pitchFamily="18" charset="0"/>
              </a:rPr>
              <a:t>Super node’s size &gt;=2</a:t>
            </a:r>
            <a:endParaRPr lang="en-US" sz="1600" dirty="0">
              <a:latin typeface="Times New Roman" pitchFamily="18" charset="0"/>
              <a:cs typeface="Times New Roman" pitchFamily="18" charset="0"/>
            </a:endParaRPr>
          </a:p>
        </p:txBody>
      </p:sp>
      <p:grpSp>
        <p:nvGrpSpPr>
          <p:cNvPr id="11" name="Group 80"/>
          <p:cNvGrpSpPr/>
          <p:nvPr/>
        </p:nvGrpSpPr>
        <p:grpSpPr>
          <a:xfrm>
            <a:off x="2743200" y="3733800"/>
            <a:ext cx="4856682" cy="1447800"/>
            <a:chOff x="2743200" y="3733800"/>
            <a:chExt cx="4856682" cy="1447800"/>
          </a:xfrm>
        </p:grpSpPr>
        <p:cxnSp>
          <p:nvCxnSpPr>
            <p:cNvPr id="101" name="Straight Connector 100"/>
            <p:cNvCxnSpPr>
              <a:stCxn id="97" idx="6"/>
              <a:endCxn id="98" idx="2"/>
            </p:cNvCxnSpPr>
            <p:nvPr/>
          </p:nvCxnSpPr>
          <p:spPr>
            <a:xfrm>
              <a:off x="6456882" y="4724400"/>
              <a:ext cx="685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a:off x="2743200" y="3733800"/>
              <a:ext cx="2667000" cy="1219200"/>
            </a:xfrm>
            <a:prstGeom prst="straightConnector1">
              <a:avLst/>
            </a:prstGeom>
            <a:ln>
              <a:tailEnd type="arrow"/>
            </a:ln>
          </p:spPr>
          <p:style>
            <a:lnRef idx="3">
              <a:schemeClr val="accent5"/>
            </a:lnRef>
            <a:fillRef idx="0">
              <a:schemeClr val="accent5"/>
            </a:fillRef>
            <a:effectRef idx="2">
              <a:schemeClr val="accent5"/>
            </a:effectRef>
            <a:fontRef idx="minor">
              <a:schemeClr val="tx1"/>
            </a:fontRef>
          </p:style>
        </p:cxnSp>
        <p:sp>
          <p:nvSpPr>
            <p:cNvPr id="94" name="TextBox 93"/>
            <p:cNvSpPr txBox="1"/>
            <p:nvPr/>
          </p:nvSpPr>
          <p:spPr>
            <a:xfrm>
              <a:off x="3635896" y="4221088"/>
              <a:ext cx="1165705" cy="477054"/>
            </a:xfrm>
            <a:prstGeom prst="rect">
              <a:avLst/>
            </a:prstGeom>
            <a:noFill/>
          </p:spPr>
          <p:txBody>
            <a:bodyPr wrap="none" rtlCol="0">
              <a:spAutoFit/>
            </a:bodyPr>
            <a:lstStyle/>
            <a:p>
              <a:r>
                <a:rPr lang="en-US" b="1" i="1" dirty="0" smtClean="0">
                  <a:solidFill>
                    <a:srgbClr val="C00000"/>
                  </a:solidFill>
                  <a:latin typeface="Times New Roman" pitchFamily="18" charset="0"/>
                  <a:cs typeface="Times New Roman" pitchFamily="18" charset="0"/>
                </a:rPr>
                <a:t>Editing</a:t>
              </a:r>
              <a:endParaRPr lang="en-US" b="1" i="1" dirty="0">
                <a:solidFill>
                  <a:srgbClr val="C00000"/>
                </a:solidFill>
                <a:latin typeface="Times New Roman" pitchFamily="18" charset="0"/>
                <a:cs typeface="Times New Roman" pitchFamily="18" charset="0"/>
              </a:endParaRPr>
            </a:p>
          </p:txBody>
        </p:sp>
        <p:sp>
          <p:nvSpPr>
            <p:cNvPr id="95" name="Oval 94"/>
            <p:cNvSpPr/>
            <p:nvPr/>
          </p:nvSpPr>
          <p:spPr>
            <a:xfrm>
              <a:off x="5999682" y="4267200"/>
              <a:ext cx="152400" cy="152400"/>
            </a:xfrm>
            <a:prstGeom prst="ellipse">
              <a:avLst/>
            </a:prstGeom>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96" name="Oval 95"/>
            <p:cNvSpPr/>
            <p:nvPr/>
          </p:nvSpPr>
          <p:spPr>
            <a:xfrm>
              <a:off x="7447482" y="4267200"/>
              <a:ext cx="152400" cy="152400"/>
            </a:xfrm>
            <a:prstGeom prst="ellipse">
              <a:avLst/>
            </a:prstGeom>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97" name="Oval 96"/>
            <p:cNvSpPr/>
            <p:nvPr/>
          </p:nvSpPr>
          <p:spPr>
            <a:xfrm>
              <a:off x="6304482" y="4648200"/>
              <a:ext cx="152400" cy="152400"/>
            </a:xfrm>
            <a:prstGeom prst="ellipse">
              <a:avLst/>
            </a:prstGeom>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98" name="Oval 97"/>
            <p:cNvSpPr/>
            <p:nvPr/>
          </p:nvSpPr>
          <p:spPr>
            <a:xfrm>
              <a:off x="7142682" y="4648200"/>
              <a:ext cx="152400" cy="152400"/>
            </a:xfrm>
            <a:prstGeom prst="ellipse">
              <a:avLst/>
            </a:prstGeom>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cxnSp>
          <p:nvCxnSpPr>
            <p:cNvPr id="99" name="Straight Connector 98"/>
            <p:cNvCxnSpPr>
              <a:stCxn id="95" idx="5"/>
              <a:endCxn id="97" idx="0"/>
            </p:cNvCxnSpPr>
            <p:nvPr/>
          </p:nvCxnSpPr>
          <p:spPr>
            <a:xfrm rot="16200000" flipH="1">
              <a:off x="6129764" y="4397282"/>
              <a:ext cx="250918" cy="250918"/>
            </a:xfrm>
            <a:prstGeom prst="line">
              <a:avLst/>
            </a:prstGeom>
          </p:spPr>
          <p:style>
            <a:lnRef idx="1">
              <a:schemeClr val="accent1"/>
            </a:lnRef>
            <a:fillRef idx="0">
              <a:schemeClr val="accent1"/>
            </a:fillRef>
            <a:effectRef idx="0">
              <a:schemeClr val="accent1"/>
            </a:effectRef>
            <a:fontRef idx="minor">
              <a:schemeClr val="tx1"/>
            </a:fontRef>
          </p:style>
        </p:cxnSp>
        <p:cxnSp>
          <p:nvCxnSpPr>
            <p:cNvPr id="100" name="Straight Connector 99"/>
            <p:cNvCxnSpPr>
              <a:stCxn id="96" idx="3"/>
              <a:endCxn id="98" idx="0"/>
            </p:cNvCxnSpPr>
            <p:nvPr/>
          </p:nvCxnSpPr>
          <p:spPr>
            <a:xfrm rot="5400000">
              <a:off x="7218882" y="4397282"/>
              <a:ext cx="250918" cy="250918"/>
            </a:xfrm>
            <a:prstGeom prst="line">
              <a:avLst/>
            </a:prstGeom>
          </p:spPr>
          <p:style>
            <a:lnRef idx="1">
              <a:schemeClr val="accent1"/>
            </a:lnRef>
            <a:fillRef idx="0">
              <a:schemeClr val="accent1"/>
            </a:fillRef>
            <a:effectRef idx="0">
              <a:schemeClr val="accent1"/>
            </a:effectRef>
            <a:fontRef idx="minor">
              <a:schemeClr val="tx1"/>
            </a:fontRef>
          </p:style>
        </p:cxnSp>
        <p:sp>
          <p:nvSpPr>
            <p:cNvPr id="102" name="Oval 101"/>
            <p:cNvSpPr/>
            <p:nvPr/>
          </p:nvSpPr>
          <p:spPr>
            <a:xfrm>
              <a:off x="5999682" y="5029200"/>
              <a:ext cx="152400" cy="152400"/>
            </a:xfrm>
            <a:prstGeom prst="ellipse">
              <a:avLst/>
            </a:prstGeom>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cxnSp>
          <p:nvCxnSpPr>
            <p:cNvPr id="103" name="Straight Connector 102"/>
            <p:cNvCxnSpPr>
              <a:stCxn id="102" idx="6"/>
              <a:endCxn id="97" idx="4"/>
            </p:cNvCxnSpPr>
            <p:nvPr/>
          </p:nvCxnSpPr>
          <p:spPr>
            <a:xfrm flipV="1">
              <a:off x="6152082" y="4800600"/>
              <a:ext cx="228600" cy="304800"/>
            </a:xfrm>
            <a:prstGeom prst="line">
              <a:avLst/>
            </a:prstGeom>
          </p:spPr>
          <p:style>
            <a:lnRef idx="1">
              <a:schemeClr val="accent1"/>
            </a:lnRef>
            <a:fillRef idx="0">
              <a:schemeClr val="accent1"/>
            </a:fillRef>
            <a:effectRef idx="0">
              <a:schemeClr val="accent1"/>
            </a:effectRef>
            <a:fontRef idx="minor">
              <a:schemeClr val="tx1"/>
            </a:fontRef>
          </p:style>
        </p:cxnSp>
        <p:sp>
          <p:nvSpPr>
            <p:cNvPr id="104" name="Oval 103"/>
            <p:cNvSpPr/>
            <p:nvPr/>
          </p:nvSpPr>
          <p:spPr>
            <a:xfrm>
              <a:off x="7447482" y="4953000"/>
              <a:ext cx="152400" cy="152400"/>
            </a:xfrm>
            <a:prstGeom prst="ellipse">
              <a:avLst/>
            </a:prstGeom>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cxnSp>
          <p:nvCxnSpPr>
            <p:cNvPr id="105" name="Straight Connector 104"/>
            <p:cNvCxnSpPr>
              <a:stCxn id="104" idx="2"/>
              <a:endCxn id="98" idx="4"/>
            </p:cNvCxnSpPr>
            <p:nvPr/>
          </p:nvCxnSpPr>
          <p:spPr>
            <a:xfrm rot="10800000">
              <a:off x="7218882" y="4800600"/>
              <a:ext cx="2286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6" name="Straight Connector 105"/>
            <p:cNvCxnSpPr>
              <a:stCxn id="95" idx="4"/>
              <a:endCxn id="102" idx="0"/>
            </p:cNvCxnSpPr>
            <p:nvPr/>
          </p:nvCxnSpPr>
          <p:spPr>
            <a:xfrm rot="5400000">
              <a:off x="5771082" y="4724400"/>
              <a:ext cx="609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3" name="Straight Connector 112"/>
            <p:cNvCxnSpPr>
              <a:stCxn id="104" idx="0"/>
              <a:endCxn id="96" idx="4"/>
            </p:cNvCxnSpPr>
            <p:nvPr/>
          </p:nvCxnSpPr>
          <p:spPr>
            <a:xfrm rot="5400000" flipH="1" flipV="1">
              <a:off x="7256982" y="4686300"/>
              <a:ext cx="5334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12" name="Group 80"/>
          <p:cNvGrpSpPr/>
          <p:nvPr/>
        </p:nvGrpSpPr>
        <p:grpSpPr>
          <a:xfrm>
            <a:off x="2667000" y="5208240"/>
            <a:ext cx="3581400" cy="914400"/>
            <a:chOff x="2667000" y="5715000"/>
            <a:chExt cx="3581400" cy="914400"/>
          </a:xfrm>
        </p:grpSpPr>
        <p:sp>
          <p:nvSpPr>
            <p:cNvPr id="117" name="Oval 116"/>
            <p:cNvSpPr/>
            <p:nvPr/>
          </p:nvSpPr>
          <p:spPr>
            <a:xfrm>
              <a:off x="4953000" y="5715000"/>
              <a:ext cx="152400" cy="152400"/>
            </a:xfrm>
            <a:prstGeom prst="ellipse">
              <a:avLst/>
            </a:prstGeom>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118" name="Oval 117"/>
            <p:cNvSpPr/>
            <p:nvPr/>
          </p:nvSpPr>
          <p:spPr>
            <a:xfrm>
              <a:off x="5257800" y="6096000"/>
              <a:ext cx="152400" cy="152400"/>
            </a:xfrm>
            <a:prstGeom prst="ellipse">
              <a:avLst/>
            </a:prstGeom>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119" name="Oval 118"/>
            <p:cNvSpPr/>
            <p:nvPr/>
          </p:nvSpPr>
          <p:spPr>
            <a:xfrm>
              <a:off x="6096000" y="6096000"/>
              <a:ext cx="152400" cy="152400"/>
            </a:xfrm>
            <a:prstGeom prst="ellipse">
              <a:avLst/>
            </a:prstGeom>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cxnSp>
          <p:nvCxnSpPr>
            <p:cNvPr id="120" name="Straight Connector 119"/>
            <p:cNvCxnSpPr>
              <a:stCxn id="117" idx="5"/>
              <a:endCxn id="118" idx="0"/>
            </p:cNvCxnSpPr>
            <p:nvPr/>
          </p:nvCxnSpPr>
          <p:spPr>
            <a:xfrm rot="16200000" flipH="1">
              <a:off x="5083082" y="5845082"/>
              <a:ext cx="250918" cy="250918"/>
            </a:xfrm>
            <a:prstGeom prst="line">
              <a:avLst/>
            </a:prstGeom>
            <a:ln w="31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a:stCxn id="118" idx="6"/>
              <a:endCxn id="119" idx="2"/>
            </p:cNvCxnSpPr>
            <p:nvPr/>
          </p:nvCxnSpPr>
          <p:spPr>
            <a:xfrm>
              <a:off x="5410200" y="6172200"/>
              <a:ext cx="685800" cy="1588"/>
            </a:xfrm>
            <a:prstGeom prst="line">
              <a:avLst/>
            </a:prstGeom>
            <a:ln w="3175">
              <a:solidFill>
                <a:schemeClr val="tx2"/>
              </a:solidFill>
            </a:ln>
          </p:spPr>
          <p:style>
            <a:lnRef idx="1">
              <a:schemeClr val="accent1"/>
            </a:lnRef>
            <a:fillRef idx="0">
              <a:schemeClr val="accent1"/>
            </a:fillRef>
            <a:effectRef idx="0">
              <a:schemeClr val="accent1"/>
            </a:effectRef>
            <a:fontRef idx="minor">
              <a:schemeClr val="tx1"/>
            </a:fontRef>
          </p:style>
        </p:cxnSp>
        <p:sp>
          <p:nvSpPr>
            <p:cNvPr id="122" name="Oval 121"/>
            <p:cNvSpPr/>
            <p:nvPr/>
          </p:nvSpPr>
          <p:spPr>
            <a:xfrm>
              <a:off x="4953000" y="6477000"/>
              <a:ext cx="152400" cy="152400"/>
            </a:xfrm>
            <a:prstGeom prst="ellipse">
              <a:avLst/>
            </a:prstGeom>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cxnSp>
          <p:nvCxnSpPr>
            <p:cNvPr id="123" name="Straight Connector 122"/>
            <p:cNvCxnSpPr>
              <a:stCxn id="122" idx="6"/>
              <a:endCxn id="118" idx="4"/>
            </p:cNvCxnSpPr>
            <p:nvPr/>
          </p:nvCxnSpPr>
          <p:spPr>
            <a:xfrm flipV="1">
              <a:off x="5105400" y="6248400"/>
              <a:ext cx="228600" cy="304800"/>
            </a:xfrm>
            <a:prstGeom prst="line">
              <a:avLst/>
            </a:prstGeom>
            <a:ln w="3175">
              <a:solidFill>
                <a:schemeClr val="tx2"/>
              </a:solidFill>
            </a:ln>
          </p:spPr>
          <p:style>
            <a:lnRef idx="1">
              <a:schemeClr val="accent1"/>
            </a:lnRef>
            <a:fillRef idx="0">
              <a:schemeClr val="accent1"/>
            </a:fillRef>
            <a:effectRef idx="0">
              <a:schemeClr val="accent1"/>
            </a:effectRef>
            <a:fontRef idx="minor">
              <a:schemeClr val="tx1"/>
            </a:fontRef>
          </p:style>
        </p:cxnSp>
        <p:sp>
          <p:nvSpPr>
            <p:cNvPr id="125" name="TextBox 124"/>
            <p:cNvSpPr txBox="1"/>
            <p:nvPr/>
          </p:nvSpPr>
          <p:spPr>
            <a:xfrm>
              <a:off x="5374933" y="5715000"/>
              <a:ext cx="527710" cy="338554"/>
            </a:xfrm>
            <a:prstGeom prst="rect">
              <a:avLst/>
            </a:prstGeom>
            <a:noFill/>
            <a:ln w="3175">
              <a:noFill/>
            </a:ln>
          </p:spPr>
          <p:txBody>
            <a:bodyPr wrap="none" rtlCol="0">
              <a:spAutoFit/>
            </a:bodyPr>
            <a:lstStyle/>
            <a:p>
              <a:r>
                <a:rPr lang="en-US" sz="1600" dirty="0" smtClean="0">
                  <a:latin typeface="Times New Roman" pitchFamily="18" charset="0"/>
                  <a:cs typeface="Times New Roman" pitchFamily="18" charset="0"/>
                </a:rPr>
                <a:t>Lily</a:t>
              </a:r>
              <a:endParaRPr lang="en-US" sz="1600" dirty="0">
                <a:latin typeface="Times New Roman" pitchFamily="18" charset="0"/>
                <a:cs typeface="Times New Roman" pitchFamily="18" charset="0"/>
              </a:endParaRPr>
            </a:p>
          </p:txBody>
        </p:sp>
        <p:sp>
          <p:nvSpPr>
            <p:cNvPr id="126" name="TextBox 125"/>
            <p:cNvSpPr txBox="1"/>
            <p:nvPr/>
          </p:nvSpPr>
          <p:spPr>
            <a:xfrm>
              <a:off x="2667000" y="5986046"/>
              <a:ext cx="2215030" cy="338554"/>
            </a:xfrm>
            <a:prstGeom prst="rect">
              <a:avLst/>
            </a:prstGeom>
            <a:noFill/>
            <a:ln w="3175">
              <a:noFill/>
            </a:ln>
          </p:spPr>
          <p:txBody>
            <a:bodyPr wrap="none" rtlCol="0">
              <a:spAutoFit/>
            </a:bodyPr>
            <a:lstStyle/>
            <a:p>
              <a:r>
                <a:rPr lang="en-US" sz="1600" dirty="0" smtClean="0">
                  <a:latin typeface="Times New Roman" pitchFamily="18" charset="0"/>
                  <a:cs typeface="Times New Roman" pitchFamily="18" charset="0"/>
                </a:rPr>
                <a:t>An attacker’s knowledge</a:t>
              </a:r>
              <a:endParaRPr lang="en-US" sz="1600" dirty="0">
                <a:latin typeface="Times New Roman" pitchFamily="18" charset="0"/>
                <a:cs typeface="Times New Roman" pitchFamily="18" charset="0"/>
              </a:endParaRPr>
            </a:p>
          </p:txBody>
        </p:sp>
      </p:grpSp>
      <p:sp>
        <p:nvSpPr>
          <p:cNvPr id="89" name="Date Placeholder 88"/>
          <p:cNvSpPr>
            <a:spLocks noGrp="1"/>
          </p:cNvSpPr>
          <p:nvPr>
            <p:ph type="dt" sz="half" idx="10"/>
          </p:nvPr>
        </p:nvSpPr>
        <p:spPr/>
        <p:txBody>
          <a:bodyPr/>
          <a:lstStyle/>
          <a:p>
            <a:pPr>
              <a:defRPr/>
            </a:pPr>
            <a:fld id="{E9CF3DAB-C200-423C-83A0-D885F0ECE861}" type="datetime1">
              <a:rPr lang="en-US" altLang="zh-CN" smtClean="0"/>
              <a:pPr>
                <a:defRPr/>
              </a:pPr>
              <a:t>12/2/17</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Passive attack and Active attack</a:t>
            </a:r>
            <a:endParaRPr lang="en-US" dirty="0"/>
          </a:p>
        </p:txBody>
      </p:sp>
      <p:sp>
        <p:nvSpPr>
          <p:cNvPr id="43" name="Date Placeholder 42"/>
          <p:cNvSpPr>
            <a:spLocks noGrp="1"/>
          </p:cNvSpPr>
          <p:nvPr>
            <p:ph type="dt" sz="half" idx="10"/>
          </p:nvPr>
        </p:nvSpPr>
        <p:spPr/>
        <p:txBody>
          <a:bodyPr/>
          <a:lstStyle/>
          <a:p>
            <a:pPr>
              <a:defRPr/>
            </a:pPr>
            <a:fld id="{EDD2B36B-6AD3-4FB9-AD00-7D9CA6A978F6}" type="datetime1">
              <a:rPr lang="en-US" altLang="zh-CN" smtClean="0"/>
              <a:pPr>
                <a:defRPr/>
              </a:pPr>
              <a:t>12/2/17</a:t>
            </a:fld>
            <a:endParaRPr lang="en-US" altLang="zh-CN"/>
          </a:p>
        </p:txBody>
      </p:sp>
      <p:sp>
        <p:nvSpPr>
          <p:cNvPr id="41" name="Rectangle 40"/>
          <p:cNvSpPr/>
          <p:nvPr/>
        </p:nvSpPr>
        <p:spPr>
          <a:xfrm>
            <a:off x="427112" y="2285256"/>
            <a:ext cx="3505200" cy="3810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pic>
        <p:nvPicPr>
          <p:cNvPr id="45" name="Picture 2"/>
          <p:cNvPicPr>
            <a:picLocks noChangeAspect="1" noChangeArrowheads="1"/>
          </p:cNvPicPr>
          <p:nvPr/>
        </p:nvPicPr>
        <p:blipFill>
          <a:blip r:embed="rId3" cstate="print"/>
          <a:srcRect/>
          <a:stretch>
            <a:fillRect/>
          </a:stretch>
        </p:blipFill>
        <p:spPr bwMode="auto">
          <a:xfrm>
            <a:off x="6096000" y="5625829"/>
            <a:ext cx="257175" cy="363719"/>
          </a:xfrm>
          <a:prstGeom prst="rect">
            <a:avLst/>
          </a:prstGeom>
          <a:noFill/>
          <a:ln w="9525">
            <a:noFill/>
            <a:miter lim="800000"/>
            <a:headEnd/>
            <a:tailEnd/>
          </a:ln>
          <a:effectLst/>
        </p:spPr>
      </p:pic>
      <p:pic>
        <p:nvPicPr>
          <p:cNvPr id="46" name="Picture 2"/>
          <p:cNvPicPr>
            <a:picLocks noChangeAspect="1" noChangeArrowheads="1"/>
          </p:cNvPicPr>
          <p:nvPr/>
        </p:nvPicPr>
        <p:blipFill>
          <a:blip r:embed="rId3" cstate="print"/>
          <a:srcRect/>
          <a:stretch>
            <a:fillRect/>
          </a:stretch>
        </p:blipFill>
        <p:spPr bwMode="auto">
          <a:xfrm>
            <a:off x="6858000" y="5625829"/>
            <a:ext cx="257175" cy="363719"/>
          </a:xfrm>
          <a:prstGeom prst="rect">
            <a:avLst/>
          </a:prstGeom>
          <a:noFill/>
          <a:ln w="9525">
            <a:noFill/>
            <a:miter lim="800000"/>
            <a:headEnd/>
            <a:tailEnd/>
          </a:ln>
          <a:effectLst/>
        </p:spPr>
      </p:pic>
      <p:pic>
        <p:nvPicPr>
          <p:cNvPr id="47" name="Picture 2"/>
          <p:cNvPicPr>
            <a:picLocks noChangeAspect="1" noChangeArrowheads="1"/>
          </p:cNvPicPr>
          <p:nvPr/>
        </p:nvPicPr>
        <p:blipFill>
          <a:blip r:embed="rId3" cstate="print"/>
          <a:srcRect/>
          <a:stretch>
            <a:fillRect/>
          </a:stretch>
        </p:blipFill>
        <p:spPr bwMode="auto">
          <a:xfrm>
            <a:off x="8458200" y="5625829"/>
            <a:ext cx="257175" cy="363719"/>
          </a:xfrm>
          <a:prstGeom prst="rect">
            <a:avLst/>
          </a:prstGeom>
          <a:noFill/>
          <a:ln w="9525">
            <a:noFill/>
            <a:miter lim="800000"/>
            <a:headEnd/>
            <a:tailEnd/>
          </a:ln>
          <a:effectLst/>
        </p:spPr>
      </p:pic>
      <p:pic>
        <p:nvPicPr>
          <p:cNvPr id="48" name="Picture 2"/>
          <p:cNvPicPr>
            <a:picLocks noChangeAspect="1" noChangeArrowheads="1"/>
          </p:cNvPicPr>
          <p:nvPr/>
        </p:nvPicPr>
        <p:blipFill>
          <a:blip r:embed="rId3" cstate="print"/>
          <a:srcRect/>
          <a:stretch>
            <a:fillRect/>
          </a:stretch>
        </p:blipFill>
        <p:spPr bwMode="auto">
          <a:xfrm>
            <a:off x="7743825" y="5625829"/>
            <a:ext cx="257175" cy="363719"/>
          </a:xfrm>
          <a:prstGeom prst="rect">
            <a:avLst/>
          </a:prstGeom>
          <a:noFill/>
          <a:ln w="9525">
            <a:noFill/>
            <a:miter lim="800000"/>
            <a:headEnd/>
            <a:tailEnd/>
          </a:ln>
          <a:effectLst/>
        </p:spPr>
      </p:pic>
      <p:pic>
        <p:nvPicPr>
          <p:cNvPr id="49" name="Picture 3"/>
          <p:cNvPicPr>
            <a:picLocks noChangeAspect="1" noChangeArrowheads="1"/>
          </p:cNvPicPr>
          <p:nvPr/>
        </p:nvPicPr>
        <p:blipFill>
          <a:blip r:embed="rId4" cstate="print"/>
          <a:srcRect/>
          <a:stretch>
            <a:fillRect/>
          </a:stretch>
        </p:blipFill>
        <p:spPr bwMode="auto">
          <a:xfrm>
            <a:off x="5715000" y="4368552"/>
            <a:ext cx="435915" cy="619125"/>
          </a:xfrm>
          <a:prstGeom prst="rect">
            <a:avLst/>
          </a:prstGeom>
          <a:noFill/>
          <a:ln w="9525">
            <a:noFill/>
            <a:miter lim="800000"/>
            <a:headEnd/>
            <a:tailEnd/>
          </a:ln>
          <a:effectLst/>
        </p:spPr>
      </p:pic>
      <p:pic>
        <p:nvPicPr>
          <p:cNvPr id="50" name="Picture 3"/>
          <p:cNvPicPr>
            <a:picLocks noChangeAspect="1" noChangeArrowheads="1"/>
          </p:cNvPicPr>
          <p:nvPr/>
        </p:nvPicPr>
        <p:blipFill>
          <a:blip r:embed="rId4" cstate="print"/>
          <a:srcRect/>
          <a:stretch>
            <a:fillRect/>
          </a:stretch>
        </p:blipFill>
        <p:spPr bwMode="auto">
          <a:xfrm>
            <a:off x="7010400" y="4368552"/>
            <a:ext cx="435915" cy="619125"/>
          </a:xfrm>
          <a:prstGeom prst="rect">
            <a:avLst/>
          </a:prstGeom>
          <a:noFill/>
          <a:ln w="9525">
            <a:noFill/>
            <a:miter lim="800000"/>
            <a:headEnd/>
            <a:tailEnd/>
          </a:ln>
          <a:effectLst/>
        </p:spPr>
      </p:pic>
      <p:pic>
        <p:nvPicPr>
          <p:cNvPr id="51" name="Picture 3"/>
          <p:cNvPicPr>
            <a:picLocks noChangeAspect="1" noChangeArrowheads="1"/>
          </p:cNvPicPr>
          <p:nvPr/>
        </p:nvPicPr>
        <p:blipFill>
          <a:blip r:embed="rId4" cstate="print"/>
          <a:srcRect/>
          <a:stretch>
            <a:fillRect/>
          </a:stretch>
        </p:blipFill>
        <p:spPr bwMode="auto">
          <a:xfrm>
            <a:off x="8229600" y="4368552"/>
            <a:ext cx="435915" cy="619125"/>
          </a:xfrm>
          <a:prstGeom prst="rect">
            <a:avLst/>
          </a:prstGeom>
          <a:noFill/>
          <a:ln w="9525">
            <a:noFill/>
            <a:miter lim="800000"/>
            <a:headEnd/>
            <a:tailEnd/>
          </a:ln>
          <a:effectLst/>
        </p:spPr>
      </p:pic>
      <p:cxnSp>
        <p:nvCxnSpPr>
          <p:cNvPr id="52" name="Straight Connector 51"/>
          <p:cNvCxnSpPr>
            <a:endCxn id="45" idx="0"/>
          </p:cNvCxnSpPr>
          <p:nvPr/>
        </p:nvCxnSpPr>
        <p:spPr>
          <a:xfrm rot="16200000" flipH="1">
            <a:off x="5740636" y="5141876"/>
            <a:ext cx="676275" cy="291630"/>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p:cNvCxnSpPr>
            <a:stCxn id="45" idx="0"/>
          </p:cNvCxnSpPr>
          <p:nvPr/>
        </p:nvCxnSpPr>
        <p:spPr>
          <a:xfrm rot="5400000" flipH="1" flipV="1">
            <a:off x="6997936" y="4176207"/>
            <a:ext cx="676275" cy="2222970"/>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Straight Connector 53"/>
          <p:cNvCxnSpPr>
            <a:stCxn id="46" idx="0"/>
          </p:cNvCxnSpPr>
          <p:nvPr/>
        </p:nvCxnSpPr>
        <p:spPr>
          <a:xfrm rot="5400000" flipH="1" flipV="1">
            <a:off x="6769336" y="5166807"/>
            <a:ext cx="676275" cy="241770"/>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Straight Connector 54"/>
          <p:cNvCxnSpPr>
            <a:stCxn id="46" idx="0"/>
          </p:cNvCxnSpPr>
          <p:nvPr/>
        </p:nvCxnSpPr>
        <p:spPr>
          <a:xfrm rot="5400000" flipH="1" flipV="1">
            <a:off x="7378936" y="4557207"/>
            <a:ext cx="676275" cy="1460970"/>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p:cNvCxnSpPr>
            <a:endCxn id="48" idx="0"/>
          </p:cNvCxnSpPr>
          <p:nvPr/>
        </p:nvCxnSpPr>
        <p:spPr>
          <a:xfrm rot="16200000" flipH="1">
            <a:off x="6564548" y="4317963"/>
            <a:ext cx="676275" cy="1939455"/>
          </a:xfrm>
          <a:prstGeom prst="line">
            <a:avLst/>
          </a:prstGeom>
        </p:spPr>
        <p:style>
          <a:lnRef idx="1">
            <a:schemeClr val="accent1"/>
          </a:lnRef>
          <a:fillRef idx="0">
            <a:schemeClr val="accent1"/>
          </a:fillRef>
          <a:effectRef idx="0">
            <a:schemeClr val="accent1"/>
          </a:effectRef>
          <a:fontRef idx="minor">
            <a:schemeClr val="tx1"/>
          </a:fontRef>
        </p:style>
      </p:cxnSp>
      <p:cxnSp>
        <p:nvCxnSpPr>
          <p:cNvPr id="57" name="Straight Connector 56"/>
          <p:cNvCxnSpPr>
            <a:stCxn id="48" idx="0"/>
          </p:cNvCxnSpPr>
          <p:nvPr/>
        </p:nvCxnSpPr>
        <p:spPr>
          <a:xfrm rot="16200000" flipV="1">
            <a:off x="7212249" y="4965664"/>
            <a:ext cx="676275" cy="644055"/>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Straight Connector 57"/>
          <p:cNvCxnSpPr>
            <a:stCxn id="48" idx="0"/>
          </p:cNvCxnSpPr>
          <p:nvPr/>
        </p:nvCxnSpPr>
        <p:spPr>
          <a:xfrm rot="5400000" flipH="1" flipV="1">
            <a:off x="7821848" y="5000120"/>
            <a:ext cx="676275" cy="575145"/>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p:cNvCxnSpPr>
            <a:stCxn id="47" idx="0"/>
          </p:cNvCxnSpPr>
          <p:nvPr/>
        </p:nvCxnSpPr>
        <p:spPr>
          <a:xfrm rot="16200000" flipV="1">
            <a:off x="7569436" y="4608477"/>
            <a:ext cx="676275" cy="1358430"/>
          </a:xfrm>
          <a:prstGeom prst="line">
            <a:avLst/>
          </a:prstGeom>
        </p:spPr>
        <p:style>
          <a:lnRef idx="1">
            <a:schemeClr val="accent1"/>
          </a:lnRef>
          <a:fillRef idx="0">
            <a:schemeClr val="accent1"/>
          </a:fillRef>
          <a:effectRef idx="0">
            <a:schemeClr val="accent1"/>
          </a:effectRef>
          <a:fontRef idx="minor">
            <a:schemeClr val="tx1"/>
          </a:fontRef>
        </p:style>
      </p:cxnSp>
      <p:pic>
        <p:nvPicPr>
          <p:cNvPr id="60" name="Picture 5"/>
          <p:cNvPicPr>
            <a:picLocks noChangeAspect="1" noChangeArrowheads="1"/>
          </p:cNvPicPr>
          <p:nvPr/>
        </p:nvPicPr>
        <p:blipFill>
          <a:blip r:embed="rId5" cstate="print"/>
          <a:srcRect/>
          <a:stretch>
            <a:fillRect/>
          </a:stretch>
        </p:blipFill>
        <p:spPr bwMode="auto">
          <a:xfrm>
            <a:off x="6236568" y="2213248"/>
            <a:ext cx="2228850" cy="16764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cxnSp>
        <p:nvCxnSpPr>
          <p:cNvPr id="61" name="Straight Connector 60"/>
          <p:cNvCxnSpPr>
            <a:stCxn id="49" idx="0"/>
            <a:endCxn id="60" idx="2"/>
          </p:cNvCxnSpPr>
          <p:nvPr/>
        </p:nvCxnSpPr>
        <p:spPr>
          <a:xfrm rot="5400000" flipH="1" flipV="1">
            <a:off x="6402523" y="3420083"/>
            <a:ext cx="478904" cy="1418035"/>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Straight Connector 61"/>
          <p:cNvCxnSpPr>
            <a:stCxn id="50" idx="0"/>
            <a:endCxn id="60" idx="2"/>
          </p:cNvCxnSpPr>
          <p:nvPr/>
        </p:nvCxnSpPr>
        <p:spPr>
          <a:xfrm rot="5400000" flipH="1" flipV="1">
            <a:off x="7050223" y="4067783"/>
            <a:ext cx="478904" cy="122635"/>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Straight Connector 62"/>
          <p:cNvCxnSpPr>
            <a:stCxn id="51" idx="0"/>
            <a:endCxn id="60" idx="2"/>
          </p:cNvCxnSpPr>
          <p:nvPr/>
        </p:nvCxnSpPr>
        <p:spPr>
          <a:xfrm rot="16200000" flipV="1">
            <a:off x="7659824" y="3580817"/>
            <a:ext cx="478904" cy="1096565"/>
          </a:xfrm>
          <a:prstGeom prst="line">
            <a:avLst/>
          </a:prstGeom>
        </p:spPr>
        <p:style>
          <a:lnRef idx="1">
            <a:schemeClr val="accent1"/>
          </a:lnRef>
          <a:fillRef idx="0">
            <a:schemeClr val="accent1"/>
          </a:fillRef>
          <a:effectRef idx="0">
            <a:schemeClr val="accent1"/>
          </a:effectRef>
          <a:fontRef idx="minor">
            <a:schemeClr val="tx1"/>
          </a:fontRef>
        </p:style>
      </p:cxnSp>
      <p:sp>
        <p:nvSpPr>
          <p:cNvPr id="64" name="Left Arrow 63"/>
          <p:cNvSpPr/>
          <p:nvPr/>
        </p:nvSpPr>
        <p:spPr>
          <a:xfrm>
            <a:off x="2971800" y="4114800"/>
            <a:ext cx="2832720" cy="457200"/>
          </a:xfrm>
          <a:prstGeom prst="leftArrow">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65" name="TextBox 64"/>
          <p:cNvSpPr txBox="1"/>
          <p:nvPr/>
        </p:nvSpPr>
        <p:spPr>
          <a:xfrm>
            <a:off x="605650" y="3810000"/>
            <a:ext cx="1465466" cy="400110"/>
          </a:xfrm>
          <a:prstGeom prst="rect">
            <a:avLst/>
          </a:prstGeom>
          <a:noFill/>
        </p:spPr>
        <p:txBody>
          <a:bodyPr wrap="none" rtlCol="0">
            <a:spAutoFit/>
          </a:bodyPr>
          <a:lstStyle/>
          <a:p>
            <a:r>
              <a:rPr lang="en-US" sz="2000" dirty="0" smtClean="0">
                <a:latin typeface="Times New Roman" pitchFamily="18" charset="0"/>
                <a:cs typeface="Times New Roman" pitchFamily="18" charset="0"/>
              </a:rPr>
              <a:t>Government</a:t>
            </a:r>
            <a:endParaRPr lang="en-US" sz="2000" dirty="0">
              <a:latin typeface="Times New Roman" pitchFamily="18" charset="0"/>
              <a:cs typeface="Times New Roman" pitchFamily="18" charset="0"/>
            </a:endParaRPr>
          </a:p>
        </p:txBody>
      </p:sp>
      <p:pic>
        <p:nvPicPr>
          <p:cNvPr id="66" name="Picture 65" descr="u=2376779564,3705762269&amp;fm=0&amp;gp=38.jpg"/>
          <p:cNvPicPr>
            <a:picLocks noChangeAspect="1"/>
          </p:cNvPicPr>
          <p:nvPr/>
        </p:nvPicPr>
        <p:blipFill>
          <a:blip r:embed="rId6" cstate="print"/>
          <a:stretch>
            <a:fillRect/>
          </a:stretch>
        </p:blipFill>
        <p:spPr>
          <a:xfrm>
            <a:off x="2362199" y="2743200"/>
            <a:ext cx="1403685" cy="1143000"/>
          </a:xfrm>
          <a:prstGeom prst="rect">
            <a:avLst/>
          </a:prstGeom>
          <a:noFill/>
        </p:spPr>
      </p:pic>
      <p:sp>
        <p:nvSpPr>
          <p:cNvPr id="67" name="TextBox 66"/>
          <p:cNvSpPr txBox="1"/>
          <p:nvPr/>
        </p:nvSpPr>
        <p:spPr>
          <a:xfrm>
            <a:off x="2492152" y="3797424"/>
            <a:ext cx="1265090" cy="400110"/>
          </a:xfrm>
          <a:prstGeom prst="rect">
            <a:avLst/>
          </a:prstGeom>
          <a:noFill/>
        </p:spPr>
        <p:txBody>
          <a:bodyPr wrap="none" rtlCol="0">
            <a:spAutoFit/>
          </a:bodyPr>
          <a:lstStyle/>
          <a:p>
            <a:r>
              <a:rPr lang="en-US" sz="2000" dirty="0" smtClean="0">
                <a:latin typeface="Times New Roman" pitchFamily="18" charset="0"/>
                <a:cs typeface="Times New Roman" pitchFamily="18" charset="0"/>
              </a:rPr>
              <a:t>Advertiser</a:t>
            </a:r>
            <a:endParaRPr lang="en-US" sz="2000" dirty="0">
              <a:latin typeface="Times New Roman" pitchFamily="18" charset="0"/>
              <a:cs typeface="Times New Roman" pitchFamily="18" charset="0"/>
            </a:endParaRPr>
          </a:p>
        </p:txBody>
      </p:sp>
      <p:sp>
        <p:nvSpPr>
          <p:cNvPr id="68" name="TextBox 67"/>
          <p:cNvSpPr txBox="1"/>
          <p:nvPr/>
        </p:nvSpPr>
        <p:spPr>
          <a:xfrm>
            <a:off x="619944" y="5309592"/>
            <a:ext cx="1250662" cy="400110"/>
          </a:xfrm>
          <a:prstGeom prst="rect">
            <a:avLst/>
          </a:prstGeom>
          <a:noFill/>
        </p:spPr>
        <p:txBody>
          <a:bodyPr wrap="none" rtlCol="0">
            <a:spAutoFit/>
          </a:bodyPr>
          <a:lstStyle/>
          <a:p>
            <a:r>
              <a:rPr lang="en-US" sz="2000" dirty="0" smtClean="0">
                <a:latin typeface="Times New Roman" pitchFamily="18" charset="0"/>
                <a:cs typeface="Times New Roman" pitchFamily="18" charset="0"/>
              </a:rPr>
              <a:t>Marketing</a:t>
            </a:r>
            <a:endParaRPr lang="en-US" sz="2000" dirty="0">
              <a:latin typeface="Times New Roman" pitchFamily="18" charset="0"/>
              <a:cs typeface="Times New Roman" pitchFamily="18" charset="0"/>
            </a:endParaRPr>
          </a:p>
        </p:txBody>
      </p:sp>
      <p:sp>
        <p:nvSpPr>
          <p:cNvPr id="69" name="TextBox 68"/>
          <p:cNvSpPr txBox="1"/>
          <p:nvPr/>
        </p:nvSpPr>
        <p:spPr>
          <a:xfrm>
            <a:off x="7052585" y="6006829"/>
            <a:ext cx="768159" cy="400110"/>
          </a:xfrm>
          <a:prstGeom prst="rect">
            <a:avLst/>
          </a:prstGeom>
          <a:noFill/>
        </p:spPr>
        <p:txBody>
          <a:bodyPr wrap="none" rtlCol="0">
            <a:spAutoFit/>
          </a:bodyPr>
          <a:lstStyle/>
          <a:p>
            <a:r>
              <a:rPr lang="en-US" sz="2000" dirty="0" smtClean="0">
                <a:latin typeface="Times New Roman" pitchFamily="18" charset="0"/>
                <a:cs typeface="Times New Roman" pitchFamily="18" charset="0"/>
              </a:rPr>
              <a:t>Users</a:t>
            </a:r>
            <a:endParaRPr lang="en-US" sz="2000" dirty="0">
              <a:latin typeface="Times New Roman" pitchFamily="18" charset="0"/>
              <a:cs typeface="Times New Roman" pitchFamily="18" charset="0"/>
            </a:endParaRPr>
          </a:p>
        </p:txBody>
      </p:sp>
      <p:sp>
        <p:nvSpPr>
          <p:cNvPr id="70" name="TextBox 69"/>
          <p:cNvSpPr txBox="1"/>
          <p:nvPr/>
        </p:nvSpPr>
        <p:spPr>
          <a:xfrm>
            <a:off x="5149957" y="4978152"/>
            <a:ext cx="1366400" cy="400110"/>
          </a:xfrm>
          <a:prstGeom prst="rect">
            <a:avLst/>
          </a:prstGeom>
          <a:noFill/>
        </p:spPr>
        <p:txBody>
          <a:bodyPr wrap="none" rtlCol="0">
            <a:spAutoFit/>
          </a:bodyPr>
          <a:lstStyle/>
          <a:p>
            <a:r>
              <a:rPr lang="en-US" sz="2000" dirty="0" smtClean="0">
                <a:latin typeface="Times New Roman" pitchFamily="18" charset="0"/>
                <a:cs typeface="Times New Roman" pitchFamily="18" charset="0"/>
              </a:rPr>
              <a:t>Web agents</a:t>
            </a:r>
            <a:endParaRPr lang="en-US" sz="2000" dirty="0">
              <a:latin typeface="Times New Roman" pitchFamily="18" charset="0"/>
              <a:cs typeface="Times New Roman" pitchFamily="18" charset="0"/>
            </a:endParaRPr>
          </a:p>
        </p:txBody>
      </p:sp>
      <p:sp>
        <p:nvSpPr>
          <p:cNvPr id="71" name="TextBox 70"/>
          <p:cNvSpPr txBox="1"/>
          <p:nvPr/>
        </p:nvSpPr>
        <p:spPr>
          <a:xfrm>
            <a:off x="3932312" y="1925216"/>
            <a:ext cx="2088232" cy="400110"/>
          </a:xfrm>
          <a:prstGeom prst="rect">
            <a:avLst/>
          </a:prstGeom>
          <a:noFill/>
        </p:spPr>
        <p:txBody>
          <a:bodyPr wrap="square" rtlCol="0">
            <a:spAutoFit/>
          </a:bodyPr>
          <a:lstStyle/>
          <a:p>
            <a:r>
              <a:rPr lang="en-US" sz="2000" dirty="0" err="1" smtClean="0">
                <a:latin typeface="Times New Roman" pitchFamily="18" charset="0"/>
                <a:cs typeface="Times New Roman" pitchFamily="18" charset="0"/>
              </a:rPr>
              <a:t>Anonymized</a:t>
            </a:r>
            <a:r>
              <a:rPr lang="en-US" sz="2000" dirty="0" smtClean="0">
                <a:latin typeface="Times New Roman" pitchFamily="18" charset="0"/>
                <a:cs typeface="Times New Roman" pitchFamily="18" charset="0"/>
              </a:rPr>
              <a:t> Data</a:t>
            </a:r>
            <a:endParaRPr lang="en-US" sz="2000" dirty="0">
              <a:latin typeface="Times New Roman" pitchFamily="18" charset="0"/>
              <a:cs typeface="Times New Roman" pitchFamily="18" charset="0"/>
            </a:endParaRPr>
          </a:p>
        </p:txBody>
      </p:sp>
      <p:grpSp>
        <p:nvGrpSpPr>
          <p:cNvPr id="72" name="Group 68"/>
          <p:cNvGrpSpPr/>
          <p:nvPr/>
        </p:nvGrpSpPr>
        <p:grpSpPr>
          <a:xfrm>
            <a:off x="4572000" y="2382416"/>
            <a:ext cx="990600" cy="990600"/>
            <a:chOff x="4648200" y="457200"/>
            <a:chExt cx="990600" cy="990600"/>
          </a:xfrm>
        </p:grpSpPr>
        <p:sp>
          <p:nvSpPr>
            <p:cNvPr id="73" name="Oval 72"/>
            <p:cNvSpPr/>
            <p:nvPr/>
          </p:nvSpPr>
          <p:spPr>
            <a:xfrm>
              <a:off x="4648200" y="8382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p:cNvSpPr/>
            <p:nvPr/>
          </p:nvSpPr>
          <p:spPr>
            <a:xfrm>
              <a:off x="5486400" y="8382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p:cNvSpPr/>
            <p:nvPr/>
          </p:nvSpPr>
          <p:spPr>
            <a:xfrm>
              <a:off x="4648200" y="12954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Oval 75"/>
            <p:cNvSpPr/>
            <p:nvPr/>
          </p:nvSpPr>
          <p:spPr>
            <a:xfrm>
              <a:off x="5486400" y="12954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76"/>
            <p:cNvSpPr/>
            <p:nvPr/>
          </p:nvSpPr>
          <p:spPr>
            <a:xfrm>
              <a:off x="5105400" y="4572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8" name="Straight Connector 77"/>
            <p:cNvCxnSpPr>
              <a:stCxn id="74" idx="0"/>
              <a:endCxn id="77" idx="5"/>
            </p:cNvCxnSpPr>
            <p:nvPr/>
          </p:nvCxnSpPr>
          <p:spPr>
            <a:xfrm rot="16200000" flipV="1">
              <a:off x="5273582" y="549182"/>
              <a:ext cx="250918" cy="327118"/>
            </a:xfrm>
            <a:prstGeom prst="line">
              <a:avLst/>
            </a:prstGeom>
          </p:spPr>
          <p:style>
            <a:lnRef idx="1">
              <a:schemeClr val="accent1"/>
            </a:lnRef>
            <a:fillRef idx="0">
              <a:schemeClr val="accent1"/>
            </a:fillRef>
            <a:effectRef idx="0">
              <a:schemeClr val="accent1"/>
            </a:effectRef>
            <a:fontRef idx="minor">
              <a:schemeClr val="tx1"/>
            </a:fontRef>
          </p:style>
        </p:cxnSp>
        <p:cxnSp>
          <p:nvCxnSpPr>
            <p:cNvPr id="79" name="Straight Connector 78"/>
            <p:cNvCxnSpPr>
              <a:stCxn id="77" idx="3"/>
              <a:endCxn id="73" idx="7"/>
            </p:cNvCxnSpPr>
            <p:nvPr/>
          </p:nvCxnSpPr>
          <p:spPr>
            <a:xfrm rot="5400000">
              <a:off x="4816382" y="549182"/>
              <a:ext cx="273236" cy="349436"/>
            </a:xfrm>
            <a:prstGeom prst="line">
              <a:avLst/>
            </a:prstGeom>
          </p:spPr>
          <p:style>
            <a:lnRef idx="1">
              <a:schemeClr val="accent1"/>
            </a:lnRef>
            <a:fillRef idx="0">
              <a:schemeClr val="accent1"/>
            </a:fillRef>
            <a:effectRef idx="0">
              <a:schemeClr val="accent1"/>
            </a:effectRef>
            <a:fontRef idx="minor">
              <a:schemeClr val="tx1"/>
            </a:fontRef>
          </p:style>
        </p:cxnSp>
        <p:cxnSp>
          <p:nvCxnSpPr>
            <p:cNvPr id="80" name="Straight Connector 79"/>
            <p:cNvCxnSpPr>
              <a:stCxn id="73" idx="4"/>
              <a:endCxn id="75" idx="0"/>
            </p:cNvCxnSpPr>
            <p:nvPr/>
          </p:nvCxnSpPr>
          <p:spPr>
            <a:xfrm rot="5400000">
              <a:off x="4572000" y="1143000"/>
              <a:ext cx="3048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81" name="Straight Connector 80"/>
            <p:cNvCxnSpPr>
              <a:stCxn id="74" idx="4"/>
              <a:endCxn id="76" idx="0"/>
            </p:cNvCxnSpPr>
            <p:nvPr/>
          </p:nvCxnSpPr>
          <p:spPr>
            <a:xfrm rot="5400000">
              <a:off x="5410200" y="1143000"/>
              <a:ext cx="3048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Straight Connector 81"/>
            <p:cNvCxnSpPr>
              <a:stCxn id="75" idx="6"/>
              <a:endCxn id="76" idx="2"/>
            </p:cNvCxnSpPr>
            <p:nvPr/>
          </p:nvCxnSpPr>
          <p:spPr>
            <a:xfrm>
              <a:off x="4800600" y="1371600"/>
              <a:ext cx="685800" cy="1588"/>
            </a:xfrm>
            <a:prstGeom prst="line">
              <a:avLst/>
            </a:prstGeom>
          </p:spPr>
          <p:style>
            <a:lnRef idx="1">
              <a:schemeClr val="accent1"/>
            </a:lnRef>
            <a:fillRef idx="0">
              <a:schemeClr val="accent1"/>
            </a:fillRef>
            <a:effectRef idx="0">
              <a:schemeClr val="accent1"/>
            </a:effectRef>
            <a:fontRef idx="minor">
              <a:schemeClr val="tx1"/>
            </a:fontRef>
          </p:style>
        </p:cxnSp>
      </p:grpSp>
      <p:sp>
        <p:nvSpPr>
          <p:cNvPr id="83" name="TextBox 82"/>
          <p:cNvSpPr txBox="1"/>
          <p:nvPr/>
        </p:nvSpPr>
        <p:spPr>
          <a:xfrm>
            <a:off x="5029200" y="2284512"/>
            <a:ext cx="609600" cy="246221"/>
          </a:xfrm>
          <a:prstGeom prst="rect">
            <a:avLst/>
          </a:prstGeom>
          <a:noFill/>
        </p:spPr>
        <p:txBody>
          <a:bodyPr wrap="square" rtlCol="0">
            <a:spAutoFit/>
          </a:bodyPr>
          <a:lstStyle/>
          <a:p>
            <a:r>
              <a:rPr lang="en-US" sz="1000" dirty="0" smtClean="0"/>
              <a:t>(…)</a:t>
            </a:r>
            <a:endParaRPr lang="en-US" sz="1000" dirty="0"/>
          </a:p>
        </p:txBody>
      </p:sp>
      <p:sp>
        <p:nvSpPr>
          <p:cNvPr id="84" name="TextBox 83"/>
          <p:cNvSpPr txBox="1"/>
          <p:nvPr/>
        </p:nvSpPr>
        <p:spPr>
          <a:xfrm>
            <a:off x="5410200" y="2647891"/>
            <a:ext cx="609600" cy="246221"/>
          </a:xfrm>
          <a:prstGeom prst="rect">
            <a:avLst/>
          </a:prstGeom>
          <a:noFill/>
        </p:spPr>
        <p:txBody>
          <a:bodyPr wrap="square" rtlCol="0">
            <a:spAutoFit/>
          </a:bodyPr>
          <a:lstStyle/>
          <a:p>
            <a:r>
              <a:rPr lang="en-US" sz="1000" dirty="0" smtClean="0"/>
              <a:t>(…)</a:t>
            </a:r>
            <a:endParaRPr lang="en-US" sz="1000" dirty="0"/>
          </a:p>
        </p:txBody>
      </p:sp>
      <p:sp>
        <p:nvSpPr>
          <p:cNvPr id="85" name="TextBox 84"/>
          <p:cNvSpPr txBox="1"/>
          <p:nvPr/>
        </p:nvSpPr>
        <p:spPr>
          <a:xfrm>
            <a:off x="5156448" y="3326160"/>
            <a:ext cx="609600" cy="246221"/>
          </a:xfrm>
          <a:prstGeom prst="rect">
            <a:avLst/>
          </a:prstGeom>
          <a:noFill/>
        </p:spPr>
        <p:txBody>
          <a:bodyPr wrap="square" rtlCol="0">
            <a:spAutoFit/>
          </a:bodyPr>
          <a:lstStyle/>
          <a:p>
            <a:r>
              <a:rPr lang="en-US" sz="1000" dirty="0" smtClean="0"/>
              <a:t>(…)</a:t>
            </a:r>
            <a:endParaRPr lang="en-US" sz="1000" dirty="0"/>
          </a:p>
        </p:txBody>
      </p:sp>
      <p:sp>
        <p:nvSpPr>
          <p:cNvPr id="86" name="TextBox 85"/>
          <p:cNvSpPr txBox="1"/>
          <p:nvPr/>
        </p:nvSpPr>
        <p:spPr>
          <a:xfrm>
            <a:off x="4249056" y="2589312"/>
            <a:ext cx="609600" cy="246221"/>
          </a:xfrm>
          <a:prstGeom prst="rect">
            <a:avLst/>
          </a:prstGeom>
          <a:noFill/>
        </p:spPr>
        <p:txBody>
          <a:bodyPr wrap="square" rtlCol="0">
            <a:spAutoFit/>
          </a:bodyPr>
          <a:lstStyle/>
          <a:p>
            <a:r>
              <a:rPr lang="en-US" sz="1000" dirty="0" smtClean="0"/>
              <a:t>(…)</a:t>
            </a:r>
            <a:endParaRPr lang="en-US" sz="1000" dirty="0"/>
          </a:p>
        </p:txBody>
      </p:sp>
      <p:sp>
        <p:nvSpPr>
          <p:cNvPr id="87" name="TextBox 86"/>
          <p:cNvSpPr txBox="1"/>
          <p:nvPr/>
        </p:nvSpPr>
        <p:spPr>
          <a:xfrm>
            <a:off x="4364360" y="3398168"/>
            <a:ext cx="609600" cy="246221"/>
          </a:xfrm>
          <a:prstGeom prst="rect">
            <a:avLst/>
          </a:prstGeom>
          <a:noFill/>
        </p:spPr>
        <p:txBody>
          <a:bodyPr wrap="square" rtlCol="0">
            <a:spAutoFit/>
          </a:bodyPr>
          <a:lstStyle/>
          <a:p>
            <a:r>
              <a:rPr lang="en-US" sz="1000" dirty="0" smtClean="0"/>
              <a:t>(…)</a:t>
            </a:r>
            <a:endParaRPr lang="en-US" sz="1000" dirty="0"/>
          </a:p>
        </p:txBody>
      </p:sp>
      <p:grpSp>
        <p:nvGrpSpPr>
          <p:cNvPr id="101" name="Group 100"/>
          <p:cNvGrpSpPr/>
          <p:nvPr/>
        </p:nvGrpSpPr>
        <p:grpSpPr>
          <a:xfrm>
            <a:off x="5540282" y="2064186"/>
            <a:ext cx="1470118" cy="721547"/>
            <a:chOff x="5540282" y="2064186"/>
            <a:chExt cx="1470118" cy="721547"/>
          </a:xfrm>
        </p:grpSpPr>
        <p:pic>
          <p:nvPicPr>
            <p:cNvPr id="89" name="Picture 2"/>
            <p:cNvPicPr>
              <a:picLocks noChangeAspect="1" noChangeArrowheads="1"/>
            </p:cNvPicPr>
            <p:nvPr/>
          </p:nvPicPr>
          <p:blipFill>
            <a:blip r:embed="rId7" cstate="print"/>
            <a:srcRect/>
            <a:stretch>
              <a:fillRect/>
            </a:stretch>
          </p:blipFill>
          <p:spPr bwMode="auto">
            <a:xfrm>
              <a:off x="6705600" y="2064186"/>
              <a:ext cx="304800" cy="390525"/>
            </a:xfrm>
            <a:prstGeom prst="rect">
              <a:avLst/>
            </a:prstGeom>
            <a:noFill/>
            <a:ln w="9525">
              <a:noFill/>
              <a:miter lim="800000"/>
              <a:headEnd/>
              <a:tailEnd/>
            </a:ln>
            <a:effectLst/>
          </p:spPr>
        </p:pic>
        <p:cxnSp>
          <p:nvCxnSpPr>
            <p:cNvPr id="90" name="Straight Arrow Connector 89"/>
            <p:cNvCxnSpPr>
              <a:stCxn id="89" idx="1"/>
              <a:endCxn id="74" idx="7"/>
            </p:cNvCxnSpPr>
            <p:nvPr/>
          </p:nvCxnSpPr>
          <p:spPr>
            <a:xfrm rot="10800000" flipV="1">
              <a:off x="5540282" y="2259448"/>
              <a:ext cx="1165318" cy="526285"/>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
        <p:nvSpPr>
          <p:cNvPr id="91" name="TextBox 90"/>
          <p:cNvSpPr txBox="1"/>
          <p:nvPr/>
        </p:nvSpPr>
        <p:spPr>
          <a:xfrm>
            <a:off x="3886200" y="4045386"/>
            <a:ext cx="1600200" cy="738664"/>
          </a:xfrm>
          <a:prstGeom prst="rect">
            <a:avLst/>
          </a:prstGeom>
          <a:noFill/>
        </p:spPr>
        <p:txBody>
          <a:bodyPr wrap="square" rtlCol="0">
            <a:spAutoFit/>
          </a:bodyPr>
          <a:lstStyle/>
          <a:p>
            <a:r>
              <a:rPr lang="en-US" sz="1400" dirty="0" smtClean="0">
                <a:latin typeface="Times New Roman" pitchFamily="18" charset="0"/>
                <a:cs typeface="Times New Roman" pitchFamily="18" charset="0"/>
              </a:rPr>
              <a:t>Analyze and reveal some privacy information</a:t>
            </a:r>
            <a:endParaRPr lang="en-US" sz="1400" dirty="0">
              <a:latin typeface="Times New Roman" pitchFamily="18" charset="0"/>
              <a:cs typeface="Times New Roman" pitchFamily="18" charset="0"/>
            </a:endParaRPr>
          </a:p>
        </p:txBody>
      </p:sp>
      <p:sp>
        <p:nvSpPr>
          <p:cNvPr id="96" name="TextBox 95"/>
          <p:cNvSpPr txBox="1"/>
          <p:nvPr/>
        </p:nvSpPr>
        <p:spPr>
          <a:xfrm>
            <a:off x="6934200" y="2844552"/>
            <a:ext cx="1090491" cy="369332"/>
          </a:xfrm>
          <a:prstGeom prst="rect">
            <a:avLst/>
          </a:prstGeom>
          <a:noFill/>
        </p:spPr>
        <p:txBody>
          <a:bodyPr wrap="none" rtlCol="0">
            <a:spAutoFit/>
          </a:bodyPr>
          <a:lstStyle/>
          <a:p>
            <a:r>
              <a:rPr lang="en-US" b="1" i="1" dirty="0" err="1" smtClean="0">
                <a:solidFill>
                  <a:schemeClr val="accent5">
                    <a:lumMod val="40000"/>
                    <a:lumOff val="60000"/>
                  </a:schemeClr>
                </a:solidFill>
              </a:rPr>
              <a:t>Facebook</a:t>
            </a:r>
            <a:endParaRPr lang="en-US" b="1" i="1" dirty="0">
              <a:solidFill>
                <a:schemeClr val="accent5">
                  <a:lumMod val="40000"/>
                  <a:lumOff val="60000"/>
                </a:schemeClr>
              </a:solidFill>
            </a:endParaRPr>
          </a:p>
        </p:txBody>
      </p:sp>
      <p:sp>
        <p:nvSpPr>
          <p:cNvPr id="97" name="TextBox 96"/>
          <p:cNvSpPr txBox="1"/>
          <p:nvPr/>
        </p:nvSpPr>
        <p:spPr>
          <a:xfrm>
            <a:off x="2857128" y="5793903"/>
            <a:ext cx="1219200" cy="307777"/>
          </a:xfrm>
          <a:prstGeom prst="rect">
            <a:avLst/>
          </a:prstGeom>
          <a:noFill/>
        </p:spPr>
        <p:txBody>
          <a:bodyPr wrap="square" rtlCol="0">
            <a:spAutoFit/>
          </a:bodyPr>
          <a:lstStyle/>
          <a:p>
            <a:r>
              <a:rPr lang="en-US" sz="1400" dirty="0" smtClean="0">
                <a:latin typeface="Times New Roman" pitchFamily="18" charset="0"/>
                <a:cs typeface="Times New Roman" pitchFamily="18" charset="0"/>
              </a:rPr>
              <a:t>Customers</a:t>
            </a:r>
            <a:endParaRPr lang="en-US" sz="1400" dirty="0">
              <a:latin typeface="Times New Roman" pitchFamily="18" charset="0"/>
              <a:cs typeface="Times New Roman" pitchFamily="18" charset="0"/>
            </a:endParaRPr>
          </a:p>
        </p:txBody>
      </p:sp>
      <p:pic>
        <p:nvPicPr>
          <p:cNvPr id="98" name="Picture 97" descr="pharmacy.png"/>
          <p:cNvPicPr>
            <a:picLocks noChangeAspect="1"/>
          </p:cNvPicPr>
          <p:nvPr/>
        </p:nvPicPr>
        <p:blipFill>
          <a:blip r:embed="rId8" cstate="print"/>
          <a:stretch>
            <a:fillRect/>
          </a:stretch>
        </p:blipFill>
        <p:spPr>
          <a:xfrm>
            <a:off x="762000" y="2667000"/>
            <a:ext cx="1219200" cy="1219200"/>
          </a:xfrm>
          <a:prstGeom prst="rect">
            <a:avLst/>
          </a:prstGeom>
        </p:spPr>
      </p:pic>
      <p:pic>
        <p:nvPicPr>
          <p:cNvPr id="99" name="Picture 98" descr="kchart.png"/>
          <p:cNvPicPr>
            <a:picLocks noChangeAspect="1"/>
          </p:cNvPicPr>
          <p:nvPr/>
        </p:nvPicPr>
        <p:blipFill>
          <a:blip r:embed="rId9" cstate="print"/>
          <a:stretch>
            <a:fillRect/>
          </a:stretch>
        </p:blipFill>
        <p:spPr>
          <a:xfrm>
            <a:off x="762000" y="4267200"/>
            <a:ext cx="990600" cy="990600"/>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Passive attack and Active attack</a:t>
            </a:r>
            <a:endParaRPr lang="en-US" dirty="0"/>
          </a:p>
        </p:txBody>
      </p:sp>
      <p:sp>
        <p:nvSpPr>
          <p:cNvPr id="43" name="Date Placeholder 42"/>
          <p:cNvSpPr>
            <a:spLocks noGrp="1"/>
          </p:cNvSpPr>
          <p:nvPr>
            <p:ph type="dt" sz="half" idx="10"/>
          </p:nvPr>
        </p:nvSpPr>
        <p:spPr/>
        <p:txBody>
          <a:bodyPr/>
          <a:lstStyle/>
          <a:p>
            <a:pPr>
              <a:defRPr/>
            </a:pPr>
            <a:fld id="{EDD2B36B-6AD3-4FB9-AD00-7D9CA6A978F6}" type="datetime1">
              <a:rPr lang="en-US" altLang="zh-CN" smtClean="0"/>
              <a:pPr>
                <a:defRPr/>
              </a:pPr>
              <a:t>12/2/17</a:t>
            </a:fld>
            <a:endParaRPr lang="en-US" altLang="zh-CN"/>
          </a:p>
        </p:txBody>
      </p:sp>
      <p:sp>
        <p:nvSpPr>
          <p:cNvPr id="41" name="Rectangle 40"/>
          <p:cNvSpPr/>
          <p:nvPr/>
        </p:nvSpPr>
        <p:spPr>
          <a:xfrm>
            <a:off x="427112" y="2285256"/>
            <a:ext cx="3505200" cy="3810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pic>
        <p:nvPicPr>
          <p:cNvPr id="47" name="Picture 2"/>
          <p:cNvPicPr>
            <a:picLocks noChangeAspect="1" noChangeArrowheads="1"/>
          </p:cNvPicPr>
          <p:nvPr/>
        </p:nvPicPr>
        <p:blipFill>
          <a:blip r:embed="rId3" cstate="print"/>
          <a:srcRect/>
          <a:stretch>
            <a:fillRect/>
          </a:stretch>
        </p:blipFill>
        <p:spPr bwMode="auto">
          <a:xfrm>
            <a:off x="8458200" y="5625829"/>
            <a:ext cx="257175" cy="363719"/>
          </a:xfrm>
          <a:prstGeom prst="rect">
            <a:avLst/>
          </a:prstGeom>
          <a:noFill/>
          <a:ln w="9525">
            <a:noFill/>
            <a:miter lim="800000"/>
            <a:headEnd/>
            <a:tailEnd/>
          </a:ln>
          <a:effectLst/>
        </p:spPr>
      </p:pic>
      <p:pic>
        <p:nvPicPr>
          <p:cNvPr id="48" name="Picture 2"/>
          <p:cNvPicPr>
            <a:picLocks noChangeAspect="1" noChangeArrowheads="1"/>
          </p:cNvPicPr>
          <p:nvPr/>
        </p:nvPicPr>
        <p:blipFill>
          <a:blip r:embed="rId3" cstate="print"/>
          <a:srcRect/>
          <a:stretch>
            <a:fillRect/>
          </a:stretch>
        </p:blipFill>
        <p:spPr bwMode="auto">
          <a:xfrm>
            <a:off x="7743825" y="5625829"/>
            <a:ext cx="257175" cy="363719"/>
          </a:xfrm>
          <a:prstGeom prst="rect">
            <a:avLst/>
          </a:prstGeom>
          <a:noFill/>
          <a:ln w="9525">
            <a:noFill/>
            <a:miter lim="800000"/>
            <a:headEnd/>
            <a:tailEnd/>
          </a:ln>
          <a:effectLst/>
        </p:spPr>
      </p:pic>
      <p:pic>
        <p:nvPicPr>
          <p:cNvPr id="49" name="Picture 3"/>
          <p:cNvPicPr>
            <a:picLocks noChangeAspect="1" noChangeArrowheads="1"/>
          </p:cNvPicPr>
          <p:nvPr/>
        </p:nvPicPr>
        <p:blipFill>
          <a:blip r:embed="rId4" cstate="print"/>
          <a:srcRect/>
          <a:stretch>
            <a:fillRect/>
          </a:stretch>
        </p:blipFill>
        <p:spPr bwMode="auto">
          <a:xfrm>
            <a:off x="5715000" y="4368552"/>
            <a:ext cx="435915" cy="619125"/>
          </a:xfrm>
          <a:prstGeom prst="rect">
            <a:avLst/>
          </a:prstGeom>
          <a:noFill/>
          <a:ln w="9525">
            <a:noFill/>
            <a:miter lim="800000"/>
            <a:headEnd/>
            <a:tailEnd/>
          </a:ln>
          <a:effectLst/>
        </p:spPr>
      </p:pic>
      <p:pic>
        <p:nvPicPr>
          <p:cNvPr id="50" name="Picture 3"/>
          <p:cNvPicPr>
            <a:picLocks noChangeAspect="1" noChangeArrowheads="1"/>
          </p:cNvPicPr>
          <p:nvPr/>
        </p:nvPicPr>
        <p:blipFill>
          <a:blip r:embed="rId4" cstate="print"/>
          <a:srcRect/>
          <a:stretch>
            <a:fillRect/>
          </a:stretch>
        </p:blipFill>
        <p:spPr bwMode="auto">
          <a:xfrm>
            <a:off x="7010400" y="4368552"/>
            <a:ext cx="435915" cy="619125"/>
          </a:xfrm>
          <a:prstGeom prst="rect">
            <a:avLst/>
          </a:prstGeom>
          <a:noFill/>
          <a:ln w="9525">
            <a:noFill/>
            <a:miter lim="800000"/>
            <a:headEnd/>
            <a:tailEnd/>
          </a:ln>
          <a:effectLst/>
        </p:spPr>
      </p:pic>
      <p:pic>
        <p:nvPicPr>
          <p:cNvPr id="51" name="Picture 3"/>
          <p:cNvPicPr>
            <a:picLocks noChangeAspect="1" noChangeArrowheads="1"/>
          </p:cNvPicPr>
          <p:nvPr/>
        </p:nvPicPr>
        <p:blipFill>
          <a:blip r:embed="rId4" cstate="print"/>
          <a:srcRect/>
          <a:stretch>
            <a:fillRect/>
          </a:stretch>
        </p:blipFill>
        <p:spPr bwMode="auto">
          <a:xfrm>
            <a:off x="8229600" y="4368552"/>
            <a:ext cx="435915" cy="619125"/>
          </a:xfrm>
          <a:prstGeom prst="rect">
            <a:avLst/>
          </a:prstGeom>
          <a:noFill/>
          <a:ln w="9525">
            <a:noFill/>
            <a:miter lim="800000"/>
            <a:headEnd/>
            <a:tailEnd/>
          </a:ln>
          <a:effectLst/>
        </p:spPr>
      </p:pic>
      <p:cxnSp>
        <p:nvCxnSpPr>
          <p:cNvPr id="52" name="Straight Connector 51"/>
          <p:cNvCxnSpPr/>
          <p:nvPr/>
        </p:nvCxnSpPr>
        <p:spPr>
          <a:xfrm rot="16200000" flipH="1">
            <a:off x="5740636" y="5141876"/>
            <a:ext cx="676275" cy="291630"/>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rot="5400000" flipH="1" flipV="1">
            <a:off x="6997936" y="4176207"/>
            <a:ext cx="676275" cy="2222970"/>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rot="5400000" flipH="1" flipV="1">
            <a:off x="6769336" y="5166807"/>
            <a:ext cx="676275" cy="241770"/>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rot="5400000" flipH="1" flipV="1">
            <a:off x="7378936" y="4557207"/>
            <a:ext cx="676275" cy="1460970"/>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p:cNvCxnSpPr>
            <a:endCxn id="48" idx="0"/>
          </p:cNvCxnSpPr>
          <p:nvPr/>
        </p:nvCxnSpPr>
        <p:spPr>
          <a:xfrm rot="16200000" flipH="1">
            <a:off x="6564548" y="4317963"/>
            <a:ext cx="676275" cy="1939455"/>
          </a:xfrm>
          <a:prstGeom prst="line">
            <a:avLst/>
          </a:prstGeom>
        </p:spPr>
        <p:style>
          <a:lnRef idx="1">
            <a:schemeClr val="accent1"/>
          </a:lnRef>
          <a:fillRef idx="0">
            <a:schemeClr val="accent1"/>
          </a:fillRef>
          <a:effectRef idx="0">
            <a:schemeClr val="accent1"/>
          </a:effectRef>
          <a:fontRef idx="minor">
            <a:schemeClr val="tx1"/>
          </a:fontRef>
        </p:style>
      </p:cxnSp>
      <p:cxnSp>
        <p:nvCxnSpPr>
          <p:cNvPr id="57" name="Straight Connector 56"/>
          <p:cNvCxnSpPr>
            <a:stCxn id="48" idx="0"/>
          </p:cNvCxnSpPr>
          <p:nvPr/>
        </p:nvCxnSpPr>
        <p:spPr>
          <a:xfrm rot="16200000" flipV="1">
            <a:off x="7212249" y="4965664"/>
            <a:ext cx="676275" cy="644055"/>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Straight Connector 57"/>
          <p:cNvCxnSpPr>
            <a:stCxn id="48" idx="0"/>
          </p:cNvCxnSpPr>
          <p:nvPr/>
        </p:nvCxnSpPr>
        <p:spPr>
          <a:xfrm rot="5400000" flipH="1" flipV="1">
            <a:off x="7821848" y="5000120"/>
            <a:ext cx="676275" cy="575145"/>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p:cNvCxnSpPr>
            <a:stCxn id="47" idx="0"/>
          </p:cNvCxnSpPr>
          <p:nvPr/>
        </p:nvCxnSpPr>
        <p:spPr>
          <a:xfrm rot="16200000" flipV="1">
            <a:off x="7569436" y="4608477"/>
            <a:ext cx="676275" cy="1358430"/>
          </a:xfrm>
          <a:prstGeom prst="line">
            <a:avLst/>
          </a:prstGeom>
        </p:spPr>
        <p:style>
          <a:lnRef idx="1">
            <a:schemeClr val="accent1"/>
          </a:lnRef>
          <a:fillRef idx="0">
            <a:schemeClr val="accent1"/>
          </a:fillRef>
          <a:effectRef idx="0">
            <a:schemeClr val="accent1"/>
          </a:effectRef>
          <a:fontRef idx="minor">
            <a:schemeClr val="tx1"/>
          </a:fontRef>
        </p:style>
      </p:cxnSp>
      <p:pic>
        <p:nvPicPr>
          <p:cNvPr id="60" name="Picture 5"/>
          <p:cNvPicPr>
            <a:picLocks noChangeAspect="1" noChangeArrowheads="1"/>
          </p:cNvPicPr>
          <p:nvPr/>
        </p:nvPicPr>
        <p:blipFill>
          <a:blip r:embed="rId5" cstate="print"/>
          <a:srcRect/>
          <a:stretch>
            <a:fillRect/>
          </a:stretch>
        </p:blipFill>
        <p:spPr bwMode="auto">
          <a:xfrm>
            <a:off x="6236568" y="2213248"/>
            <a:ext cx="2228850" cy="16764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cxnSp>
        <p:nvCxnSpPr>
          <p:cNvPr id="61" name="Straight Connector 60"/>
          <p:cNvCxnSpPr>
            <a:stCxn id="49" idx="0"/>
            <a:endCxn id="60" idx="2"/>
          </p:cNvCxnSpPr>
          <p:nvPr/>
        </p:nvCxnSpPr>
        <p:spPr>
          <a:xfrm rot="5400000" flipH="1" flipV="1">
            <a:off x="6402523" y="3420083"/>
            <a:ext cx="478904" cy="1418035"/>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Straight Connector 61"/>
          <p:cNvCxnSpPr>
            <a:stCxn id="50" idx="0"/>
            <a:endCxn id="60" idx="2"/>
          </p:cNvCxnSpPr>
          <p:nvPr/>
        </p:nvCxnSpPr>
        <p:spPr>
          <a:xfrm rot="5400000" flipH="1" flipV="1">
            <a:off x="7050223" y="4067783"/>
            <a:ext cx="478904" cy="122635"/>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Straight Connector 62"/>
          <p:cNvCxnSpPr>
            <a:stCxn id="51" idx="0"/>
            <a:endCxn id="60" idx="2"/>
          </p:cNvCxnSpPr>
          <p:nvPr/>
        </p:nvCxnSpPr>
        <p:spPr>
          <a:xfrm rot="16200000" flipV="1">
            <a:off x="7659824" y="3580817"/>
            <a:ext cx="478904" cy="1096565"/>
          </a:xfrm>
          <a:prstGeom prst="line">
            <a:avLst/>
          </a:prstGeom>
        </p:spPr>
        <p:style>
          <a:lnRef idx="1">
            <a:schemeClr val="accent1"/>
          </a:lnRef>
          <a:fillRef idx="0">
            <a:schemeClr val="accent1"/>
          </a:fillRef>
          <a:effectRef idx="0">
            <a:schemeClr val="accent1"/>
          </a:effectRef>
          <a:fontRef idx="minor">
            <a:schemeClr val="tx1"/>
          </a:fontRef>
        </p:style>
      </p:cxnSp>
      <p:sp>
        <p:nvSpPr>
          <p:cNvPr id="64" name="Left Arrow 63"/>
          <p:cNvSpPr/>
          <p:nvPr/>
        </p:nvSpPr>
        <p:spPr>
          <a:xfrm>
            <a:off x="2971800" y="4114800"/>
            <a:ext cx="2832720" cy="457200"/>
          </a:xfrm>
          <a:prstGeom prst="leftArrow">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65" name="TextBox 64"/>
          <p:cNvSpPr txBox="1"/>
          <p:nvPr/>
        </p:nvSpPr>
        <p:spPr>
          <a:xfrm>
            <a:off x="605650" y="3810000"/>
            <a:ext cx="1465466" cy="400110"/>
          </a:xfrm>
          <a:prstGeom prst="rect">
            <a:avLst/>
          </a:prstGeom>
          <a:noFill/>
        </p:spPr>
        <p:txBody>
          <a:bodyPr wrap="none" rtlCol="0">
            <a:spAutoFit/>
          </a:bodyPr>
          <a:lstStyle/>
          <a:p>
            <a:r>
              <a:rPr lang="en-US" sz="2000" dirty="0" smtClean="0">
                <a:latin typeface="Times New Roman" pitchFamily="18" charset="0"/>
                <a:cs typeface="Times New Roman" pitchFamily="18" charset="0"/>
              </a:rPr>
              <a:t>Government</a:t>
            </a:r>
            <a:endParaRPr lang="en-US" sz="2000" dirty="0">
              <a:latin typeface="Times New Roman" pitchFamily="18" charset="0"/>
              <a:cs typeface="Times New Roman" pitchFamily="18" charset="0"/>
            </a:endParaRPr>
          </a:p>
        </p:txBody>
      </p:sp>
      <p:pic>
        <p:nvPicPr>
          <p:cNvPr id="66" name="Picture 65" descr="u=2376779564,3705762269&amp;fm=0&amp;gp=38.jpg"/>
          <p:cNvPicPr>
            <a:picLocks noChangeAspect="1"/>
          </p:cNvPicPr>
          <p:nvPr/>
        </p:nvPicPr>
        <p:blipFill>
          <a:blip r:embed="rId6" cstate="print"/>
          <a:stretch>
            <a:fillRect/>
          </a:stretch>
        </p:blipFill>
        <p:spPr>
          <a:xfrm>
            <a:off x="2362199" y="2743200"/>
            <a:ext cx="1403685" cy="1143000"/>
          </a:xfrm>
          <a:prstGeom prst="rect">
            <a:avLst/>
          </a:prstGeom>
          <a:noFill/>
        </p:spPr>
      </p:pic>
      <p:sp>
        <p:nvSpPr>
          <p:cNvPr id="67" name="TextBox 66"/>
          <p:cNvSpPr txBox="1"/>
          <p:nvPr/>
        </p:nvSpPr>
        <p:spPr>
          <a:xfrm>
            <a:off x="2492152" y="3797424"/>
            <a:ext cx="1265090" cy="400110"/>
          </a:xfrm>
          <a:prstGeom prst="rect">
            <a:avLst/>
          </a:prstGeom>
          <a:noFill/>
        </p:spPr>
        <p:txBody>
          <a:bodyPr wrap="none" rtlCol="0">
            <a:spAutoFit/>
          </a:bodyPr>
          <a:lstStyle/>
          <a:p>
            <a:r>
              <a:rPr lang="en-US" sz="2000" dirty="0" smtClean="0">
                <a:latin typeface="Times New Roman" pitchFamily="18" charset="0"/>
                <a:cs typeface="Times New Roman" pitchFamily="18" charset="0"/>
              </a:rPr>
              <a:t>Advertiser</a:t>
            </a:r>
            <a:endParaRPr lang="en-US" sz="2000" dirty="0">
              <a:latin typeface="Times New Roman" pitchFamily="18" charset="0"/>
              <a:cs typeface="Times New Roman" pitchFamily="18" charset="0"/>
            </a:endParaRPr>
          </a:p>
        </p:txBody>
      </p:sp>
      <p:sp>
        <p:nvSpPr>
          <p:cNvPr id="68" name="TextBox 67"/>
          <p:cNvSpPr txBox="1"/>
          <p:nvPr/>
        </p:nvSpPr>
        <p:spPr>
          <a:xfrm>
            <a:off x="619944" y="5309592"/>
            <a:ext cx="1250662" cy="400110"/>
          </a:xfrm>
          <a:prstGeom prst="rect">
            <a:avLst/>
          </a:prstGeom>
          <a:noFill/>
        </p:spPr>
        <p:txBody>
          <a:bodyPr wrap="none" rtlCol="0">
            <a:spAutoFit/>
          </a:bodyPr>
          <a:lstStyle/>
          <a:p>
            <a:r>
              <a:rPr lang="en-US" sz="2000" dirty="0" smtClean="0">
                <a:latin typeface="Times New Roman" pitchFamily="18" charset="0"/>
                <a:cs typeface="Times New Roman" pitchFamily="18" charset="0"/>
              </a:rPr>
              <a:t>Marketing</a:t>
            </a:r>
            <a:endParaRPr lang="en-US" sz="2000" dirty="0">
              <a:latin typeface="Times New Roman" pitchFamily="18" charset="0"/>
              <a:cs typeface="Times New Roman" pitchFamily="18" charset="0"/>
            </a:endParaRPr>
          </a:p>
        </p:txBody>
      </p:sp>
      <p:sp>
        <p:nvSpPr>
          <p:cNvPr id="69" name="TextBox 68"/>
          <p:cNvSpPr txBox="1"/>
          <p:nvPr/>
        </p:nvSpPr>
        <p:spPr>
          <a:xfrm>
            <a:off x="7052585" y="6006829"/>
            <a:ext cx="768159" cy="400110"/>
          </a:xfrm>
          <a:prstGeom prst="rect">
            <a:avLst/>
          </a:prstGeom>
          <a:noFill/>
        </p:spPr>
        <p:txBody>
          <a:bodyPr wrap="none" rtlCol="0">
            <a:spAutoFit/>
          </a:bodyPr>
          <a:lstStyle/>
          <a:p>
            <a:r>
              <a:rPr lang="en-US" sz="2000" dirty="0" smtClean="0">
                <a:latin typeface="Times New Roman" pitchFamily="18" charset="0"/>
                <a:cs typeface="Times New Roman" pitchFamily="18" charset="0"/>
              </a:rPr>
              <a:t>Users</a:t>
            </a:r>
            <a:endParaRPr lang="en-US" sz="2000" dirty="0">
              <a:latin typeface="Times New Roman" pitchFamily="18" charset="0"/>
              <a:cs typeface="Times New Roman" pitchFamily="18" charset="0"/>
            </a:endParaRPr>
          </a:p>
        </p:txBody>
      </p:sp>
      <p:sp>
        <p:nvSpPr>
          <p:cNvPr id="70" name="TextBox 69"/>
          <p:cNvSpPr txBox="1"/>
          <p:nvPr/>
        </p:nvSpPr>
        <p:spPr>
          <a:xfrm>
            <a:off x="5149957" y="4978152"/>
            <a:ext cx="1366400" cy="400110"/>
          </a:xfrm>
          <a:prstGeom prst="rect">
            <a:avLst/>
          </a:prstGeom>
          <a:noFill/>
        </p:spPr>
        <p:txBody>
          <a:bodyPr wrap="none" rtlCol="0">
            <a:spAutoFit/>
          </a:bodyPr>
          <a:lstStyle/>
          <a:p>
            <a:r>
              <a:rPr lang="en-US" sz="2000" dirty="0" smtClean="0">
                <a:latin typeface="Times New Roman" pitchFamily="18" charset="0"/>
                <a:cs typeface="Times New Roman" pitchFamily="18" charset="0"/>
              </a:rPr>
              <a:t>Web agents</a:t>
            </a:r>
            <a:endParaRPr lang="en-US" sz="2000" dirty="0">
              <a:latin typeface="Times New Roman" pitchFamily="18" charset="0"/>
              <a:cs typeface="Times New Roman" pitchFamily="18" charset="0"/>
            </a:endParaRPr>
          </a:p>
        </p:txBody>
      </p:sp>
      <p:sp>
        <p:nvSpPr>
          <p:cNvPr id="71" name="TextBox 70"/>
          <p:cNvSpPr txBox="1"/>
          <p:nvPr/>
        </p:nvSpPr>
        <p:spPr>
          <a:xfrm>
            <a:off x="3932312" y="1925216"/>
            <a:ext cx="2088232" cy="400110"/>
          </a:xfrm>
          <a:prstGeom prst="rect">
            <a:avLst/>
          </a:prstGeom>
          <a:noFill/>
        </p:spPr>
        <p:txBody>
          <a:bodyPr wrap="square" rtlCol="0">
            <a:spAutoFit/>
          </a:bodyPr>
          <a:lstStyle/>
          <a:p>
            <a:r>
              <a:rPr lang="en-US" sz="2000" dirty="0" err="1" smtClean="0">
                <a:latin typeface="Times New Roman" pitchFamily="18" charset="0"/>
                <a:cs typeface="Times New Roman" pitchFamily="18" charset="0"/>
              </a:rPr>
              <a:t>Anonymized</a:t>
            </a:r>
            <a:r>
              <a:rPr lang="en-US" sz="2000" dirty="0" smtClean="0">
                <a:latin typeface="Times New Roman" pitchFamily="18" charset="0"/>
                <a:cs typeface="Times New Roman" pitchFamily="18" charset="0"/>
              </a:rPr>
              <a:t> Data</a:t>
            </a:r>
            <a:endParaRPr lang="en-US" sz="2000" dirty="0">
              <a:latin typeface="Times New Roman" pitchFamily="18" charset="0"/>
              <a:cs typeface="Times New Roman" pitchFamily="18" charset="0"/>
            </a:endParaRPr>
          </a:p>
        </p:txBody>
      </p:sp>
      <p:grpSp>
        <p:nvGrpSpPr>
          <p:cNvPr id="3" name="Group 68"/>
          <p:cNvGrpSpPr/>
          <p:nvPr/>
        </p:nvGrpSpPr>
        <p:grpSpPr>
          <a:xfrm>
            <a:off x="4572000" y="2382416"/>
            <a:ext cx="990600" cy="990600"/>
            <a:chOff x="4648200" y="457200"/>
            <a:chExt cx="990600" cy="990600"/>
          </a:xfrm>
        </p:grpSpPr>
        <p:sp>
          <p:nvSpPr>
            <p:cNvPr id="73" name="Oval 72"/>
            <p:cNvSpPr/>
            <p:nvPr/>
          </p:nvSpPr>
          <p:spPr>
            <a:xfrm>
              <a:off x="4648200" y="8382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p:cNvSpPr/>
            <p:nvPr/>
          </p:nvSpPr>
          <p:spPr>
            <a:xfrm>
              <a:off x="5486400" y="8382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p:cNvSpPr/>
            <p:nvPr/>
          </p:nvSpPr>
          <p:spPr>
            <a:xfrm>
              <a:off x="4648200" y="12954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Oval 75"/>
            <p:cNvSpPr/>
            <p:nvPr/>
          </p:nvSpPr>
          <p:spPr>
            <a:xfrm>
              <a:off x="5486400" y="12954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76"/>
            <p:cNvSpPr/>
            <p:nvPr/>
          </p:nvSpPr>
          <p:spPr>
            <a:xfrm>
              <a:off x="5105400" y="4572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8" name="Straight Connector 77"/>
            <p:cNvCxnSpPr>
              <a:stCxn id="74" idx="0"/>
              <a:endCxn id="77" idx="5"/>
            </p:cNvCxnSpPr>
            <p:nvPr/>
          </p:nvCxnSpPr>
          <p:spPr>
            <a:xfrm rot="16200000" flipV="1">
              <a:off x="5273582" y="549182"/>
              <a:ext cx="250918" cy="327118"/>
            </a:xfrm>
            <a:prstGeom prst="line">
              <a:avLst/>
            </a:prstGeom>
          </p:spPr>
          <p:style>
            <a:lnRef idx="1">
              <a:schemeClr val="accent1"/>
            </a:lnRef>
            <a:fillRef idx="0">
              <a:schemeClr val="accent1"/>
            </a:fillRef>
            <a:effectRef idx="0">
              <a:schemeClr val="accent1"/>
            </a:effectRef>
            <a:fontRef idx="minor">
              <a:schemeClr val="tx1"/>
            </a:fontRef>
          </p:style>
        </p:cxnSp>
        <p:cxnSp>
          <p:nvCxnSpPr>
            <p:cNvPr id="79" name="Straight Connector 78"/>
            <p:cNvCxnSpPr>
              <a:stCxn id="77" idx="3"/>
              <a:endCxn id="73" idx="7"/>
            </p:cNvCxnSpPr>
            <p:nvPr/>
          </p:nvCxnSpPr>
          <p:spPr>
            <a:xfrm rot="5400000">
              <a:off x="4816382" y="549182"/>
              <a:ext cx="273236" cy="349436"/>
            </a:xfrm>
            <a:prstGeom prst="line">
              <a:avLst/>
            </a:prstGeom>
          </p:spPr>
          <p:style>
            <a:lnRef idx="1">
              <a:schemeClr val="accent1"/>
            </a:lnRef>
            <a:fillRef idx="0">
              <a:schemeClr val="accent1"/>
            </a:fillRef>
            <a:effectRef idx="0">
              <a:schemeClr val="accent1"/>
            </a:effectRef>
            <a:fontRef idx="minor">
              <a:schemeClr val="tx1"/>
            </a:fontRef>
          </p:style>
        </p:cxnSp>
        <p:cxnSp>
          <p:nvCxnSpPr>
            <p:cNvPr id="80" name="Straight Connector 79"/>
            <p:cNvCxnSpPr>
              <a:stCxn id="73" idx="4"/>
              <a:endCxn id="75" idx="0"/>
            </p:cNvCxnSpPr>
            <p:nvPr/>
          </p:nvCxnSpPr>
          <p:spPr>
            <a:xfrm rot="5400000">
              <a:off x="4572000" y="1143000"/>
              <a:ext cx="3048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81" name="Straight Connector 80"/>
            <p:cNvCxnSpPr>
              <a:stCxn id="74" idx="4"/>
              <a:endCxn id="76" idx="0"/>
            </p:cNvCxnSpPr>
            <p:nvPr/>
          </p:nvCxnSpPr>
          <p:spPr>
            <a:xfrm rot="5400000">
              <a:off x="5410200" y="1143000"/>
              <a:ext cx="3048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Straight Connector 81"/>
            <p:cNvCxnSpPr>
              <a:stCxn id="75" idx="6"/>
              <a:endCxn id="76" idx="2"/>
            </p:cNvCxnSpPr>
            <p:nvPr/>
          </p:nvCxnSpPr>
          <p:spPr>
            <a:xfrm>
              <a:off x="4800600" y="1371600"/>
              <a:ext cx="685800" cy="1588"/>
            </a:xfrm>
            <a:prstGeom prst="line">
              <a:avLst/>
            </a:prstGeom>
          </p:spPr>
          <p:style>
            <a:lnRef idx="1">
              <a:schemeClr val="accent1"/>
            </a:lnRef>
            <a:fillRef idx="0">
              <a:schemeClr val="accent1"/>
            </a:fillRef>
            <a:effectRef idx="0">
              <a:schemeClr val="accent1"/>
            </a:effectRef>
            <a:fontRef idx="minor">
              <a:schemeClr val="tx1"/>
            </a:fontRef>
          </p:style>
        </p:cxnSp>
      </p:grpSp>
      <p:sp>
        <p:nvSpPr>
          <p:cNvPr id="83" name="TextBox 82"/>
          <p:cNvSpPr txBox="1"/>
          <p:nvPr/>
        </p:nvSpPr>
        <p:spPr>
          <a:xfrm>
            <a:off x="5029200" y="2284512"/>
            <a:ext cx="609600" cy="246221"/>
          </a:xfrm>
          <a:prstGeom prst="rect">
            <a:avLst/>
          </a:prstGeom>
          <a:noFill/>
        </p:spPr>
        <p:txBody>
          <a:bodyPr wrap="square" rtlCol="0">
            <a:spAutoFit/>
          </a:bodyPr>
          <a:lstStyle/>
          <a:p>
            <a:r>
              <a:rPr lang="en-US" sz="1000" dirty="0" smtClean="0"/>
              <a:t>(…)</a:t>
            </a:r>
            <a:endParaRPr lang="en-US" sz="1000" dirty="0"/>
          </a:p>
        </p:txBody>
      </p:sp>
      <p:sp>
        <p:nvSpPr>
          <p:cNvPr id="84" name="TextBox 83"/>
          <p:cNvSpPr txBox="1"/>
          <p:nvPr/>
        </p:nvSpPr>
        <p:spPr>
          <a:xfrm>
            <a:off x="5410200" y="2647891"/>
            <a:ext cx="609600" cy="246221"/>
          </a:xfrm>
          <a:prstGeom prst="rect">
            <a:avLst/>
          </a:prstGeom>
          <a:noFill/>
        </p:spPr>
        <p:txBody>
          <a:bodyPr wrap="square" rtlCol="0">
            <a:spAutoFit/>
          </a:bodyPr>
          <a:lstStyle/>
          <a:p>
            <a:r>
              <a:rPr lang="en-US" sz="1000" dirty="0" smtClean="0"/>
              <a:t>(…)</a:t>
            </a:r>
            <a:endParaRPr lang="en-US" sz="1000" dirty="0"/>
          </a:p>
        </p:txBody>
      </p:sp>
      <p:sp>
        <p:nvSpPr>
          <p:cNvPr id="85" name="TextBox 84"/>
          <p:cNvSpPr txBox="1"/>
          <p:nvPr/>
        </p:nvSpPr>
        <p:spPr>
          <a:xfrm>
            <a:off x="5156448" y="3326160"/>
            <a:ext cx="609600" cy="246221"/>
          </a:xfrm>
          <a:prstGeom prst="rect">
            <a:avLst/>
          </a:prstGeom>
          <a:noFill/>
        </p:spPr>
        <p:txBody>
          <a:bodyPr wrap="square" rtlCol="0">
            <a:spAutoFit/>
          </a:bodyPr>
          <a:lstStyle/>
          <a:p>
            <a:r>
              <a:rPr lang="en-US" sz="1000" dirty="0" smtClean="0"/>
              <a:t>(…)</a:t>
            </a:r>
            <a:endParaRPr lang="en-US" sz="1000" dirty="0"/>
          </a:p>
        </p:txBody>
      </p:sp>
      <p:sp>
        <p:nvSpPr>
          <p:cNvPr id="86" name="TextBox 85"/>
          <p:cNvSpPr txBox="1"/>
          <p:nvPr/>
        </p:nvSpPr>
        <p:spPr>
          <a:xfrm>
            <a:off x="4249056" y="2589312"/>
            <a:ext cx="609600" cy="246221"/>
          </a:xfrm>
          <a:prstGeom prst="rect">
            <a:avLst/>
          </a:prstGeom>
          <a:noFill/>
        </p:spPr>
        <p:txBody>
          <a:bodyPr wrap="square" rtlCol="0">
            <a:spAutoFit/>
          </a:bodyPr>
          <a:lstStyle/>
          <a:p>
            <a:r>
              <a:rPr lang="en-US" sz="1000" dirty="0" smtClean="0"/>
              <a:t>(…)</a:t>
            </a:r>
            <a:endParaRPr lang="en-US" sz="1000" dirty="0"/>
          </a:p>
        </p:txBody>
      </p:sp>
      <p:sp>
        <p:nvSpPr>
          <p:cNvPr id="87" name="TextBox 86"/>
          <p:cNvSpPr txBox="1"/>
          <p:nvPr/>
        </p:nvSpPr>
        <p:spPr>
          <a:xfrm>
            <a:off x="4364360" y="3398168"/>
            <a:ext cx="609600" cy="246221"/>
          </a:xfrm>
          <a:prstGeom prst="rect">
            <a:avLst/>
          </a:prstGeom>
          <a:noFill/>
        </p:spPr>
        <p:txBody>
          <a:bodyPr wrap="square" rtlCol="0">
            <a:spAutoFit/>
          </a:bodyPr>
          <a:lstStyle/>
          <a:p>
            <a:r>
              <a:rPr lang="en-US" sz="1000" dirty="0" smtClean="0"/>
              <a:t>(…)</a:t>
            </a:r>
            <a:endParaRPr lang="en-US" sz="1000" dirty="0"/>
          </a:p>
        </p:txBody>
      </p:sp>
      <p:pic>
        <p:nvPicPr>
          <p:cNvPr id="89" name="Picture 2"/>
          <p:cNvPicPr>
            <a:picLocks noChangeAspect="1" noChangeArrowheads="1"/>
          </p:cNvPicPr>
          <p:nvPr/>
        </p:nvPicPr>
        <p:blipFill>
          <a:blip r:embed="rId7" cstate="print"/>
          <a:srcRect/>
          <a:stretch>
            <a:fillRect/>
          </a:stretch>
        </p:blipFill>
        <p:spPr bwMode="auto">
          <a:xfrm>
            <a:off x="6156176" y="5517232"/>
            <a:ext cx="304800" cy="390525"/>
          </a:xfrm>
          <a:prstGeom prst="rect">
            <a:avLst/>
          </a:prstGeom>
          <a:noFill/>
          <a:ln w="9525">
            <a:noFill/>
            <a:miter lim="800000"/>
            <a:headEnd/>
            <a:tailEnd/>
          </a:ln>
          <a:effectLst/>
        </p:spPr>
      </p:pic>
      <p:cxnSp>
        <p:nvCxnSpPr>
          <p:cNvPr id="90" name="Straight Arrow Connector 89"/>
          <p:cNvCxnSpPr>
            <a:stCxn id="89" idx="1"/>
          </p:cNvCxnSpPr>
          <p:nvPr/>
        </p:nvCxnSpPr>
        <p:spPr>
          <a:xfrm rot="10800000">
            <a:off x="5580112" y="3573017"/>
            <a:ext cx="576064" cy="2139479"/>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91" name="TextBox 90"/>
          <p:cNvSpPr txBox="1"/>
          <p:nvPr/>
        </p:nvSpPr>
        <p:spPr>
          <a:xfrm>
            <a:off x="3886200" y="4045386"/>
            <a:ext cx="1600200" cy="738664"/>
          </a:xfrm>
          <a:prstGeom prst="rect">
            <a:avLst/>
          </a:prstGeom>
          <a:noFill/>
        </p:spPr>
        <p:txBody>
          <a:bodyPr wrap="square" rtlCol="0">
            <a:spAutoFit/>
          </a:bodyPr>
          <a:lstStyle/>
          <a:p>
            <a:r>
              <a:rPr lang="en-US" sz="1400" dirty="0" smtClean="0">
                <a:latin typeface="Times New Roman" pitchFamily="18" charset="0"/>
                <a:cs typeface="Times New Roman" pitchFamily="18" charset="0"/>
              </a:rPr>
              <a:t>Analyze and reveal some privacy information</a:t>
            </a:r>
            <a:endParaRPr lang="en-US" sz="1400" dirty="0">
              <a:latin typeface="Times New Roman" pitchFamily="18" charset="0"/>
              <a:cs typeface="Times New Roman" pitchFamily="18" charset="0"/>
            </a:endParaRPr>
          </a:p>
        </p:txBody>
      </p:sp>
      <p:sp>
        <p:nvSpPr>
          <p:cNvPr id="96" name="TextBox 95"/>
          <p:cNvSpPr txBox="1"/>
          <p:nvPr/>
        </p:nvSpPr>
        <p:spPr>
          <a:xfrm>
            <a:off x="6934200" y="2844552"/>
            <a:ext cx="1090491" cy="369332"/>
          </a:xfrm>
          <a:prstGeom prst="rect">
            <a:avLst/>
          </a:prstGeom>
          <a:noFill/>
        </p:spPr>
        <p:txBody>
          <a:bodyPr wrap="none" rtlCol="0">
            <a:spAutoFit/>
          </a:bodyPr>
          <a:lstStyle/>
          <a:p>
            <a:r>
              <a:rPr lang="en-US" b="1" i="1" dirty="0" err="1" smtClean="0">
                <a:solidFill>
                  <a:schemeClr val="accent5">
                    <a:lumMod val="40000"/>
                    <a:lumOff val="60000"/>
                  </a:schemeClr>
                </a:solidFill>
              </a:rPr>
              <a:t>Facebook</a:t>
            </a:r>
            <a:endParaRPr lang="en-US" b="1" i="1" dirty="0">
              <a:solidFill>
                <a:schemeClr val="accent5">
                  <a:lumMod val="40000"/>
                  <a:lumOff val="60000"/>
                </a:schemeClr>
              </a:solidFill>
            </a:endParaRPr>
          </a:p>
        </p:txBody>
      </p:sp>
      <p:sp>
        <p:nvSpPr>
          <p:cNvPr id="97" name="TextBox 96"/>
          <p:cNvSpPr txBox="1"/>
          <p:nvPr/>
        </p:nvSpPr>
        <p:spPr>
          <a:xfrm>
            <a:off x="2857128" y="5793903"/>
            <a:ext cx="1219200" cy="307777"/>
          </a:xfrm>
          <a:prstGeom prst="rect">
            <a:avLst/>
          </a:prstGeom>
          <a:noFill/>
        </p:spPr>
        <p:txBody>
          <a:bodyPr wrap="square" rtlCol="0">
            <a:spAutoFit/>
          </a:bodyPr>
          <a:lstStyle/>
          <a:p>
            <a:r>
              <a:rPr lang="en-US" sz="1400" dirty="0" smtClean="0">
                <a:latin typeface="Times New Roman" pitchFamily="18" charset="0"/>
                <a:cs typeface="Times New Roman" pitchFamily="18" charset="0"/>
              </a:rPr>
              <a:t>Customers</a:t>
            </a:r>
            <a:endParaRPr lang="en-US" sz="1400" dirty="0">
              <a:latin typeface="Times New Roman" pitchFamily="18" charset="0"/>
              <a:cs typeface="Times New Roman" pitchFamily="18" charset="0"/>
            </a:endParaRPr>
          </a:p>
        </p:txBody>
      </p:sp>
      <p:pic>
        <p:nvPicPr>
          <p:cNvPr id="98" name="Picture 97" descr="pharmacy.png"/>
          <p:cNvPicPr>
            <a:picLocks noChangeAspect="1"/>
          </p:cNvPicPr>
          <p:nvPr/>
        </p:nvPicPr>
        <p:blipFill>
          <a:blip r:embed="rId8" cstate="print"/>
          <a:stretch>
            <a:fillRect/>
          </a:stretch>
        </p:blipFill>
        <p:spPr>
          <a:xfrm>
            <a:off x="762000" y="2667000"/>
            <a:ext cx="1219200" cy="1219200"/>
          </a:xfrm>
          <a:prstGeom prst="rect">
            <a:avLst/>
          </a:prstGeom>
        </p:spPr>
      </p:pic>
      <p:pic>
        <p:nvPicPr>
          <p:cNvPr id="99" name="Picture 98" descr="kchart.png"/>
          <p:cNvPicPr>
            <a:picLocks noChangeAspect="1"/>
          </p:cNvPicPr>
          <p:nvPr/>
        </p:nvPicPr>
        <p:blipFill>
          <a:blip r:embed="rId9" cstate="print"/>
          <a:stretch>
            <a:fillRect/>
          </a:stretch>
        </p:blipFill>
        <p:spPr>
          <a:xfrm>
            <a:off x="762000" y="4267200"/>
            <a:ext cx="990600" cy="990600"/>
          </a:xfrm>
          <a:prstGeom prst="rect">
            <a:avLst/>
          </a:prstGeom>
        </p:spPr>
      </p:pic>
      <p:pic>
        <p:nvPicPr>
          <p:cNvPr id="92" name="Picture 2"/>
          <p:cNvPicPr>
            <a:picLocks noChangeAspect="1" noChangeArrowheads="1"/>
          </p:cNvPicPr>
          <p:nvPr/>
        </p:nvPicPr>
        <p:blipFill>
          <a:blip r:embed="rId7" cstate="print"/>
          <a:srcRect/>
          <a:stretch>
            <a:fillRect/>
          </a:stretch>
        </p:blipFill>
        <p:spPr bwMode="auto">
          <a:xfrm>
            <a:off x="6804248" y="5589240"/>
            <a:ext cx="304800" cy="390525"/>
          </a:xfrm>
          <a:prstGeom prst="rect">
            <a:avLst/>
          </a:prstGeom>
          <a:noFill/>
          <a:ln w="9525">
            <a:noFill/>
            <a:miter lim="800000"/>
            <a:headEnd/>
            <a:tailEnd/>
          </a:ln>
          <a:effectLst/>
        </p:spPr>
      </p:pic>
      <p:cxnSp>
        <p:nvCxnSpPr>
          <p:cNvPr id="94" name="Straight Arrow Connector 93"/>
          <p:cNvCxnSpPr/>
          <p:nvPr/>
        </p:nvCxnSpPr>
        <p:spPr>
          <a:xfrm rot="16200000" flipV="1">
            <a:off x="5292080" y="4005064"/>
            <a:ext cx="1872208" cy="115212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a:stCxn id="89" idx="0"/>
          </p:cNvCxnSpPr>
          <p:nvPr/>
        </p:nvCxnSpPr>
        <p:spPr bwMode="auto">
          <a:xfrm rot="5400000" flipH="1" flipV="1">
            <a:off x="6484404" y="4837348"/>
            <a:ext cx="504056" cy="855712"/>
          </a:xfrm>
          <a:prstGeom prst="line">
            <a:avLst/>
          </a:prstGeom>
          <a:solidFill>
            <a:schemeClr val="accent1"/>
          </a:solidFill>
          <a:ln w="9525" cap="flat" cmpd="sng" algn="ctr">
            <a:solidFill>
              <a:srgbClr val="FF0000"/>
            </a:solidFill>
            <a:prstDash val="solid"/>
            <a:round/>
            <a:headEnd type="none" w="med" len="med"/>
            <a:tailEnd type="none" w="med" len="med"/>
          </a:ln>
          <a:effectLst/>
        </p:spPr>
      </p:cxnSp>
      <p:cxnSp>
        <p:nvCxnSpPr>
          <p:cNvPr id="103" name="Straight Connector 102"/>
          <p:cNvCxnSpPr>
            <a:stCxn id="49" idx="2"/>
          </p:cNvCxnSpPr>
          <p:nvPr/>
        </p:nvCxnSpPr>
        <p:spPr bwMode="auto">
          <a:xfrm rot="16200000" flipH="1">
            <a:off x="6211838" y="4708797"/>
            <a:ext cx="529555" cy="1087314"/>
          </a:xfrm>
          <a:prstGeom prst="line">
            <a:avLst/>
          </a:prstGeom>
          <a:solidFill>
            <a:schemeClr val="accent1"/>
          </a:solidFill>
          <a:ln w="9525" cap="flat" cmpd="sng" algn="ctr">
            <a:solidFill>
              <a:srgbClr val="FF0000"/>
            </a:solidFill>
            <a:prstDash val="solid"/>
            <a:round/>
            <a:headEnd type="none" w="med" len="med"/>
            <a:tailEnd type="none" w="med" len="med"/>
          </a:ln>
          <a:effectLst/>
        </p:spPr>
      </p:cxnSp>
      <p:cxnSp>
        <p:nvCxnSpPr>
          <p:cNvPr id="106" name="Straight Connector 105"/>
          <p:cNvCxnSpPr/>
          <p:nvPr/>
        </p:nvCxnSpPr>
        <p:spPr bwMode="auto">
          <a:xfrm rot="5400000">
            <a:off x="6840252" y="5193198"/>
            <a:ext cx="504058" cy="144014"/>
          </a:xfrm>
          <a:prstGeom prst="line">
            <a:avLst/>
          </a:prstGeom>
          <a:solidFill>
            <a:schemeClr val="accent1"/>
          </a:solidFill>
          <a:ln w="9525" cap="flat" cmpd="sng" algn="ctr">
            <a:solidFill>
              <a:srgbClr val="FF0000"/>
            </a:solidFill>
            <a:prstDash val="solid"/>
            <a:round/>
            <a:headEnd type="none" w="med" len="med"/>
            <a:tailEnd type="none" w="med" len="med"/>
          </a:ln>
          <a:effectLst/>
        </p:spPr>
      </p:cxn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Anti Active attack</a:t>
            </a:r>
            <a:endParaRPr lang="en-US" dirty="0"/>
          </a:p>
        </p:txBody>
      </p:sp>
      <p:sp>
        <p:nvSpPr>
          <p:cNvPr id="43" name="Date Placeholder 42"/>
          <p:cNvSpPr>
            <a:spLocks noGrp="1"/>
          </p:cNvSpPr>
          <p:nvPr>
            <p:ph type="dt" sz="half" idx="10"/>
          </p:nvPr>
        </p:nvSpPr>
        <p:spPr/>
        <p:txBody>
          <a:bodyPr/>
          <a:lstStyle/>
          <a:p>
            <a:pPr>
              <a:defRPr/>
            </a:pPr>
            <a:fld id="{EDD2B36B-6AD3-4FB9-AD00-7D9CA6A978F6}" type="datetime1">
              <a:rPr lang="en-US" altLang="zh-CN" smtClean="0"/>
              <a:pPr>
                <a:defRPr/>
              </a:pPr>
              <a:t>12/2/17</a:t>
            </a:fld>
            <a:endParaRPr lang="en-US" altLang="zh-CN"/>
          </a:p>
        </p:txBody>
      </p:sp>
      <p:sp>
        <p:nvSpPr>
          <p:cNvPr id="41" name="Rectangle 40"/>
          <p:cNvSpPr/>
          <p:nvPr/>
        </p:nvSpPr>
        <p:spPr>
          <a:xfrm>
            <a:off x="427112" y="2285256"/>
            <a:ext cx="3505200" cy="3810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pic>
        <p:nvPicPr>
          <p:cNvPr id="47" name="Picture 2"/>
          <p:cNvPicPr>
            <a:picLocks noChangeAspect="1" noChangeArrowheads="1"/>
          </p:cNvPicPr>
          <p:nvPr/>
        </p:nvPicPr>
        <p:blipFill>
          <a:blip r:embed="rId3" cstate="print"/>
          <a:srcRect/>
          <a:stretch>
            <a:fillRect/>
          </a:stretch>
        </p:blipFill>
        <p:spPr bwMode="auto">
          <a:xfrm>
            <a:off x="8458200" y="5625829"/>
            <a:ext cx="257175" cy="363719"/>
          </a:xfrm>
          <a:prstGeom prst="rect">
            <a:avLst/>
          </a:prstGeom>
          <a:noFill/>
          <a:ln w="9525">
            <a:noFill/>
            <a:miter lim="800000"/>
            <a:headEnd/>
            <a:tailEnd/>
          </a:ln>
          <a:effectLst/>
        </p:spPr>
      </p:pic>
      <p:pic>
        <p:nvPicPr>
          <p:cNvPr id="48" name="Picture 2"/>
          <p:cNvPicPr>
            <a:picLocks noChangeAspect="1" noChangeArrowheads="1"/>
          </p:cNvPicPr>
          <p:nvPr/>
        </p:nvPicPr>
        <p:blipFill>
          <a:blip r:embed="rId3" cstate="print"/>
          <a:srcRect/>
          <a:stretch>
            <a:fillRect/>
          </a:stretch>
        </p:blipFill>
        <p:spPr bwMode="auto">
          <a:xfrm>
            <a:off x="7743825" y="5625829"/>
            <a:ext cx="257175" cy="363719"/>
          </a:xfrm>
          <a:prstGeom prst="rect">
            <a:avLst/>
          </a:prstGeom>
          <a:noFill/>
          <a:ln w="9525">
            <a:noFill/>
            <a:miter lim="800000"/>
            <a:headEnd/>
            <a:tailEnd/>
          </a:ln>
          <a:effectLst/>
        </p:spPr>
      </p:pic>
      <p:pic>
        <p:nvPicPr>
          <p:cNvPr id="49" name="Picture 3"/>
          <p:cNvPicPr>
            <a:picLocks noChangeAspect="1" noChangeArrowheads="1"/>
          </p:cNvPicPr>
          <p:nvPr/>
        </p:nvPicPr>
        <p:blipFill>
          <a:blip r:embed="rId4" cstate="print"/>
          <a:srcRect/>
          <a:stretch>
            <a:fillRect/>
          </a:stretch>
        </p:blipFill>
        <p:spPr bwMode="auto">
          <a:xfrm>
            <a:off x="5715000" y="4368552"/>
            <a:ext cx="435915" cy="619125"/>
          </a:xfrm>
          <a:prstGeom prst="rect">
            <a:avLst/>
          </a:prstGeom>
          <a:noFill/>
          <a:ln w="9525">
            <a:noFill/>
            <a:miter lim="800000"/>
            <a:headEnd/>
            <a:tailEnd/>
          </a:ln>
          <a:effectLst/>
        </p:spPr>
      </p:pic>
      <p:pic>
        <p:nvPicPr>
          <p:cNvPr id="50" name="Picture 3"/>
          <p:cNvPicPr>
            <a:picLocks noChangeAspect="1" noChangeArrowheads="1"/>
          </p:cNvPicPr>
          <p:nvPr/>
        </p:nvPicPr>
        <p:blipFill>
          <a:blip r:embed="rId4" cstate="print"/>
          <a:srcRect/>
          <a:stretch>
            <a:fillRect/>
          </a:stretch>
        </p:blipFill>
        <p:spPr bwMode="auto">
          <a:xfrm>
            <a:off x="7010400" y="4368552"/>
            <a:ext cx="435915" cy="619125"/>
          </a:xfrm>
          <a:prstGeom prst="rect">
            <a:avLst/>
          </a:prstGeom>
          <a:noFill/>
          <a:ln w="9525">
            <a:noFill/>
            <a:miter lim="800000"/>
            <a:headEnd/>
            <a:tailEnd/>
          </a:ln>
          <a:effectLst/>
        </p:spPr>
      </p:pic>
      <p:pic>
        <p:nvPicPr>
          <p:cNvPr id="51" name="Picture 3"/>
          <p:cNvPicPr>
            <a:picLocks noChangeAspect="1" noChangeArrowheads="1"/>
          </p:cNvPicPr>
          <p:nvPr/>
        </p:nvPicPr>
        <p:blipFill>
          <a:blip r:embed="rId4" cstate="print"/>
          <a:srcRect/>
          <a:stretch>
            <a:fillRect/>
          </a:stretch>
        </p:blipFill>
        <p:spPr bwMode="auto">
          <a:xfrm>
            <a:off x="8229600" y="4368552"/>
            <a:ext cx="435915" cy="619125"/>
          </a:xfrm>
          <a:prstGeom prst="rect">
            <a:avLst/>
          </a:prstGeom>
          <a:noFill/>
          <a:ln w="9525">
            <a:noFill/>
            <a:miter lim="800000"/>
            <a:headEnd/>
            <a:tailEnd/>
          </a:ln>
          <a:effectLst/>
        </p:spPr>
      </p:pic>
      <p:cxnSp>
        <p:nvCxnSpPr>
          <p:cNvPr id="52" name="Straight Connector 51"/>
          <p:cNvCxnSpPr/>
          <p:nvPr/>
        </p:nvCxnSpPr>
        <p:spPr>
          <a:xfrm rot="16200000" flipH="1">
            <a:off x="5740636" y="5141876"/>
            <a:ext cx="676275" cy="291630"/>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rot="5400000" flipH="1" flipV="1">
            <a:off x="6997936" y="4176207"/>
            <a:ext cx="676275" cy="2222970"/>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rot="5400000" flipH="1" flipV="1">
            <a:off x="6769336" y="5166807"/>
            <a:ext cx="676275" cy="241770"/>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rot="5400000" flipH="1" flipV="1">
            <a:off x="7378936" y="4557207"/>
            <a:ext cx="676275" cy="1460970"/>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p:cNvCxnSpPr>
            <a:endCxn id="48" idx="0"/>
          </p:cNvCxnSpPr>
          <p:nvPr/>
        </p:nvCxnSpPr>
        <p:spPr>
          <a:xfrm rot="16200000" flipH="1">
            <a:off x="6564548" y="4317963"/>
            <a:ext cx="676275" cy="1939455"/>
          </a:xfrm>
          <a:prstGeom prst="line">
            <a:avLst/>
          </a:prstGeom>
        </p:spPr>
        <p:style>
          <a:lnRef idx="1">
            <a:schemeClr val="accent1"/>
          </a:lnRef>
          <a:fillRef idx="0">
            <a:schemeClr val="accent1"/>
          </a:fillRef>
          <a:effectRef idx="0">
            <a:schemeClr val="accent1"/>
          </a:effectRef>
          <a:fontRef idx="minor">
            <a:schemeClr val="tx1"/>
          </a:fontRef>
        </p:style>
      </p:cxnSp>
      <p:cxnSp>
        <p:nvCxnSpPr>
          <p:cNvPr id="57" name="Straight Connector 56"/>
          <p:cNvCxnSpPr>
            <a:stCxn id="48" idx="0"/>
          </p:cNvCxnSpPr>
          <p:nvPr/>
        </p:nvCxnSpPr>
        <p:spPr>
          <a:xfrm rot="16200000" flipV="1">
            <a:off x="7212249" y="4965664"/>
            <a:ext cx="676275" cy="644055"/>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Straight Connector 57"/>
          <p:cNvCxnSpPr>
            <a:stCxn id="48" idx="0"/>
          </p:cNvCxnSpPr>
          <p:nvPr/>
        </p:nvCxnSpPr>
        <p:spPr>
          <a:xfrm rot="5400000" flipH="1" flipV="1">
            <a:off x="7821848" y="5000120"/>
            <a:ext cx="676275" cy="575145"/>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p:cNvCxnSpPr>
            <a:stCxn id="47" idx="0"/>
          </p:cNvCxnSpPr>
          <p:nvPr/>
        </p:nvCxnSpPr>
        <p:spPr>
          <a:xfrm rot="16200000" flipV="1">
            <a:off x="7569436" y="4608477"/>
            <a:ext cx="676275" cy="1358430"/>
          </a:xfrm>
          <a:prstGeom prst="line">
            <a:avLst/>
          </a:prstGeom>
        </p:spPr>
        <p:style>
          <a:lnRef idx="1">
            <a:schemeClr val="accent1"/>
          </a:lnRef>
          <a:fillRef idx="0">
            <a:schemeClr val="accent1"/>
          </a:fillRef>
          <a:effectRef idx="0">
            <a:schemeClr val="accent1"/>
          </a:effectRef>
          <a:fontRef idx="minor">
            <a:schemeClr val="tx1"/>
          </a:fontRef>
        </p:style>
      </p:cxnSp>
      <p:pic>
        <p:nvPicPr>
          <p:cNvPr id="60" name="Picture 5"/>
          <p:cNvPicPr>
            <a:picLocks noChangeAspect="1" noChangeArrowheads="1"/>
          </p:cNvPicPr>
          <p:nvPr/>
        </p:nvPicPr>
        <p:blipFill>
          <a:blip r:embed="rId5" cstate="print"/>
          <a:srcRect/>
          <a:stretch>
            <a:fillRect/>
          </a:stretch>
        </p:blipFill>
        <p:spPr bwMode="auto">
          <a:xfrm>
            <a:off x="6236568" y="2213248"/>
            <a:ext cx="2228850" cy="16764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cxnSp>
        <p:nvCxnSpPr>
          <p:cNvPr id="61" name="Straight Connector 60"/>
          <p:cNvCxnSpPr>
            <a:stCxn id="49" idx="0"/>
            <a:endCxn id="60" idx="2"/>
          </p:cNvCxnSpPr>
          <p:nvPr/>
        </p:nvCxnSpPr>
        <p:spPr>
          <a:xfrm rot="5400000" flipH="1" flipV="1">
            <a:off x="6402523" y="3420083"/>
            <a:ext cx="478904" cy="1418035"/>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Straight Connector 61"/>
          <p:cNvCxnSpPr>
            <a:stCxn id="50" idx="0"/>
            <a:endCxn id="60" idx="2"/>
          </p:cNvCxnSpPr>
          <p:nvPr/>
        </p:nvCxnSpPr>
        <p:spPr>
          <a:xfrm rot="5400000" flipH="1" flipV="1">
            <a:off x="7050223" y="4067783"/>
            <a:ext cx="478904" cy="122635"/>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Straight Connector 62"/>
          <p:cNvCxnSpPr>
            <a:stCxn id="51" idx="0"/>
            <a:endCxn id="60" idx="2"/>
          </p:cNvCxnSpPr>
          <p:nvPr/>
        </p:nvCxnSpPr>
        <p:spPr>
          <a:xfrm rot="16200000" flipV="1">
            <a:off x="7659824" y="3580817"/>
            <a:ext cx="478904" cy="1096565"/>
          </a:xfrm>
          <a:prstGeom prst="line">
            <a:avLst/>
          </a:prstGeom>
        </p:spPr>
        <p:style>
          <a:lnRef idx="1">
            <a:schemeClr val="accent1"/>
          </a:lnRef>
          <a:fillRef idx="0">
            <a:schemeClr val="accent1"/>
          </a:fillRef>
          <a:effectRef idx="0">
            <a:schemeClr val="accent1"/>
          </a:effectRef>
          <a:fontRef idx="minor">
            <a:schemeClr val="tx1"/>
          </a:fontRef>
        </p:style>
      </p:cxnSp>
      <p:sp>
        <p:nvSpPr>
          <p:cNvPr id="64" name="Left Arrow 63"/>
          <p:cNvSpPr/>
          <p:nvPr/>
        </p:nvSpPr>
        <p:spPr>
          <a:xfrm>
            <a:off x="2971800" y="4114800"/>
            <a:ext cx="2832720" cy="457200"/>
          </a:xfrm>
          <a:prstGeom prst="leftArrow">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65" name="TextBox 64"/>
          <p:cNvSpPr txBox="1"/>
          <p:nvPr/>
        </p:nvSpPr>
        <p:spPr>
          <a:xfrm>
            <a:off x="605650" y="3810000"/>
            <a:ext cx="1465466" cy="400110"/>
          </a:xfrm>
          <a:prstGeom prst="rect">
            <a:avLst/>
          </a:prstGeom>
          <a:noFill/>
        </p:spPr>
        <p:txBody>
          <a:bodyPr wrap="none" rtlCol="0">
            <a:spAutoFit/>
          </a:bodyPr>
          <a:lstStyle/>
          <a:p>
            <a:r>
              <a:rPr lang="en-US" sz="2000" dirty="0" smtClean="0">
                <a:latin typeface="Times New Roman" pitchFamily="18" charset="0"/>
                <a:cs typeface="Times New Roman" pitchFamily="18" charset="0"/>
              </a:rPr>
              <a:t>Government</a:t>
            </a:r>
            <a:endParaRPr lang="en-US" sz="2000" dirty="0">
              <a:latin typeface="Times New Roman" pitchFamily="18" charset="0"/>
              <a:cs typeface="Times New Roman" pitchFamily="18" charset="0"/>
            </a:endParaRPr>
          </a:p>
        </p:txBody>
      </p:sp>
      <p:pic>
        <p:nvPicPr>
          <p:cNvPr id="66" name="Picture 65" descr="u=2376779564,3705762269&amp;fm=0&amp;gp=38.jpg"/>
          <p:cNvPicPr>
            <a:picLocks noChangeAspect="1"/>
          </p:cNvPicPr>
          <p:nvPr/>
        </p:nvPicPr>
        <p:blipFill>
          <a:blip r:embed="rId6" cstate="print"/>
          <a:stretch>
            <a:fillRect/>
          </a:stretch>
        </p:blipFill>
        <p:spPr>
          <a:xfrm>
            <a:off x="2362199" y="2743200"/>
            <a:ext cx="1403685" cy="1143000"/>
          </a:xfrm>
          <a:prstGeom prst="rect">
            <a:avLst/>
          </a:prstGeom>
          <a:noFill/>
        </p:spPr>
      </p:pic>
      <p:sp>
        <p:nvSpPr>
          <p:cNvPr id="67" name="TextBox 66"/>
          <p:cNvSpPr txBox="1"/>
          <p:nvPr/>
        </p:nvSpPr>
        <p:spPr>
          <a:xfrm>
            <a:off x="2492152" y="3797424"/>
            <a:ext cx="1265090" cy="400110"/>
          </a:xfrm>
          <a:prstGeom prst="rect">
            <a:avLst/>
          </a:prstGeom>
          <a:noFill/>
        </p:spPr>
        <p:txBody>
          <a:bodyPr wrap="none" rtlCol="0">
            <a:spAutoFit/>
          </a:bodyPr>
          <a:lstStyle/>
          <a:p>
            <a:r>
              <a:rPr lang="en-US" sz="2000" dirty="0" smtClean="0">
                <a:latin typeface="Times New Roman" pitchFamily="18" charset="0"/>
                <a:cs typeface="Times New Roman" pitchFamily="18" charset="0"/>
              </a:rPr>
              <a:t>Advertiser</a:t>
            </a:r>
            <a:endParaRPr lang="en-US" sz="2000" dirty="0">
              <a:latin typeface="Times New Roman" pitchFamily="18" charset="0"/>
              <a:cs typeface="Times New Roman" pitchFamily="18" charset="0"/>
            </a:endParaRPr>
          </a:p>
        </p:txBody>
      </p:sp>
      <p:sp>
        <p:nvSpPr>
          <p:cNvPr id="68" name="TextBox 67"/>
          <p:cNvSpPr txBox="1"/>
          <p:nvPr/>
        </p:nvSpPr>
        <p:spPr>
          <a:xfrm>
            <a:off x="619944" y="5309592"/>
            <a:ext cx="1250662" cy="400110"/>
          </a:xfrm>
          <a:prstGeom prst="rect">
            <a:avLst/>
          </a:prstGeom>
          <a:noFill/>
        </p:spPr>
        <p:txBody>
          <a:bodyPr wrap="none" rtlCol="0">
            <a:spAutoFit/>
          </a:bodyPr>
          <a:lstStyle/>
          <a:p>
            <a:r>
              <a:rPr lang="en-US" sz="2000" dirty="0" smtClean="0">
                <a:latin typeface="Times New Roman" pitchFamily="18" charset="0"/>
                <a:cs typeface="Times New Roman" pitchFamily="18" charset="0"/>
              </a:rPr>
              <a:t>Marketing</a:t>
            </a:r>
            <a:endParaRPr lang="en-US" sz="2000" dirty="0">
              <a:latin typeface="Times New Roman" pitchFamily="18" charset="0"/>
              <a:cs typeface="Times New Roman" pitchFamily="18" charset="0"/>
            </a:endParaRPr>
          </a:p>
        </p:txBody>
      </p:sp>
      <p:sp>
        <p:nvSpPr>
          <p:cNvPr id="69" name="TextBox 68"/>
          <p:cNvSpPr txBox="1"/>
          <p:nvPr/>
        </p:nvSpPr>
        <p:spPr>
          <a:xfrm>
            <a:off x="7052585" y="6006829"/>
            <a:ext cx="768159" cy="400110"/>
          </a:xfrm>
          <a:prstGeom prst="rect">
            <a:avLst/>
          </a:prstGeom>
          <a:noFill/>
        </p:spPr>
        <p:txBody>
          <a:bodyPr wrap="none" rtlCol="0">
            <a:spAutoFit/>
          </a:bodyPr>
          <a:lstStyle/>
          <a:p>
            <a:r>
              <a:rPr lang="en-US" sz="2000" dirty="0" smtClean="0">
                <a:latin typeface="Times New Roman" pitchFamily="18" charset="0"/>
                <a:cs typeface="Times New Roman" pitchFamily="18" charset="0"/>
              </a:rPr>
              <a:t>Users</a:t>
            </a:r>
            <a:endParaRPr lang="en-US" sz="2000" dirty="0">
              <a:latin typeface="Times New Roman" pitchFamily="18" charset="0"/>
              <a:cs typeface="Times New Roman" pitchFamily="18" charset="0"/>
            </a:endParaRPr>
          </a:p>
        </p:txBody>
      </p:sp>
      <p:sp>
        <p:nvSpPr>
          <p:cNvPr id="70" name="TextBox 69"/>
          <p:cNvSpPr txBox="1"/>
          <p:nvPr/>
        </p:nvSpPr>
        <p:spPr>
          <a:xfrm>
            <a:off x="5149957" y="4978152"/>
            <a:ext cx="1366400" cy="400110"/>
          </a:xfrm>
          <a:prstGeom prst="rect">
            <a:avLst/>
          </a:prstGeom>
          <a:noFill/>
        </p:spPr>
        <p:txBody>
          <a:bodyPr wrap="none" rtlCol="0">
            <a:spAutoFit/>
          </a:bodyPr>
          <a:lstStyle/>
          <a:p>
            <a:r>
              <a:rPr lang="en-US" sz="2000" dirty="0" smtClean="0">
                <a:latin typeface="Times New Roman" pitchFamily="18" charset="0"/>
                <a:cs typeface="Times New Roman" pitchFamily="18" charset="0"/>
              </a:rPr>
              <a:t>Web agents</a:t>
            </a:r>
            <a:endParaRPr lang="en-US" sz="2000" dirty="0">
              <a:latin typeface="Times New Roman" pitchFamily="18" charset="0"/>
              <a:cs typeface="Times New Roman" pitchFamily="18" charset="0"/>
            </a:endParaRPr>
          </a:p>
        </p:txBody>
      </p:sp>
      <p:sp>
        <p:nvSpPr>
          <p:cNvPr id="71" name="TextBox 70"/>
          <p:cNvSpPr txBox="1"/>
          <p:nvPr/>
        </p:nvSpPr>
        <p:spPr>
          <a:xfrm>
            <a:off x="3932312" y="1925216"/>
            <a:ext cx="2088232" cy="400110"/>
          </a:xfrm>
          <a:prstGeom prst="rect">
            <a:avLst/>
          </a:prstGeom>
          <a:noFill/>
        </p:spPr>
        <p:txBody>
          <a:bodyPr wrap="square" rtlCol="0">
            <a:spAutoFit/>
          </a:bodyPr>
          <a:lstStyle/>
          <a:p>
            <a:r>
              <a:rPr lang="en-US" sz="2000" dirty="0" err="1" smtClean="0">
                <a:latin typeface="Times New Roman" pitchFamily="18" charset="0"/>
                <a:cs typeface="Times New Roman" pitchFamily="18" charset="0"/>
              </a:rPr>
              <a:t>Anonymized</a:t>
            </a:r>
            <a:r>
              <a:rPr lang="en-US" sz="2000" dirty="0" smtClean="0">
                <a:latin typeface="Times New Roman" pitchFamily="18" charset="0"/>
                <a:cs typeface="Times New Roman" pitchFamily="18" charset="0"/>
              </a:rPr>
              <a:t> Data</a:t>
            </a:r>
            <a:endParaRPr lang="en-US" sz="2000" dirty="0">
              <a:latin typeface="Times New Roman" pitchFamily="18" charset="0"/>
              <a:cs typeface="Times New Roman" pitchFamily="18" charset="0"/>
            </a:endParaRPr>
          </a:p>
        </p:txBody>
      </p:sp>
      <p:grpSp>
        <p:nvGrpSpPr>
          <p:cNvPr id="3" name="Group 68"/>
          <p:cNvGrpSpPr/>
          <p:nvPr/>
        </p:nvGrpSpPr>
        <p:grpSpPr>
          <a:xfrm>
            <a:off x="4572000" y="2382416"/>
            <a:ext cx="990600" cy="990600"/>
            <a:chOff x="4648200" y="457200"/>
            <a:chExt cx="990600" cy="990600"/>
          </a:xfrm>
        </p:grpSpPr>
        <p:sp>
          <p:nvSpPr>
            <p:cNvPr id="73" name="Oval 72"/>
            <p:cNvSpPr/>
            <p:nvPr/>
          </p:nvSpPr>
          <p:spPr>
            <a:xfrm>
              <a:off x="4648200" y="8382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p:cNvSpPr/>
            <p:nvPr/>
          </p:nvSpPr>
          <p:spPr>
            <a:xfrm>
              <a:off x="5486400" y="8382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p:cNvSpPr/>
            <p:nvPr/>
          </p:nvSpPr>
          <p:spPr>
            <a:xfrm>
              <a:off x="4648200" y="12954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Oval 75"/>
            <p:cNvSpPr/>
            <p:nvPr/>
          </p:nvSpPr>
          <p:spPr>
            <a:xfrm>
              <a:off x="5486400" y="12954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76"/>
            <p:cNvSpPr/>
            <p:nvPr/>
          </p:nvSpPr>
          <p:spPr>
            <a:xfrm>
              <a:off x="5105400" y="4572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8" name="Straight Connector 77"/>
            <p:cNvCxnSpPr>
              <a:stCxn id="74" idx="0"/>
              <a:endCxn id="77" idx="5"/>
            </p:cNvCxnSpPr>
            <p:nvPr/>
          </p:nvCxnSpPr>
          <p:spPr>
            <a:xfrm rot="16200000" flipV="1">
              <a:off x="5273582" y="549182"/>
              <a:ext cx="250918" cy="327118"/>
            </a:xfrm>
            <a:prstGeom prst="line">
              <a:avLst/>
            </a:prstGeom>
          </p:spPr>
          <p:style>
            <a:lnRef idx="1">
              <a:schemeClr val="accent1"/>
            </a:lnRef>
            <a:fillRef idx="0">
              <a:schemeClr val="accent1"/>
            </a:fillRef>
            <a:effectRef idx="0">
              <a:schemeClr val="accent1"/>
            </a:effectRef>
            <a:fontRef idx="minor">
              <a:schemeClr val="tx1"/>
            </a:fontRef>
          </p:style>
        </p:cxnSp>
        <p:cxnSp>
          <p:nvCxnSpPr>
            <p:cNvPr id="79" name="Straight Connector 78"/>
            <p:cNvCxnSpPr>
              <a:stCxn id="77" idx="3"/>
              <a:endCxn id="73" idx="7"/>
            </p:cNvCxnSpPr>
            <p:nvPr/>
          </p:nvCxnSpPr>
          <p:spPr>
            <a:xfrm rot="5400000">
              <a:off x="4816382" y="549182"/>
              <a:ext cx="273236" cy="349436"/>
            </a:xfrm>
            <a:prstGeom prst="line">
              <a:avLst/>
            </a:prstGeom>
          </p:spPr>
          <p:style>
            <a:lnRef idx="1">
              <a:schemeClr val="accent1"/>
            </a:lnRef>
            <a:fillRef idx="0">
              <a:schemeClr val="accent1"/>
            </a:fillRef>
            <a:effectRef idx="0">
              <a:schemeClr val="accent1"/>
            </a:effectRef>
            <a:fontRef idx="minor">
              <a:schemeClr val="tx1"/>
            </a:fontRef>
          </p:style>
        </p:cxnSp>
        <p:cxnSp>
          <p:nvCxnSpPr>
            <p:cNvPr id="80" name="Straight Connector 79"/>
            <p:cNvCxnSpPr>
              <a:stCxn id="73" idx="4"/>
              <a:endCxn id="75" idx="0"/>
            </p:cNvCxnSpPr>
            <p:nvPr/>
          </p:nvCxnSpPr>
          <p:spPr>
            <a:xfrm rot="5400000">
              <a:off x="4572000" y="1143000"/>
              <a:ext cx="3048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81" name="Straight Connector 80"/>
            <p:cNvCxnSpPr>
              <a:stCxn id="74" idx="4"/>
              <a:endCxn id="76" idx="0"/>
            </p:cNvCxnSpPr>
            <p:nvPr/>
          </p:nvCxnSpPr>
          <p:spPr>
            <a:xfrm rot="5400000">
              <a:off x="5410200" y="1143000"/>
              <a:ext cx="3048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Straight Connector 81"/>
            <p:cNvCxnSpPr>
              <a:stCxn id="75" idx="6"/>
              <a:endCxn id="76" idx="2"/>
            </p:cNvCxnSpPr>
            <p:nvPr/>
          </p:nvCxnSpPr>
          <p:spPr>
            <a:xfrm>
              <a:off x="4800600" y="1371600"/>
              <a:ext cx="685800" cy="1588"/>
            </a:xfrm>
            <a:prstGeom prst="line">
              <a:avLst/>
            </a:prstGeom>
          </p:spPr>
          <p:style>
            <a:lnRef idx="1">
              <a:schemeClr val="accent1"/>
            </a:lnRef>
            <a:fillRef idx="0">
              <a:schemeClr val="accent1"/>
            </a:fillRef>
            <a:effectRef idx="0">
              <a:schemeClr val="accent1"/>
            </a:effectRef>
            <a:fontRef idx="minor">
              <a:schemeClr val="tx1"/>
            </a:fontRef>
          </p:style>
        </p:cxnSp>
      </p:grpSp>
      <p:sp>
        <p:nvSpPr>
          <p:cNvPr id="83" name="TextBox 82"/>
          <p:cNvSpPr txBox="1"/>
          <p:nvPr/>
        </p:nvSpPr>
        <p:spPr>
          <a:xfrm>
            <a:off x="5029200" y="2284512"/>
            <a:ext cx="609600" cy="246221"/>
          </a:xfrm>
          <a:prstGeom prst="rect">
            <a:avLst/>
          </a:prstGeom>
          <a:noFill/>
        </p:spPr>
        <p:txBody>
          <a:bodyPr wrap="square" rtlCol="0">
            <a:spAutoFit/>
          </a:bodyPr>
          <a:lstStyle/>
          <a:p>
            <a:r>
              <a:rPr lang="en-US" sz="1000" dirty="0" smtClean="0"/>
              <a:t>(…)</a:t>
            </a:r>
            <a:endParaRPr lang="en-US" sz="1000" dirty="0"/>
          </a:p>
        </p:txBody>
      </p:sp>
      <p:sp>
        <p:nvSpPr>
          <p:cNvPr id="84" name="TextBox 83"/>
          <p:cNvSpPr txBox="1"/>
          <p:nvPr/>
        </p:nvSpPr>
        <p:spPr>
          <a:xfrm>
            <a:off x="5410200" y="2647891"/>
            <a:ext cx="609600" cy="246221"/>
          </a:xfrm>
          <a:prstGeom prst="rect">
            <a:avLst/>
          </a:prstGeom>
          <a:noFill/>
        </p:spPr>
        <p:txBody>
          <a:bodyPr wrap="square" rtlCol="0">
            <a:spAutoFit/>
          </a:bodyPr>
          <a:lstStyle/>
          <a:p>
            <a:r>
              <a:rPr lang="en-US" sz="1000" dirty="0" smtClean="0"/>
              <a:t>(…)</a:t>
            </a:r>
            <a:endParaRPr lang="en-US" sz="1000" dirty="0"/>
          </a:p>
        </p:txBody>
      </p:sp>
      <p:sp>
        <p:nvSpPr>
          <p:cNvPr id="85" name="TextBox 84"/>
          <p:cNvSpPr txBox="1"/>
          <p:nvPr/>
        </p:nvSpPr>
        <p:spPr>
          <a:xfrm>
            <a:off x="5156448" y="3326160"/>
            <a:ext cx="609600" cy="246221"/>
          </a:xfrm>
          <a:prstGeom prst="rect">
            <a:avLst/>
          </a:prstGeom>
          <a:noFill/>
        </p:spPr>
        <p:txBody>
          <a:bodyPr wrap="square" rtlCol="0">
            <a:spAutoFit/>
          </a:bodyPr>
          <a:lstStyle/>
          <a:p>
            <a:r>
              <a:rPr lang="en-US" sz="1000" dirty="0" smtClean="0"/>
              <a:t>(…)</a:t>
            </a:r>
            <a:endParaRPr lang="en-US" sz="1000" dirty="0"/>
          </a:p>
        </p:txBody>
      </p:sp>
      <p:sp>
        <p:nvSpPr>
          <p:cNvPr id="86" name="TextBox 85"/>
          <p:cNvSpPr txBox="1"/>
          <p:nvPr/>
        </p:nvSpPr>
        <p:spPr>
          <a:xfrm>
            <a:off x="4249056" y="2589312"/>
            <a:ext cx="609600" cy="246221"/>
          </a:xfrm>
          <a:prstGeom prst="rect">
            <a:avLst/>
          </a:prstGeom>
          <a:noFill/>
        </p:spPr>
        <p:txBody>
          <a:bodyPr wrap="square" rtlCol="0">
            <a:spAutoFit/>
          </a:bodyPr>
          <a:lstStyle/>
          <a:p>
            <a:r>
              <a:rPr lang="en-US" sz="1000" dirty="0" smtClean="0"/>
              <a:t>(…)</a:t>
            </a:r>
            <a:endParaRPr lang="en-US" sz="1000" dirty="0"/>
          </a:p>
        </p:txBody>
      </p:sp>
      <p:sp>
        <p:nvSpPr>
          <p:cNvPr id="87" name="TextBox 86"/>
          <p:cNvSpPr txBox="1"/>
          <p:nvPr/>
        </p:nvSpPr>
        <p:spPr>
          <a:xfrm>
            <a:off x="4364360" y="3398168"/>
            <a:ext cx="609600" cy="246221"/>
          </a:xfrm>
          <a:prstGeom prst="rect">
            <a:avLst/>
          </a:prstGeom>
          <a:noFill/>
        </p:spPr>
        <p:txBody>
          <a:bodyPr wrap="square" rtlCol="0">
            <a:spAutoFit/>
          </a:bodyPr>
          <a:lstStyle/>
          <a:p>
            <a:r>
              <a:rPr lang="en-US" sz="1000" dirty="0" smtClean="0"/>
              <a:t>(…)</a:t>
            </a:r>
            <a:endParaRPr lang="en-US" sz="1000" dirty="0"/>
          </a:p>
        </p:txBody>
      </p:sp>
      <p:pic>
        <p:nvPicPr>
          <p:cNvPr id="89" name="Picture 2"/>
          <p:cNvPicPr>
            <a:picLocks noChangeAspect="1" noChangeArrowheads="1"/>
          </p:cNvPicPr>
          <p:nvPr/>
        </p:nvPicPr>
        <p:blipFill>
          <a:blip r:embed="rId7" cstate="print"/>
          <a:srcRect/>
          <a:stretch>
            <a:fillRect/>
          </a:stretch>
        </p:blipFill>
        <p:spPr bwMode="auto">
          <a:xfrm>
            <a:off x="6156176" y="5517232"/>
            <a:ext cx="304800" cy="390525"/>
          </a:xfrm>
          <a:prstGeom prst="rect">
            <a:avLst/>
          </a:prstGeom>
          <a:noFill/>
          <a:ln w="9525">
            <a:noFill/>
            <a:miter lim="800000"/>
            <a:headEnd/>
            <a:tailEnd/>
          </a:ln>
          <a:effectLst/>
        </p:spPr>
      </p:pic>
      <p:cxnSp>
        <p:nvCxnSpPr>
          <p:cNvPr id="90" name="Straight Arrow Connector 89"/>
          <p:cNvCxnSpPr>
            <a:stCxn id="89" idx="1"/>
          </p:cNvCxnSpPr>
          <p:nvPr/>
        </p:nvCxnSpPr>
        <p:spPr>
          <a:xfrm rot="10800000">
            <a:off x="5580112" y="3573017"/>
            <a:ext cx="576064" cy="2139479"/>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91" name="TextBox 90"/>
          <p:cNvSpPr txBox="1"/>
          <p:nvPr/>
        </p:nvSpPr>
        <p:spPr>
          <a:xfrm>
            <a:off x="3886200" y="4045386"/>
            <a:ext cx="1600200" cy="738664"/>
          </a:xfrm>
          <a:prstGeom prst="rect">
            <a:avLst/>
          </a:prstGeom>
          <a:noFill/>
        </p:spPr>
        <p:txBody>
          <a:bodyPr wrap="square" rtlCol="0">
            <a:spAutoFit/>
          </a:bodyPr>
          <a:lstStyle/>
          <a:p>
            <a:r>
              <a:rPr lang="en-US" sz="1400" dirty="0" smtClean="0">
                <a:latin typeface="Times New Roman" pitchFamily="18" charset="0"/>
                <a:cs typeface="Times New Roman" pitchFamily="18" charset="0"/>
              </a:rPr>
              <a:t>Analyze and reveal some privacy information</a:t>
            </a:r>
            <a:endParaRPr lang="en-US" sz="1400" dirty="0">
              <a:latin typeface="Times New Roman" pitchFamily="18" charset="0"/>
              <a:cs typeface="Times New Roman" pitchFamily="18" charset="0"/>
            </a:endParaRPr>
          </a:p>
        </p:txBody>
      </p:sp>
      <p:sp>
        <p:nvSpPr>
          <p:cNvPr id="96" name="TextBox 95"/>
          <p:cNvSpPr txBox="1"/>
          <p:nvPr/>
        </p:nvSpPr>
        <p:spPr>
          <a:xfrm>
            <a:off x="6934200" y="2844552"/>
            <a:ext cx="1090491" cy="369332"/>
          </a:xfrm>
          <a:prstGeom prst="rect">
            <a:avLst/>
          </a:prstGeom>
          <a:noFill/>
        </p:spPr>
        <p:txBody>
          <a:bodyPr wrap="none" rtlCol="0">
            <a:spAutoFit/>
          </a:bodyPr>
          <a:lstStyle/>
          <a:p>
            <a:r>
              <a:rPr lang="en-US" b="1" i="1" dirty="0" err="1" smtClean="0">
                <a:solidFill>
                  <a:schemeClr val="accent5">
                    <a:lumMod val="40000"/>
                    <a:lumOff val="60000"/>
                  </a:schemeClr>
                </a:solidFill>
              </a:rPr>
              <a:t>Facebook</a:t>
            </a:r>
            <a:endParaRPr lang="en-US" b="1" i="1" dirty="0">
              <a:solidFill>
                <a:schemeClr val="accent5">
                  <a:lumMod val="40000"/>
                  <a:lumOff val="60000"/>
                </a:schemeClr>
              </a:solidFill>
            </a:endParaRPr>
          </a:p>
        </p:txBody>
      </p:sp>
      <p:sp>
        <p:nvSpPr>
          <p:cNvPr id="97" name="TextBox 96"/>
          <p:cNvSpPr txBox="1"/>
          <p:nvPr/>
        </p:nvSpPr>
        <p:spPr>
          <a:xfrm>
            <a:off x="2857128" y="5793903"/>
            <a:ext cx="1219200" cy="307777"/>
          </a:xfrm>
          <a:prstGeom prst="rect">
            <a:avLst/>
          </a:prstGeom>
          <a:noFill/>
        </p:spPr>
        <p:txBody>
          <a:bodyPr wrap="square" rtlCol="0">
            <a:spAutoFit/>
          </a:bodyPr>
          <a:lstStyle/>
          <a:p>
            <a:r>
              <a:rPr lang="en-US" sz="1400" dirty="0" smtClean="0">
                <a:latin typeface="Times New Roman" pitchFamily="18" charset="0"/>
                <a:cs typeface="Times New Roman" pitchFamily="18" charset="0"/>
              </a:rPr>
              <a:t>Customers</a:t>
            </a:r>
            <a:endParaRPr lang="en-US" sz="1400" dirty="0">
              <a:latin typeface="Times New Roman" pitchFamily="18" charset="0"/>
              <a:cs typeface="Times New Roman" pitchFamily="18" charset="0"/>
            </a:endParaRPr>
          </a:p>
        </p:txBody>
      </p:sp>
      <p:pic>
        <p:nvPicPr>
          <p:cNvPr id="98" name="Picture 97" descr="pharmacy.png"/>
          <p:cNvPicPr>
            <a:picLocks noChangeAspect="1"/>
          </p:cNvPicPr>
          <p:nvPr/>
        </p:nvPicPr>
        <p:blipFill>
          <a:blip r:embed="rId8" cstate="print"/>
          <a:stretch>
            <a:fillRect/>
          </a:stretch>
        </p:blipFill>
        <p:spPr>
          <a:xfrm>
            <a:off x="762000" y="2667000"/>
            <a:ext cx="1219200" cy="1219200"/>
          </a:xfrm>
          <a:prstGeom prst="rect">
            <a:avLst/>
          </a:prstGeom>
        </p:spPr>
      </p:pic>
      <p:pic>
        <p:nvPicPr>
          <p:cNvPr id="99" name="Picture 98" descr="kchart.png"/>
          <p:cNvPicPr>
            <a:picLocks noChangeAspect="1"/>
          </p:cNvPicPr>
          <p:nvPr/>
        </p:nvPicPr>
        <p:blipFill>
          <a:blip r:embed="rId9" cstate="print"/>
          <a:stretch>
            <a:fillRect/>
          </a:stretch>
        </p:blipFill>
        <p:spPr>
          <a:xfrm>
            <a:off x="762000" y="4267200"/>
            <a:ext cx="990600" cy="990600"/>
          </a:xfrm>
          <a:prstGeom prst="rect">
            <a:avLst/>
          </a:prstGeom>
        </p:spPr>
      </p:pic>
      <p:pic>
        <p:nvPicPr>
          <p:cNvPr id="92" name="Picture 2"/>
          <p:cNvPicPr>
            <a:picLocks noChangeAspect="1" noChangeArrowheads="1"/>
          </p:cNvPicPr>
          <p:nvPr/>
        </p:nvPicPr>
        <p:blipFill>
          <a:blip r:embed="rId7" cstate="print"/>
          <a:srcRect/>
          <a:stretch>
            <a:fillRect/>
          </a:stretch>
        </p:blipFill>
        <p:spPr bwMode="auto">
          <a:xfrm>
            <a:off x="6804248" y="5589240"/>
            <a:ext cx="304800" cy="390525"/>
          </a:xfrm>
          <a:prstGeom prst="rect">
            <a:avLst/>
          </a:prstGeom>
          <a:noFill/>
          <a:ln w="9525">
            <a:noFill/>
            <a:miter lim="800000"/>
            <a:headEnd/>
            <a:tailEnd/>
          </a:ln>
          <a:effectLst/>
        </p:spPr>
      </p:pic>
      <p:cxnSp>
        <p:nvCxnSpPr>
          <p:cNvPr id="94" name="Straight Arrow Connector 93"/>
          <p:cNvCxnSpPr/>
          <p:nvPr/>
        </p:nvCxnSpPr>
        <p:spPr>
          <a:xfrm rot="16200000" flipV="1">
            <a:off x="5292080" y="4005064"/>
            <a:ext cx="1872208" cy="115212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a:stCxn id="89" idx="0"/>
          </p:cNvCxnSpPr>
          <p:nvPr/>
        </p:nvCxnSpPr>
        <p:spPr bwMode="auto">
          <a:xfrm rot="5400000" flipH="1" flipV="1">
            <a:off x="6484404" y="4837348"/>
            <a:ext cx="504056" cy="855712"/>
          </a:xfrm>
          <a:prstGeom prst="line">
            <a:avLst/>
          </a:prstGeom>
          <a:solidFill>
            <a:schemeClr val="accent1"/>
          </a:solidFill>
          <a:ln w="9525" cap="flat" cmpd="sng" algn="ctr">
            <a:solidFill>
              <a:srgbClr val="FF0000"/>
            </a:solidFill>
            <a:prstDash val="solid"/>
            <a:round/>
            <a:headEnd type="none" w="med" len="med"/>
            <a:tailEnd type="none" w="med" len="med"/>
          </a:ln>
          <a:effectLst/>
        </p:spPr>
      </p:cxnSp>
      <p:cxnSp>
        <p:nvCxnSpPr>
          <p:cNvPr id="103" name="Straight Connector 102"/>
          <p:cNvCxnSpPr>
            <a:stCxn id="49" idx="2"/>
          </p:cNvCxnSpPr>
          <p:nvPr/>
        </p:nvCxnSpPr>
        <p:spPr bwMode="auto">
          <a:xfrm rot="16200000" flipH="1">
            <a:off x="6211838" y="4708797"/>
            <a:ext cx="529555" cy="1087314"/>
          </a:xfrm>
          <a:prstGeom prst="line">
            <a:avLst/>
          </a:prstGeom>
          <a:solidFill>
            <a:schemeClr val="accent1"/>
          </a:solidFill>
          <a:ln w="9525" cap="flat" cmpd="sng" algn="ctr">
            <a:solidFill>
              <a:srgbClr val="FF0000"/>
            </a:solidFill>
            <a:prstDash val="solid"/>
            <a:round/>
            <a:headEnd type="none" w="med" len="med"/>
            <a:tailEnd type="none" w="med" len="med"/>
          </a:ln>
          <a:effectLst/>
        </p:spPr>
      </p:cxnSp>
      <p:cxnSp>
        <p:nvCxnSpPr>
          <p:cNvPr id="106" name="Straight Connector 105"/>
          <p:cNvCxnSpPr/>
          <p:nvPr/>
        </p:nvCxnSpPr>
        <p:spPr bwMode="auto">
          <a:xfrm rot="5400000">
            <a:off x="6840252" y="5193198"/>
            <a:ext cx="504058" cy="144014"/>
          </a:xfrm>
          <a:prstGeom prst="line">
            <a:avLst/>
          </a:prstGeom>
          <a:solidFill>
            <a:schemeClr val="accent1"/>
          </a:solidFill>
          <a:ln w="9525" cap="flat" cmpd="sng" algn="ctr">
            <a:solidFill>
              <a:srgbClr val="FF0000"/>
            </a:solidFill>
            <a:prstDash val="solid"/>
            <a:round/>
            <a:headEnd type="none" w="med" len="med"/>
            <a:tailEnd type="none" w="med" len="med"/>
          </a:ln>
          <a:effectLst/>
        </p:spPr>
      </p:cxnSp>
      <p:sp>
        <p:nvSpPr>
          <p:cNvPr id="88" name="Rounded Rectangle 87"/>
          <p:cNvSpPr/>
          <p:nvPr/>
        </p:nvSpPr>
        <p:spPr bwMode="auto">
          <a:xfrm>
            <a:off x="4572000" y="4077072"/>
            <a:ext cx="1864954" cy="442674"/>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marL="914400" indent="-457200"/>
            <a:r>
              <a:rPr lang="en-US" altLang="zh-CN" sz="2000" i="1" dirty="0" smtClean="0">
                <a:solidFill>
                  <a:srgbClr val="FF0000"/>
                </a:solidFill>
                <a:ea typeface="宋体" pitchFamily="2" charset="-122"/>
              </a:rPr>
              <a:t>Filtering</a:t>
            </a:r>
            <a:endParaRPr lang="zh-CN" altLang="en-US" sz="2000" i="1" dirty="0" smtClean="0">
              <a:solidFill>
                <a:srgbClr val="FF0000"/>
              </a:solidFill>
              <a:ea typeface="宋体" pitchFamily="2" charset="-122"/>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Current works</a:t>
            </a:r>
            <a:endParaRPr lang="zh-CN" altLang="en-US" dirty="0"/>
          </a:p>
        </p:txBody>
      </p:sp>
      <p:sp>
        <p:nvSpPr>
          <p:cNvPr id="4" name="Date Placeholder 3"/>
          <p:cNvSpPr>
            <a:spLocks noGrp="1"/>
          </p:cNvSpPr>
          <p:nvPr>
            <p:ph type="dt" sz="half" idx="10"/>
          </p:nvPr>
        </p:nvSpPr>
        <p:spPr/>
        <p:txBody>
          <a:bodyPr/>
          <a:lstStyle/>
          <a:p>
            <a:pPr>
              <a:defRPr/>
            </a:pPr>
            <a:fld id="{B0DB3B57-E521-4D6A-BED5-76BE30EF54E1}" type="datetime1">
              <a:rPr lang="en-US" altLang="zh-CN" smtClean="0"/>
              <a:pPr>
                <a:defRPr/>
              </a:pPr>
              <a:t>12/2/17</a:t>
            </a:fld>
            <a:endParaRPr lang="en-US" altLang="zh-CN"/>
          </a:p>
        </p:txBody>
      </p:sp>
      <p:graphicFrame>
        <p:nvGraphicFramePr>
          <p:cNvPr id="5" name="Content Placeholder 3"/>
          <p:cNvGraphicFramePr>
            <a:graphicFrameLocks noGrp="1"/>
          </p:cNvGraphicFramePr>
          <p:nvPr>
            <p:ph idx="1"/>
          </p:nvPr>
        </p:nvGraphicFramePr>
        <p:xfrm>
          <a:off x="323529" y="1988840"/>
          <a:ext cx="8496943" cy="3845560"/>
        </p:xfrm>
        <a:graphic>
          <a:graphicData uri="http://schemas.openxmlformats.org/drawingml/2006/table">
            <a:tbl>
              <a:tblPr firstRow="1" bandRow="1">
                <a:tableStyleId>{5C22544A-7EE6-4342-B048-85BDC9FD1C3A}</a:tableStyleId>
              </a:tblPr>
              <a:tblGrid>
                <a:gridCol w="2202911"/>
                <a:gridCol w="2989665"/>
                <a:gridCol w="3304367"/>
              </a:tblGrid>
              <a:tr h="914400">
                <a:tc>
                  <a:txBody>
                    <a:bodyPr/>
                    <a:lstStyle/>
                    <a:p>
                      <a:r>
                        <a:rPr lang="en-US" sz="1800" dirty="0" smtClean="0"/>
                        <a:t>Prevent Attack Type</a:t>
                      </a:r>
                      <a:endParaRPr lang="en-US" sz="1800" dirty="0"/>
                    </a:p>
                  </a:txBody>
                  <a:tcPr/>
                </a:tc>
                <a:tc>
                  <a:txBody>
                    <a:bodyPr/>
                    <a:lstStyle/>
                    <a:p>
                      <a:r>
                        <a:rPr lang="en-US" sz="1800" dirty="0" smtClean="0"/>
                        <a:t>Method</a:t>
                      </a:r>
                      <a:endParaRPr lang="en-US" sz="1800" dirty="0"/>
                    </a:p>
                  </a:txBody>
                  <a:tcPr/>
                </a:tc>
                <a:tc>
                  <a:txBody>
                    <a:bodyPr/>
                    <a:lstStyle/>
                    <a:p>
                      <a:r>
                        <a:rPr lang="en-US" sz="1800" dirty="0" smtClean="0"/>
                        <a:t>Papers</a:t>
                      </a:r>
                      <a:endParaRPr lang="en-US" sz="1800" dirty="0"/>
                    </a:p>
                  </a:txBody>
                  <a:tcPr/>
                </a:tc>
              </a:tr>
              <a:tr h="370840">
                <a:tc rowSpan="3">
                  <a:txBody>
                    <a:bodyPr/>
                    <a:lstStyle/>
                    <a:p>
                      <a:r>
                        <a:rPr lang="en-US" sz="1600" dirty="0" smtClean="0"/>
                        <a:t>Passive</a:t>
                      </a:r>
                      <a:r>
                        <a:rPr lang="en-US" sz="1600" baseline="0" dirty="0" smtClean="0"/>
                        <a:t> Attack</a:t>
                      </a:r>
                      <a:endParaRPr lang="en-US" sz="1600" dirty="0"/>
                    </a:p>
                  </a:txBody>
                  <a:tcPr/>
                </a:tc>
                <a:tc>
                  <a:txBody>
                    <a:bodyPr/>
                    <a:lstStyle/>
                    <a:p>
                      <a:r>
                        <a:rPr lang="en-US" sz="1600" dirty="0" smtClean="0"/>
                        <a:t>Clustering</a:t>
                      </a:r>
                      <a:endParaRPr lang="en-US" sz="1600" dirty="0"/>
                    </a:p>
                  </a:txBody>
                  <a:tcPr/>
                </a:tc>
                <a:tc>
                  <a:txBody>
                    <a:bodyPr/>
                    <a:lstStyle/>
                    <a:p>
                      <a:r>
                        <a:rPr lang="en-US" sz="1600" dirty="0" smtClean="0"/>
                        <a:t>[8][13]</a:t>
                      </a:r>
                      <a:r>
                        <a:rPr lang="en-US" altLang="zh-CN" sz="1600" dirty="0" smtClean="0"/>
                        <a:t> [15][16]</a:t>
                      </a:r>
                      <a:endParaRPr lang="en-US" sz="1600" dirty="0"/>
                    </a:p>
                  </a:txBody>
                  <a:tcPr/>
                </a:tc>
              </a:tr>
              <a:tr h="640080">
                <a:tc vMerge="1">
                  <a:txBody>
                    <a:bodyPr/>
                    <a:lstStyle/>
                    <a:p>
                      <a:endParaRPr lang="en-US" dirty="0"/>
                    </a:p>
                  </a:txBody>
                  <a:tcPr/>
                </a:tc>
                <a:tc>
                  <a:txBody>
                    <a:bodyPr/>
                    <a:lstStyle/>
                    <a:p>
                      <a:r>
                        <a:rPr lang="en-US" sz="1600" dirty="0" smtClean="0"/>
                        <a:t>Node/Edge</a:t>
                      </a:r>
                      <a:r>
                        <a:rPr lang="en-US" sz="1600" baseline="0" dirty="0" smtClean="0"/>
                        <a:t> Editing</a:t>
                      </a:r>
                      <a:endParaRPr lang="en-US" sz="1600" dirty="0"/>
                    </a:p>
                  </a:txBody>
                  <a:tcPr/>
                </a:tc>
                <a:tc>
                  <a:txBody>
                    <a:bodyPr/>
                    <a:lstStyle/>
                    <a:p>
                      <a:r>
                        <a:rPr lang="en-US" sz="1600" dirty="0" smtClean="0"/>
                        <a:t>[10][11][12][14][16][18][21][22][23]</a:t>
                      </a:r>
                      <a:endParaRPr lang="en-US" sz="1600" dirty="0"/>
                    </a:p>
                  </a:txBody>
                  <a:tcPr/>
                </a:tc>
              </a:tr>
              <a:tr h="640080">
                <a:tc vMerge="1">
                  <a:txBody>
                    <a:bodyPr/>
                    <a:lstStyle/>
                    <a:p>
                      <a:endParaRPr lang="en-US" sz="1800" dirty="0"/>
                    </a:p>
                  </a:txBody>
                  <a:tcPr/>
                </a:tc>
                <a:tc>
                  <a:txBody>
                    <a:bodyPr/>
                    <a:lstStyle/>
                    <a:p>
                      <a:r>
                        <a:rPr lang="en-US" sz="1600" dirty="0" smtClean="0"/>
                        <a:t>Protecting</a:t>
                      </a:r>
                      <a:r>
                        <a:rPr lang="en-US" sz="1600" baseline="0" dirty="0" smtClean="0"/>
                        <a:t> edge weights</a:t>
                      </a:r>
                      <a:endParaRPr lang="en-US" sz="1600" dirty="0"/>
                    </a:p>
                  </a:txBody>
                  <a:tcPr/>
                </a:tc>
                <a:tc>
                  <a:txBody>
                    <a:bodyPr/>
                    <a:lstStyle/>
                    <a:p>
                      <a:r>
                        <a:rPr lang="en-US" sz="1600" dirty="0" smtClean="0"/>
                        <a:t>[17][24]</a:t>
                      </a:r>
                      <a:endParaRPr lang="en-US" sz="1600" dirty="0"/>
                    </a:p>
                  </a:txBody>
                  <a:tcPr/>
                </a:tc>
              </a:tr>
              <a:tr h="640080">
                <a:tc rowSpan="2">
                  <a:txBody>
                    <a:bodyPr/>
                    <a:lstStyle/>
                    <a:p>
                      <a:r>
                        <a:rPr lang="en-US" sz="1600" dirty="0" smtClean="0"/>
                        <a:t>Active Attack</a:t>
                      </a:r>
                      <a:endParaRPr lang="en-US" sz="1600" dirty="0"/>
                    </a:p>
                  </a:txBody>
                  <a:tcPr/>
                </a:tc>
                <a:tc>
                  <a:txBody>
                    <a:bodyPr/>
                    <a:lstStyle/>
                    <a:p>
                      <a:r>
                        <a:rPr lang="en-US" sz="1600" dirty="0" smtClean="0"/>
                        <a:t>Fake</a:t>
                      </a:r>
                      <a:r>
                        <a:rPr lang="en-US" sz="1600" baseline="0" dirty="0" smtClean="0"/>
                        <a:t> Nodes Recognition</a:t>
                      </a:r>
                      <a:endParaRPr lang="en-US" sz="1600" dirty="0"/>
                    </a:p>
                  </a:txBody>
                  <a:tcPr/>
                </a:tc>
                <a:tc>
                  <a:txBody>
                    <a:bodyPr/>
                    <a:lstStyle/>
                    <a:p>
                      <a:r>
                        <a:rPr lang="en-US" sz="1600" dirty="0" smtClean="0"/>
                        <a:t>[11][25]</a:t>
                      </a:r>
                      <a:endParaRPr lang="en-US" sz="1600" dirty="0"/>
                    </a:p>
                  </a:txBody>
                  <a:tcPr/>
                </a:tc>
              </a:tr>
              <a:tr h="640080">
                <a:tc vMerge="1">
                  <a:txBody>
                    <a:bodyPr/>
                    <a:lstStyle/>
                    <a:p>
                      <a:endParaRPr lang="en-US" dirty="0"/>
                    </a:p>
                  </a:txBody>
                  <a:tcPr/>
                </a:tc>
                <a:tc>
                  <a:txBody>
                    <a:bodyPr/>
                    <a:lstStyle/>
                    <a:p>
                      <a:r>
                        <a:rPr lang="en-US" sz="1600" dirty="0" smtClean="0"/>
                        <a:t>Parameter Analysis</a:t>
                      </a:r>
                      <a:endParaRPr lang="en-US" sz="1600" dirty="0"/>
                    </a:p>
                  </a:txBody>
                  <a:tcPr/>
                </a:tc>
                <a:tc>
                  <a:txBody>
                    <a:bodyPr/>
                    <a:lstStyle/>
                    <a:p>
                      <a:r>
                        <a:rPr lang="en-US" sz="1600" dirty="0" smtClean="0"/>
                        <a:t>[9]</a:t>
                      </a:r>
                      <a:endParaRPr lang="en-US" sz="1600" dirty="0"/>
                    </a:p>
                  </a:txBody>
                  <a:tcPr/>
                </a:tc>
              </a:tr>
            </a:tbl>
          </a:graphicData>
        </a:graphic>
      </p:graphicFrame>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Publishing sanitized graph</a:t>
            </a:r>
            <a:endParaRPr lang="zh-CN" altLang="en-US" dirty="0"/>
          </a:p>
        </p:txBody>
      </p:sp>
      <p:sp>
        <p:nvSpPr>
          <p:cNvPr id="3" name="Content Placeholder 2"/>
          <p:cNvSpPr>
            <a:spLocks noGrp="1"/>
          </p:cNvSpPr>
          <p:nvPr>
            <p:ph idx="1"/>
          </p:nvPr>
        </p:nvSpPr>
        <p:spPr/>
        <p:txBody>
          <a:bodyPr/>
          <a:lstStyle/>
          <a:p>
            <a:pPr>
              <a:spcBef>
                <a:spcPct val="50000"/>
              </a:spcBef>
              <a:buFont typeface="+mj-ea"/>
              <a:buAutoNum type="circleNumDbPlain"/>
            </a:pPr>
            <a:r>
              <a:rPr lang="en-US" altLang="zh-CN" sz="2500" kern="1200" dirty="0" smtClean="0">
                <a:latin typeface="Times New Roman" pitchFamily="18" charset="0"/>
                <a:ea typeface="宋体" charset="-122"/>
                <a:cs typeface="Times New Roman" pitchFamily="18" charset="0"/>
              </a:rPr>
              <a:t>Privacy protection and the attack models</a:t>
            </a:r>
          </a:p>
          <a:p>
            <a:pPr marL="457200" indent="-457200">
              <a:spcBef>
                <a:spcPct val="50000"/>
              </a:spcBef>
              <a:buFontTx/>
              <a:buAutoNum type="circleNumDbPlain"/>
            </a:pPr>
            <a:r>
              <a:rPr lang="en-US" altLang="zh-CN" sz="2500" kern="1200" dirty="0" smtClean="0">
                <a:solidFill>
                  <a:srgbClr val="FF0000"/>
                </a:solidFill>
                <a:latin typeface="Times New Roman" pitchFamily="18" charset="0"/>
                <a:ea typeface="宋体" charset="-122"/>
                <a:cs typeface="Times New Roman" pitchFamily="18" charset="0"/>
              </a:rPr>
              <a:t>Preventing passive attacks</a:t>
            </a:r>
          </a:p>
          <a:p>
            <a:pPr marL="895350" lvl="1" indent="-457200">
              <a:spcBef>
                <a:spcPct val="50000"/>
              </a:spcBef>
              <a:buFontTx/>
              <a:buAutoNum type="circleNumDbPlain"/>
            </a:pPr>
            <a:r>
              <a:rPr lang="en-US" altLang="zh-CN" sz="2100" kern="1200" dirty="0" smtClean="0">
                <a:solidFill>
                  <a:srgbClr val="FF0000"/>
                </a:solidFill>
                <a:latin typeface="Times New Roman" pitchFamily="18" charset="0"/>
                <a:ea typeface="宋体" charset="-122"/>
                <a:cs typeface="Times New Roman" pitchFamily="18" charset="0"/>
              </a:rPr>
              <a:t>Edge editing based models</a:t>
            </a:r>
          </a:p>
          <a:p>
            <a:pPr marL="457200" indent="-457200">
              <a:spcBef>
                <a:spcPct val="50000"/>
              </a:spcBef>
              <a:buFontTx/>
              <a:buAutoNum type="circleNumDbPlain"/>
            </a:pPr>
            <a:r>
              <a:rPr lang="en-US" altLang="zh-CN" sz="2500" kern="1200" dirty="0" smtClean="0">
                <a:latin typeface="Times New Roman" pitchFamily="18" charset="0"/>
                <a:ea typeface="宋体" charset="-122"/>
                <a:cs typeface="Times New Roman" pitchFamily="18" charset="0"/>
              </a:rPr>
              <a:t>Preventing active attacks</a:t>
            </a:r>
          </a:p>
          <a:p>
            <a:pPr marL="457200" indent="-457200">
              <a:spcBef>
                <a:spcPct val="50000"/>
              </a:spcBef>
              <a:buFontTx/>
              <a:buAutoNum type="circleNumDbPlain"/>
            </a:pPr>
            <a:r>
              <a:rPr lang="en-US" altLang="zh-CN" sz="2500" kern="1200" dirty="0" smtClean="0">
                <a:latin typeface="Times New Roman" pitchFamily="18" charset="0"/>
                <a:ea typeface="宋体" charset="-122"/>
                <a:cs typeface="Times New Roman" pitchFamily="18" charset="0"/>
              </a:rPr>
              <a:t>Other works</a:t>
            </a:r>
            <a:endParaRPr lang="zh-CN" altLang="en-US" sz="2500" kern="1200" dirty="0" smtClean="0">
              <a:latin typeface="Times New Roman" pitchFamily="18" charset="0"/>
              <a:ea typeface="宋体" charset="-122"/>
              <a:cs typeface="Times New Roman" pitchFamily="18" charset="0"/>
            </a:endParaRPr>
          </a:p>
        </p:txBody>
      </p:sp>
      <p:sp>
        <p:nvSpPr>
          <p:cNvPr id="5" name="Date Placeholder 4"/>
          <p:cNvSpPr>
            <a:spLocks noGrp="1"/>
          </p:cNvSpPr>
          <p:nvPr>
            <p:ph type="dt" sz="half" idx="10"/>
          </p:nvPr>
        </p:nvSpPr>
        <p:spPr/>
        <p:txBody>
          <a:bodyPr/>
          <a:lstStyle/>
          <a:p>
            <a:pPr>
              <a:defRPr/>
            </a:pPr>
            <a:fld id="{DC72DB41-A425-4E25-A556-5AB209302BDC}" type="datetime1">
              <a:rPr lang="en-US" altLang="zh-CN" smtClean="0"/>
              <a:pPr>
                <a:defRPr/>
              </a:pPr>
              <a:t>12/2/17</a:t>
            </a:fld>
            <a:endParaRPr lang="en-US" altLang="zh-CN"/>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Edge editing based models</a:t>
            </a:r>
            <a:endParaRPr lang="zh-CN" altLang="en-US" dirty="0"/>
          </a:p>
        </p:txBody>
      </p:sp>
      <p:sp>
        <p:nvSpPr>
          <p:cNvPr id="4" name="Date Placeholder 3"/>
          <p:cNvSpPr>
            <a:spLocks noGrp="1"/>
          </p:cNvSpPr>
          <p:nvPr>
            <p:ph type="dt" sz="half" idx="10"/>
          </p:nvPr>
        </p:nvSpPr>
        <p:spPr/>
        <p:txBody>
          <a:bodyPr/>
          <a:lstStyle/>
          <a:p>
            <a:pPr>
              <a:defRPr/>
            </a:pPr>
            <a:fld id="{B0DB3B57-E521-4D6A-BED5-76BE30EF54E1}" type="datetime1">
              <a:rPr lang="en-US" altLang="zh-CN" smtClean="0"/>
              <a:pPr>
                <a:defRPr/>
              </a:pPr>
              <a:t>12/2/17</a:t>
            </a:fld>
            <a:endParaRPr lang="en-US" altLang="zh-CN"/>
          </a:p>
        </p:txBody>
      </p:sp>
      <p:graphicFrame>
        <p:nvGraphicFramePr>
          <p:cNvPr id="5" name="Content Placeholder 3"/>
          <p:cNvGraphicFramePr>
            <a:graphicFrameLocks/>
          </p:cNvGraphicFramePr>
          <p:nvPr/>
        </p:nvGraphicFramePr>
        <p:xfrm>
          <a:off x="367827" y="1988840"/>
          <a:ext cx="8496943" cy="3788639"/>
        </p:xfrm>
        <a:graphic>
          <a:graphicData uri="http://schemas.openxmlformats.org/drawingml/2006/table">
            <a:tbl>
              <a:tblPr firstRow="1" bandRow="1">
                <a:tableStyleId>{5C22544A-7EE6-4342-B048-85BDC9FD1C3A}</a:tableStyleId>
              </a:tblPr>
              <a:tblGrid>
                <a:gridCol w="2808311"/>
                <a:gridCol w="2448272"/>
                <a:gridCol w="3240360"/>
              </a:tblGrid>
              <a:tr h="597593">
                <a:tc>
                  <a:txBody>
                    <a:bodyPr/>
                    <a:lstStyle/>
                    <a:p>
                      <a:r>
                        <a:rPr lang="en-US" sz="1400" dirty="0" smtClean="0"/>
                        <a:t>Name</a:t>
                      </a:r>
                      <a:endParaRPr lang="en-US" sz="1400" dirty="0"/>
                    </a:p>
                  </a:txBody>
                  <a:tcPr/>
                </a:tc>
                <a:tc>
                  <a:txBody>
                    <a:bodyPr/>
                    <a:lstStyle/>
                    <a:p>
                      <a:r>
                        <a:rPr lang="en-US" sz="1400" dirty="0" smtClean="0"/>
                        <a:t>Structure knowledge</a:t>
                      </a:r>
                      <a:endParaRPr lang="en-US" sz="1400" dirty="0"/>
                    </a:p>
                  </a:txBody>
                  <a:tcPr/>
                </a:tc>
                <a:tc>
                  <a:txBody>
                    <a:bodyPr/>
                    <a:lstStyle/>
                    <a:p>
                      <a:r>
                        <a:rPr lang="en-US" sz="1400" dirty="0" smtClean="0"/>
                        <a:t>Protection objective</a:t>
                      </a:r>
                      <a:endParaRPr lang="en-US" sz="1400" dirty="0"/>
                    </a:p>
                  </a:txBody>
                  <a:tcPr/>
                </a:tc>
              </a:tr>
              <a:tr h="531841">
                <a:tc>
                  <a:txBody>
                    <a:bodyPr/>
                    <a:lstStyle/>
                    <a:p>
                      <a:r>
                        <a:rPr lang="en-US" sz="1400" dirty="0" smtClean="0"/>
                        <a:t>K-degree anonymous</a:t>
                      </a:r>
                      <a:endParaRPr lang="en-US" sz="1400" dirty="0"/>
                    </a:p>
                  </a:txBody>
                  <a:tcPr/>
                </a:tc>
                <a:tc>
                  <a:txBody>
                    <a:bodyPr/>
                    <a:lstStyle/>
                    <a:p>
                      <a:r>
                        <a:rPr lang="en-US" sz="1400" dirty="0" smtClean="0"/>
                        <a:t>Node degrees</a:t>
                      </a:r>
                      <a:endParaRPr lang="en-US" sz="1400" dirty="0"/>
                    </a:p>
                  </a:txBody>
                  <a:tcPr/>
                </a:tc>
                <a:tc>
                  <a:txBody>
                    <a:bodyPr/>
                    <a:lstStyle/>
                    <a:p>
                      <a:r>
                        <a:rPr lang="en-US" altLang="zh-CN" sz="1400" dirty="0" smtClean="0"/>
                        <a:t>Avoid Node re-identification</a:t>
                      </a:r>
                    </a:p>
                  </a:txBody>
                  <a:tcPr/>
                </a:tc>
              </a:tr>
              <a:tr h="531841">
                <a:tc>
                  <a:txBody>
                    <a:bodyPr/>
                    <a:lstStyle/>
                    <a:p>
                      <a:r>
                        <a:rPr lang="en-US" sz="1400" dirty="0" smtClean="0"/>
                        <a:t>K-neighborhood</a:t>
                      </a:r>
                      <a:r>
                        <a:rPr lang="en-US" sz="1400" baseline="0" dirty="0" smtClean="0"/>
                        <a:t> anonymous</a:t>
                      </a:r>
                      <a:endParaRPr lang="en-US" sz="1400" dirty="0"/>
                    </a:p>
                  </a:txBody>
                  <a:tcPr/>
                </a:tc>
                <a:tc>
                  <a:txBody>
                    <a:bodyPr/>
                    <a:lstStyle/>
                    <a:p>
                      <a:r>
                        <a:rPr lang="en-US" sz="1400" dirty="0" smtClean="0"/>
                        <a:t>Neighborhood graph</a:t>
                      </a:r>
                      <a:endParaRPr lang="en-US"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smtClean="0"/>
                        <a:t>Avoid Node re-identification</a:t>
                      </a:r>
                    </a:p>
                  </a:txBody>
                  <a:tcPr/>
                </a:tc>
              </a:tr>
              <a:tr h="531841">
                <a:tc>
                  <a:txBody>
                    <a:bodyPr/>
                    <a:lstStyle/>
                    <a:p>
                      <a:r>
                        <a:rPr lang="en-US" sz="1400" dirty="0" smtClean="0"/>
                        <a:t>K-</a:t>
                      </a:r>
                      <a:r>
                        <a:rPr lang="en-US" sz="1400" dirty="0" err="1" smtClean="0"/>
                        <a:t>automorphism</a:t>
                      </a:r>
                      <a:r>
                        <a:rPr lang="en-US" sz="1400" dirty="0" smtClean="0"/>
                        <a:t> anonymous</a:t>
                      </a:r>
                      <a:endParaRPr lang="en-US" sz="1400" dirty="0"/>
                    </a:p>
                  </a:txBody>
                  <a:tcPr/>
                </a:tc>
                <a:tc>
                  <a:txBody>
                    <a:bodyPr/>
                    <a:lstStyle/>
                    <a:p>
                      <a:r>
                        <a:rPr lang="en-US" sz="1400" dirty="0" smtClean="0"/>
                        <a:t>Any </a:t>
                      </a:r>
                      <a:r>
                        <a:rPr lang="en-US" sz="1400" dirty="0" err="1" smtClean="0"/>
                        <a:t>subgraph</a:t>
                      </a:r>
                      <a:endParaRPr lang="en-US"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smtClean="0"/>
                        <a:t>Avoid Node re-identification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400" dirty="0" smtClean="0"/>
                    </a:p>
                  </a:txBody>
                  <a:tcPr/>
                </a:tc>
              </a:tr>
              <a:tr h="531841">
                <a:tc>
                  <a:txBody>
                    <a:bodyPr/>
                    <a:lstStyle/>
                    <a:p>
                      <a:r>
                        <a:rPr lang="en-US" sz="1400" dirty="0" smtClean="0"/>
                        <a:t>K-symmetric anonymous</a:t>
                      </a:r>
                      <a:endParaRPr lang="en-US" sz="1400" dirty="0"/>
                    </a:p>
                  </a:txBody>
                  <a:tcPr/>
                </a:tc>
                <a:tc>
                  <a:txBody>
                    <a:bodyPr/>
                    <a:lstStyle/>
                    <a:p>
                      <a:r>
                        <a:rPr lang="en-US" sz="1400" dirty="0" smtClean="0"/>
                        <a:t>Any </a:t>
                      </a:r>
                      <a:r>
                        <a:rPr lang="en-US" sz="1400" dirty="0" err="1" smtClean="0"/>
                        <a:t>subgraph</a:t>
                      </a:r>
                      <a:endParaRPr lang="en-US"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smtClean="0"/>
                        <a:t>Avoid Node re-identification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400" dirty="0" smtClean="0"/>
                    </a:p>
                  </a:txBody>
                  <a:tcPr/>
                </a:tc>
              </a:tr>
              <a:tr h="531841">
                <a:tc>
                  <a:txBody>
                    <a:bodyPr/>
                    <a:lstStyle/>
                    <a:p>
                      <a:r>
                        <a:rPr lang="en-US" sz="1400" dirty="0" smtClean="0"/>
                        <a:t>K-isomorphism</a:t>
                      </a:r>
                      <a:endParaRPr lang="en-US" sz="1400" dirty="0"/>
                    </a:p>
                  </a:txBody>
                  <a:tcPr/>
                </a:tc>
                <a:tc>
                  <a:txBody>
                    <a:bodyPr/>
                    <a:lstStyle/>
                    <a:p>
                      <a:r>
                        <a:rPr lang="en-US" sz="1400" dirty="0" smtClean="0"/>
                        <a:t>Any </a:t>
                      </a:r>
                      <a:r>
                        <a:rPr lang="en-US" sz="1400" dirty="0" err="1" smtClean="0"/>
                        <a:t>subgraph</a:t>
                      </a:r>
                      <a:endParaRPr lang="en-US"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smtClean="0"/>
                        <a:t>Avoid Node re-identification</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smtClean="0"/>
                        <a:t>Avoid Edge discovery</a:t>
                      </a:r>
                    </a:p>
                  </a:txBody>
                  <a:tcPr/>
                </a:tc>
              </a:tr>
              <a:tr h="531841">
                <a:tc>
                  <a:txBody>
                    <a:bodyPr/>
                    <a:lstStyle/>
                    <a:p>
                      <a:r>
                        <a:rPr lang="en-US" sz="1400" dirty="0" smtClean="0"/>
                        <a:t>Random change edge model</a:t>
                      </a:r>
                      <a:endParaRPr lang="en-US" sz="1400" dirty="0"/>
                    </a:p>
                  </a:txBody>
                  <a:tcPr/>
                </a:tc>
                <a:tc>
                  <a:txBody>
                    <a:bodyPr/>
                    <a:lstStyle/>
                    <a:p>
                      <a:r>
                        <a:rPr lang="en-US" sz="1400" dirty="0" smtClean="0"/>
                        <a:t>Neighborhood</a:t>
                      </a:r>
                      <a:r>
                        <a:rPr lang="en-US" sz="1400" baseline="0" dirty="0" smtClean="0"/>
                        <a:t> </a:t>
                      </a:r>
                      <a:r>
                        <a:rPr lang="en-US" sz="1400" dirty="0" smtClean="0"/>
                        <a:t>graph</a:t>
                      </a:r>
                      <a:endParaRPr lang="en-US"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smtClean="0"/>
                        <a:t>Avoid Node re-identification</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smtClean="0"/>
                        <a:t>Avoid Edge discovery</a:t>
                      </a:r>
                    </a:p>
                  </a:txBody>
                  <a:tcPr/>
                </a:tc>
              </a:tr>
            </a:tbl>
          </a:graphicData>
        </a:graphic>
      </p:graphicFrame>
      <p:sp>
        <p:nvSpPr>
          <p:cNvPr id="3" name="Rectangle 2">
            <a:hlinkClick r:id="rId3" action="ppaction://hlinksldjump"/>
          </p:cNvPr>
          <p:cNvSpPr/>
          <p:nvPr/>
        </p:nvSpPr>
        <p:spPr bwMode="auto">
          <a:xfrm>
            <a:off x="5737408" y="6115362"/>
            <a:ext cx="3005750" cy="369332"/>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marL="914400" marR="0" indent="-457200" defTabSz="914400" rtl="0" eaLnBrk="1" fontAlgn="base" latinLnBrk="0" hangingPunct="1">
              <a:lnSpc>
                <a:spcPct val="100000"/>
              </a:lnSpc>
              <a:spcBef>
                <a:spcPct val="50000"/>
              </a:spcBef>
              <a:spcAft>
                <a:spcPct val="0"/>
              </a:spcAft>
              <a:buClrTx/>
              <a:buSzTx/>
              <a:buFontTx/>
              <a:buNone/>
              <a:tabLst/>
            </a:pPr>
            <a:r>
              <a:rPr kumimoji="0" lang="en-US" altLang="zh-CN" sz="1800" b="1" i="1" u="none" strike="noStrike" cap="none" normalizeH="0" baseline="0" dirty="0" smtClean="0">
                <a:ln>
                  <a:noFill/>
                </a:ln>
                <a:solidFill>
                  <a:srgbClr val="0070C0"/>
                </a:solidFill>
                <a:effectLst/>
                <a:latin typeface="Verdana" pitchFamily="34" charset="0"/>
                <a:ea typeface="宋体" pitchFamily="2" charset="-122"/>
              </a:rPr>
              <a:t>Clustering Model</a:t>
            </a:r>
            <a:endParaRPr kumimoji="0" lang="zh-CN" altLang="en-US" sz="1800" b="1" i="1" u="none" strike="noStrike" cap="none" normalizeH="0" baseline="0" dirty="0" smtClean="0">
              <a:ln>
                <a:noFill/>
              </a:ln>
              <a:solidFill>
                <a:srgbClr val="0070C0"/>
              </a:solidFill>
              <a:effectLst/>
              <a:latin typeface="Verdana" pitchFamily="34" charset="0"/>
              <a:ea typeface="宋体" pitchFamily="2" charset="-122"/>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2" name="Table 21"/>
          <p:cNvGraphicFramePr>
            <a:graphicFrameLocks noGrp="1"/>
          </p:cNvGraphicFramePr>
          <p:nvPr/>
        </p:nvGraphicFramePr>
        <p:xfrm>
          <a:off x="4876800" y="3276601"/>
          <a:ext cx="1855440" cy="3121660"/>
        </p:xfrm>
        <a:graphic>
          <a:graphicData uri="http://schemas.openxmlformats.org/drawingml/2006/table">
            <a:tbl>
              <a:tblPr firstRow="1" bandRow="1">
                <a:tableStyleId>{5C22544A-7EE6-4342-B048-85BDC9FD1C3A}</a:tableStyleId>
              </a:tblPr>
              <a:tblGrid>
                <a:gridCol w="927720"/>
                <a:gridCol w="927720"/>
              </a:tblGrid>
              <a:tr h="525780">
                <a:tc>
                  <a:txBody>
                    <a:bodyPr/>
                    <a:lstStyle/>
                    <a:p>
                      <a:r>
                        <a:rPr lang="en-US" sz="1400" dirty="0" smtClean="0"/>
                        <a:t>Node</a:t>
                      </a:r>
                      <a:endParaRPr lang="en-US" sz="1400" dirty="0"/>
                    </a:p>
                  </a:txBody>
                  <a:tcPr/>
                </a:tc>
                <a:tc>
                  <a:txBody>
                    <a:bodyPr/>
                    <a:lstStyle/>
                    <a:p>
                      <a:r>
                        <a:rPr lang="en-US" sz="1400" dirty="0" smtClean="0"/>
                        <a:t>Degree</a:t>
                      </a:r>
                      <a:endParaRPr lang="en-US" sz="1400" dirty="0"/>
                    </a:p>
                  </a:txBody>
                  <a:tcPr/>
                </a:tc>
              </a:tr>
              <a:tr h="370840">
                <a:tc>
                  <a:txBody>
                    <a:bodyPr/>
                    <a:lstStyle/>
                    <a:p>
                      <a:r>
                        <a:rPr lang="en-US" sz="1400" dirty="0" smtClean="0"/>
                        <a:t>1</a:t>
                      </a:r>
                      <a:endParaRPr lang="en-US" sz="1400" dirty="0"/>
                    </a:p>
                  </a:txBody>
                  <a:tcPr/>
                </a:tc>
                <a:tc>
                  <a:txBody>
                    <a:bodyPr/>
                    <a:lstStyle/>
                    <a:p>
                      <a:r>
                        <a:rPr lang="en-US" sz="1400" dirty="0" smtClean="0"/>
                        <a:t>5</a:t>
                      </a:r>
                      <a:endParaRPr lang="en-US" sz="1400" dirty="0"/>
                    </a:p>
                  </a:txBody>
                  <a:tcPr/>
                </a:tc>
              </a:tr>
              <a:tr h="370840">
                <a:tc>
                  <a:txBody>
                    <a:bodyPr/>
                    <a:lstStyle/>
                    <a:p>
                      <a:r>
                        <a:rPr lang="en-US" sz="1400" dirty="0" smtClean="0"/>
                        <a:t>2</a:t>
                      </a:r>
                      <a:endParaRPr lang="en-US" sz="1400" dirty="0"/>
                    </a:p>
                  </a:txBody>
                  <a:tcPr/>
                </a:tc>
                <a:tc>
                  <a:txBody>
                    <a:bodyPr/>
                    <a:lstStyle/>
                    <a:p>
                      <a:r>
                        <a:rPr lang="en-US" sz="1400" dirty="0" smtClean="0"/>
                        <a:t>4</a:t>
                      </a:r>
                      <a:endParaRPr lang="en-US" sz="1400" dirty="0"/>
                    </a:p>
                  </a:txBody>
                  <a:tcPr/>
                </a:tc>
              </a:tr>
              <a:tr h="370840">
                <a:tc>
                  <a:txBody>
                    <a:bodyPr/>
                    <a:lstStyle/>
                    <a:p>
                      <a:r>
                        <a:rPr lang="en-US" sz="1400" dirty="0" smtClean="0"/>
                        <a:t>3</a:t>
                      </a:r>
                      <a:endParaRPr lang="en-US" sz="1400" dirty="0"/>
                    </a:p>
                  </a:txBody>
                  <a:tcPr/>
                </a:tc>
                <a:tc>
                  <a:txBody>
                    <a:bodyPr/>
                    <a:lstStyle/>
                    <a:p>
                      <a:r>
                        <a:rPr lang="en-US" sz="1400" dirty="0" smtClean="0"/>
                        <a:t>3</a:t>
                      </a:r>
                      <a:endParaRPr lang="en-US" sz="1400" dirty="0"/>
                    </a:p>
                  </a:txBody>
                  <a:tcPr/>
                </a:tc>
              </a:tr>
              <a:tr h="370840">
                <a:tc>
                  <a:txBody>
                    <a:bodyPr/>
                    <a:lstStyle/>
                    <a:p>
                      <a:r>
                        <a:rPr lang="en-US" sz="1400" dirty="0" smtClean="0"/>
                        <a:t>4</a:t>
                      </a:r>
                      <a:endParaRPr lang="en-US" sz="1400" dirty="0"/>
                    </a:p>
                  </a:txBody>
                  <a:tcPr/>
                </a:tc>
                <a:tc>
                  <a:txBody>
                    <a:bodyPr/>
                    <a:lstStyle/>
                    <a:p>
                      <a:r>
                        <a:rPr lang="en-US" sz="1400" dirty="0" smtClean="0"/>
                        <a:t>3</a:t>
                      </a:r>
                      <a:endParaRPr lang="en-US" sz="1400" dirty="0"/>
                    </a:p>
                  </a:txBody>
                  <a:tcPr/>
                </a:tc>
              </a:tr>
              <a:tr h="370840">
                <a:tc>
                  <a:txBody>
                    <a:bodyPr/>
                    <a:lstStyle/>
                    <a:p>
                      <a:r>
                        <a:rPr lang="en-US" sz="1400" dirty="0" smtClean="0"/>
                        <a:t>5</a:t>
                      </a:r>
                      <a:endParaRPr lang="en-US" sz="1400" dirty="0"/>
                    </a:p>
                  </a:txBody>
                  <a:tcPr/>
                </a:tc>
                <a:tc>
                  <a:txBody>
                    <a:bodyPr/>
                    <a:lstStyle/>
                    <a:p>
                      <a:r>
                        <a:rPr lang="en-US" sz="1400" dirty="0" smtClean="0"/>
                        <a:t>2</a:t>
                      </a:r>
                      <a:endParaRPr lang="en-US" sz="1400" dirty="0"/>
                    </a:p>
                  </a:txBody>
                  <a:tcPr/>
                </a:tc>
              </a:tr>
              <a:tr h="370840">
                <a:tc>
                  <a:txBody>
                    <a:bodyPr/>
                    <a:lstStyle/>
                    <a:p>
                      <a:r>
                        <a:rPr lang="en-US" sz="1400" dirty="0" smtClean="0"/>
                        <a:t>6</a:t>
                      </a:r>
                      <a:endParaRPr lang="en-US" sz="1400" dirty="0"/>
                    </a:p>
                  </a:txBody>
                  <a:tcPr/>
                </a:tc>
                <a:tc>
                  <a:txBody>
                    <a:bodyPr/>
                    <a:lstStyle/>
                    <a:p>
                      <a:r>
                        <a:rPr lang="en-US" sz="1400" dirty="0" smtClean="0"/>
                        <a:t>2</a:t>
                      </a:r>
                      <a:endParaRPr lang="en-US" sz="1400" dirty="0"/>
                    </a:p>
                  </a:txBody>
                  <a:tcPr/>
                </a:tc>
              </a:tr>
              <a:tr h="370840">
                <a:tc>
                  <a:txBody>
                    <a:bodyPr/>
                    <a:lstStyle/>
                    <a:p>
                      <a:r>
                        <a:rPr lang="en-US" sz="1400" dirty="0" smtClean="0"/>
                        <a:t>7</a:t>
                      </a:r>
                      <a:endParaRPr lang="en-US" sz="1400" dirty="0"/>
                    </a:p>
                  </a:txBody>
                  <a:tcPr/>
                </a:tc>
                <a:tc>
                  <a:txBody>
                    <a:bodyPr/>
                    <a:lstStyle/>
                    <a:p>
                      <a:r>
                        <a:rPr lang="en-US" sz="1400" dirty="0" smtClean="0"/>
                        <a:t>1</a:t>
                      </a:r>
                      <a:endParaRPr lang="en-US" sz="1400" dirty="0"/>
                    </a:p>
                  </a:txBody>
                  <a:tcPr/>
                </a:tc>
              </a:tr>
            </a:tbl>
          </a:graphicData>
        </a:graphic>
      </p:graphicFrame>
      <p:graphicFrame>
        <p:nvGraphicFramePr>
          <p:cNvPr id="34" name="Table 33"/>
          <p:cNvGraphicFramePr>
            <a:graphicFrameLocks noGrp="1"/>
          </p:cNvGraphicFramePr>
          <p:nvPr>
            <p:extLst>
              <p:ext uri="{D42A27DB-BD31-4B8C-83A1-F6EECF244321}">
                <p14:modId xmlns:p14="http://schemas.microsoft.com/office/powerpoint/2010/main" val="3319921846"/>
              </p:ext>
            </p:extLst>
          </p:nvPr>
        </p:nvGraphicFramePr>
        <p:xfrm>
          <a:off x="4876800" y="3140968"/>
          <a:ext cx="1855440" cy="3121660"/>
        </p:xfrm>
        <a:graphic>
          <a:graphicData uri="http://schemas.openxmlformats.org/drawingml/2006/table">
            <a:tbl>
              <a:tblPr firstRow="1" bandRow="1">
                <a:tableStyleId>{5C22544A-7EE6-4342-B048-85BDC9FD1C3A}</a:tableStyleId>
              </a:tblPr>
              <a:tblGrid>
                <a:gridCol w="927720"/>
                <a:gridCol w="927720"/>
              </a:tblGrid>
              <a:tr h="525780">
                <a:tc>
                  <a:txBody>
                    <a:bodyPr/>
                    <a:lstStyle/>
                    <a:p>
                      <a:r>
                        <a:rPr lang="en-US" sz="1400" dirty="0" smtClean="0"/>
                        <a:t>Node</a:t>
                      </a:r>
                      <a:endParaRPr lang="en-US" sz="1400" dirty="0"/>
                    </a:p>
                  </a:txBody>
                  <a:tcPr/>
                </a:tc>
                <a:tc>
                  <a:txBody>
                    <a:bodyPr/>
                    <a:lstStyle/>
                    <a:p>
                      <a:r>
                        <a:rPr lang="en-US" sz="1400" dirty="0" smtClean="0"/>
                        <a:t>Degree</a:t>
                      </a:r>
                      <a:endParaRPr lang="en-US" sz="1400" dirty="0"/>
                    </a:p>
                  </a:txBody>
                  <a:tcPr/>
                </a:tc>
              </a:tr>
              <a:tr h="370840">
                <a:tc>
                  <a:txBody>
                    <a:bodyPr/>
                    <a:lstStyle/>
                    <a:p>
                      <a:r>
                        <a:rPr lang="en-US" sz="1400" dirty="0" smtClean="0"/>
                        <a:t>1</a:t>
                      </a:r>
                      <a:endParaRPr lang="en-US" sz="1400" dirty="0"/>
                    </a:p>
                  </a:txBody>
                  <a:tcPr/>
                </a:tc>
                <a:tc>
                  <a:txBody>
                    <a:bodyPr/>
                    <a:lstStyle/>
                    <a:p>
                      <a:r>
                        <a:rPr lang="en-US" sz="1400" dirty="0" smtClean="0"/>
                        <a:t>5</a:t>
                      </a:r>
                      <a:endParaRPr lang="en-US" sz="1400" dirty="0"/>
                    </a:p>
                  </a:txBody>
                  <a:tcPr/>
                </a:tc>
              </a:tr>
              <a:tr h="370840">
                <a:tc>
                  <a:txBody>
                    <a:bodyPr/>
                    <a:lstStyle/>
                    <a:p>
                      <a:r>
                        <a:rPr lang="en-US" sz="1400" dirty="0" smtClean="0"/>
                        <a:t>2</a:t>
                      </a:r>
                      <a:endParaRPr lang="en-US" sz="1400" dirty="0"/>
                    </a:p>
                  </a:txBody>
                  <a:tcPr/>
                </a:tc>
                <a:tc>
                  <a:txBody>
                    <a:bodyPr/>
                    <a:lstStyle/>
                    <a:p>
                      <a:r>
                        <a:rPr lang="en-US" sz="1400" dirty="0" smtClean="0">
                          <a:solidFill>
                            <a:srgbClr val="FF0000"/>
                          </a:solidFill>
                        </a:rPr>
                        <a:t>5</a:t>
                      </a:r>
                      <a:endParaRPr lang="en-US" sz="1400" dirty="0">
                        <a:solidFill>
                          <a:srgbClr val="FF0000"/>
                        </a:solidFill>
                      </a:endParaRPr>
                    </a:p>
                  </a:txBody>
                  <a:tcPr/>
                </a:tc>
              </a:tr>
              <a:tr h="370840">
                <a:tc>
                  <a:txBody>
                    <a:bodyPr/>
                    <a:lstStyle/>
                    <a:p>
                      <a:r>
                        <a:rPr lang="en-US" sz="1400" dirty="0" smtClean="0"/>
                        <a:t>3</a:t>
                      </a:r>
                      <a:endParaRPr lang="en-US" sz="1400" dirty="0"/>
                    </a:p>
                  </a:txBody>
                  <a:tcPr/>
                </a:tc>
                <a:tc>
                  <a:txBody>
                    <a:bodyPr/>
                    <a:lstStyle/>
                    <a:p>
                      <a:r>
                        <a:rPr lang="en-US" sz="1400" dirty="0" smtClean="0"/>
                        <a:t>3</a:t>
                      </a:r>
                      <a:endParaRPr lang="en-US" sz="1400" dirty="0"/>
                    </a:p>
                  </a:txBody>
                  <a:tcPr/>
                </a:tc>
              </a:tr>
              <a:tr h="370840">
                <a:tc>
                  <a:txBody>
                    <a:bodyPr/>
                    <a:lstStyle/>
                    <a:p>
                      <a:r>
                        <a:rPr lang="en-US" sz="1400" dirty="0" smtClean="0"/>
                        <a:t>4</a:t>
                      </a:r>
                      <a:endParaRPr lang="en-US" sz="1400" dirty="0"/>
                    </a:p>
                  </a:txBody>
                  <a:tcPr/>
                </a:tc>
                <a:tc>
                  <a:txBody>
                    <a:bodyPr/>
                    <a:lstStyle/>
                    <a:p>
                      <a:r>
                        <a:rPr lang="en-US" sz="1400" dirty="0" smtClean="0"/>
                        <a:t>3</a:t>
                      </a:r>
                      <a:endParaRPr lang="en-US" sz="1400" dirty="0"/>
                    </a:p>
                  </a:txBody>
                  <a:tcPr/>
                </a:tc>
              </a:tr>
              <a:tr h="370840">
                <a:tc>
                  <a:txBody>
                    <a:bodyPr/>
                    <a:lstStyle/>
                    <a:p>
                      <a:r>
                        <a:rPr lang="en-US" sz="1400" dirty="0" smtClean="0"/>
                        <a:t>5</a:t>
                      </a:r>
                      <a:endParaRPr lang="en-US" sz="1400" dirty="0"/>
                    </a:p>
                  </a:txBody>
                  <a:tcPr/>
                </a:tc>
                <a:tc>
                  <a:txBody>
                    <a:bodyPr/>
                    <a:lstStyle/>
                    <a:p>
                      <a:r>
                        <a:rPr lang="en-US" sz="1400" dirty="0" smtClean="0"/>
                        <a:t>2</a:t>
                      </a:r>
                      <a:endParaRPr lang="en-US" sz="1400" dirty="0"/>
                    </a:p>
                  </a:txBody>
                  <a:tcPr/>
                </a:tc>
              </a:tr>
              <a:tr h="370840">
                <a:tc>
                  <a:txBody>
                    <a:bodyPr/>
                    <a:lstStyle/>
                    <a:p>
                      <a:r>
                        <a:rPr lang="en-US" sz="1400" dirty="0" smtClean="0"/>
                        <a:t>6</a:t>
                      </a:r>
                      <a:endParaRPr lang="en-US" sz="1400" dirty="0"/>
                    </a:p>
                  </a:txBody>
                  <a:tcPr/>
                </a:tc>
                <a:tc>
                  <a:txBody>
                    <a:bodyPr/>
                    <a:lstStyle/>
                    <a:p>
                      <a:r>
                        <a:rPr lang="en-US" sz="1400" dirty="0" smtClean="0"/>
                        <a:t>2</a:t>
                      </a:r>
                      <a:endParaRPr lang="en-US" sz="1400" dirty="0"/>
                    </a:p>
                  </a:txBody>
                  <a:tcPr/>
                </a:tc>
              </a:tr>
              <a:tr h="370840">
                <a:tc>
                  <a:txBody>
                    <a:bodyPr/>
                    <a:lstStyle/>
                    <a:p>
                      <a:r>
                        <a:rPr lang="en-US" sz="1400" dirty="0" smtClean="0"/>
                        <a:t>7</a:t>
                      </a:r>
                      <a:endParaRPr lang="en-US" sz="1400" dirty="0"/>
                    </a:p>
                  </a:txBody>
                  <a:tcPr/>
                </a:tc>
                <a:tc>
                  <a:txBody>
                    <a:bodyPr/>
                    <a:lstStyle/>
                    <a:p>
                      <a:r>
                        <a:rPr lang="en-US" sz="1400" dirty="0" smtClean="0">
                          <a:solidFill>
                            <a:srgbClr val="FF0000"/>
                          </a:solidFill>
                        </a:rPr>
                        <a:t>2</a:t>
                      </a:r>
                      <a:endParaRPr lang="en-US" sz="1400" dirty="0">
                        <a:solidFill>
                          <a:srgbClr val="FF0000"/>
                        </a:solidFill>
                      </a:endParaRPr>
                    </a:p>
                  </a:txBody>
                  <a:tcPr/>
                </a:tc>
              </a:tr>
            </a:tbl>
          </a:graphicData>
        </a:graphic>
      </p:graphicFrame>
      <p:sp>
        <p:nvSpPr>
          <p:cNvPr id="2" name="Title 1"/>
          <p:cNvSpPr>
            <a:spLocks noGrp="1"/>
          </p:cNvSpPr>
          <p:nvPr>
            <p:ph type="title"/>
          </p:nvPr>
        </p:nvSpPr>
        <p:spPr/>
        <p:txBody>
          <a:bodyPr/>
          <a:lstStyle/>
          <a:p>
            <a:r>
              <a:rPr lang="en-US" dirty="0" smtClean="0"/>
              <a:t>K-degree anonymous</a:t>
            </a:r>
            <a:r>
              <a:rPr lang="en-US" baseline="30000" dirty="0" smtClean="0"/>
              <a:t>[12]</a:t>
            </a:r>
            <a:endParaRPr lang="en-US" baseline="30000" dirty="0"/>
          </a:p>
        </p:txBody>
      </p:sp>
      <p:sp>
        <p:nvSpPr>
          <p:cNvPr id="4" name="Content Placeholder 2"/>
          <p:cNvSpPr>
            <a:spLocks noGrp="1"/>
          </p:cNvSpPr>
          <p:nvPr>
            <p:ph idx="1"/>
          </p:nvPr>
        </p:nvSpPr>
        <p:spPr>
          <a:xfrm>
            <a:off x="457200" y="1752600"/>
            <a:ext cx="8229600" cy="1676400"/>
          </a:xfrm>
        </p:spPr>
        <p:txBody>
          <a:bodyPr>
            <a:normAutofit fontScale="85000" lnSpcReduction="20000"/>
          </a:bodyPr>
          <a:lstStyle/>
          <a:p>
            <a:r>
              <a:rPr lang="en-US" dirty="0" smtClean="0"/>
              <a:t>K-degree anonymous</a:t>
            </a:r>
          </a:p>
          <a:p>
            <a:pPr lvl="1"/>
            <a:r>
              <a:rPr lang="en-US" dirty="0" smtClean="0"/>
              <a:t>For every node v, there exist at least k-1 other nodes in the graph with the same degree as</a:t>
            </a:r>
          </a:p>
          <a:p>
            <a:pPr lvl="2"/>
            <a:r>
              <a:rPr lang="en-US" dirty="0" smtClean="0"/>
              <a:t>No single node class is identified at H</a:t>
            </a:r>
            <a:r>
              <a:rPr lang="en-US" baseline="-25000" dirty="0" smtClean="0"/>
              <a:t>0</a:t>
            </a:r>
            <a:r>
              <a:rPr lang="en-US" dirty="0" smtClean="0"/>
              <a:t> vertex  refinement queries</a:t>
            </a:r>
            <a:endParaRPr lang="en-US" dirty="0"/>
          </a:p>
        </p:txBody>
      </p:sp>
      <p:sp>
        <p:nvSpPr>
          <p:cNvPr id="5" name="Oval 4"/>
          <p:cNvSpPr/>
          <p:nvPr/>
        </p:nvSpPr>
        <p:spPr>
          <a:xfrm>
            <a:off x="1219200" y="3581400"/>
            <a:ext cx="426720" cy="42672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smtClean="0"/>
              <a:t>7</a:t>
            </a:r>
            <a:endParaRPr lang="en-US" sz="1400" dirty="0"/>
          </a:p>
        </p:txBody>
      </p:sp>
      <p:sp>
        <p:nvSpPr>
          <p:cNvPr id="6" name="Oval 5"/>
          <p:cNvSpPr/>
          <p:nvPr/>
        </p:nvSpPr>
        <p:spPr>
          <a:xfrm>
            <a:off x="1371600" y="4495800"/>
            <a:ext cx="426720" cy="42672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smtClean="0"/>
              <a:t>6</a:t>
            </a:r>
            <a:endParaRPr lang="en-US" sz="1400" dirty="0"/>
          </a:p>
        </p:txBody>
      </p:sp>
      <p:cxnSp>
        <p:nvCxnSpPr>
          <p:cNvPr id="7" name="Straight Connector 6"/>
          <p:cNvCxnSpPr>
            <a:stCxn id="5" idx="4"/>
            <a:endCxn id="6" idx="1"/>
          </p:cNvCxnSpPr>
          <p:nvPr/>
        </p:nvCxnSpPr>
        <p:spPr>
          <a:xfrm rot="16200000" flipH="1">
            <a:off x="1158241" y="4282441"/>
            <a:ext cx="550172" cy="1532"/>
          </a:xfrm>
          <a:prstGeom prst="line">
            <a:avLst/>
          </a:prstGeom>
        </p:spPr>
        <p:style>
          <a:lnRef idx="1">
            <a:schemeClr val="accent1"/>
          </a:lnRef>
          <a:fillRef idx="0">
            <a:schemeClr val="accent1"/>
          </a:fillRef>
          <a:effectRef idx="0">
            <a:schemeClr val="accent1"/>
          </a:effectRef>
          <a:fontRef idx="minor">
            <a:schemeClr val="tx1"/>
          </a:fontRef>
        </p:style>
      </p:cxnSp>
      <p:sp>
        <p:nvSpPr>
          <p:cNvPr id="8" name="Oval 7"/>
          <p:cNvSpPr/>
          <p:nvPr/>
        </p:nvSpPr>
        <p:spPr>
          <a:xfrm>
            <a:off x="2362200" y="5379720"/>
            <a:ext cx="426720" cy="42672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smtClean="0"/>
              <a:t>1</a:t>
            </a:r>
            <a:endParaRPr lang="en-US" sz="1400" dirty="0"/>
          </a:p>
        </p:txBody>
      </p:sp>
      <p:cxnSp>
        <p:nvCxnSpPr>
          <p:cNvPr id="9" name="Straight Connector 8"/>
          <p:cNvCxnSpPr>
            <a:stCxn id="6" idx="4"/>
            <a:endCxn id="8" idx="0"/>
          </p:cNvCxnSpPr>
          <p:nvPr/>
        </p:nvCxnSpPr>
        <p:spPr>
          <a:xfrm rot="16200000" flipH="1">
            <a:off x="1851660" y="4655820"/>
            <a:ext cx="457200" cy="990600"/>
          </a:xfrm>
          <a:prstGeom prst="line">
            <a:avLst/>
          </a:prstGeom>
        </p:spPr>
        <p:style>
          <a:lnRef idx="1">
            <a:schemeClr val="accent1"/>
          </a:lnRef>
          <a:fillRef idx="0">
            <a:schemeClr val="accent1"/>
          </a:fillRef>
          <a:effectRef idx="0">
            <a:schemeClr val="accent1"/>
          </a:effectRef>
          <a:fontRef idx="minor">
            <a:schemeClr val="tx1"/>
          </a:fontRef>
        </p:style>
      </p:cxnSp>
      <p:sp>
        <p:nvSpPr>
          <p:cNvPr id="10" name="Oval 9"/>
          <p:cNvSpPr/>
          <p:nvPr/>
        </p:nvSpPr>
        <p:spPr>
          <a:xfrm>
            <a:off x="2179320" y="3429000"/>
            <a:ext cx="426720" cy="42672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smtClean="0"/>
              <a:t>5</a:t>
            </a:r>
            <a:endParaRPr lang="en-US" sz="1400" dirty="0"/>
          </a:p>
        </p:txBody>
      </p:sp>
      <p:sp>
        <p:nvSpPr>
          <p:cNvPr id="11" name="Oval 10"/>
          <p:cNvSpPr/>
          <p:nvPr/>
        </p:nvSpPr>
        <p:spPr>
          <a:xfrm>
            <a:off x="2667000" y="3977640"/>
            <a:ext cx="426720" cy="42672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smtClean="0"/>
              <a:t>2</a:t>
            </a:r>
            <a:endParaRPr lang="en-US" sz="1400" dirty="0"/>
          </a:p>
        </p:txBody>
      </p:sp>
      <p:sp>
        <p:nvSpPr>
          <p:cNvPr id="12" name="Oval 11"/>
          <p:cNvSpPr/>
          <p:nvPr/>
        </p:nvSpPr>
        <p:spPr>
          <a:xfrm>
            <a:off x="2849880" y="4770120"/>
            <a:ext cx="426720" cy="42672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smtClean="0"/>
              <a:t>4</a:t>
            </a:r>
            <a:endParaRPr lang="en-US" sz="1400" dirty="0"/>
          </a:p>
        </p:txBody>
      </p:sp>
      <p:sp>
        <p:nvSpPr>
          <p:cNvPr id="13" name="Oval 12"/>
          <p:cNvSpPr/>
          <p:nvPr/>
        </p:nvSpPr>
        <p:spPr>
          <a:xfrm>
            <a:off x="3764280" y="4526280"/>
            <a:ext cx="426720" cy="42672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smtClean="0"/>
              <a:t>3</a:t>
            </a:r>
            <a:endParaRPr lang="en-US" sz="1400" dirty="0"/>
          </a:p>
        </p:txBody>
      </p:sp>
      <p:cxnSp>
        <p:nvCxnSpPr>
          <p:cNvPr id="14" name="Straight Connector 13"/>
          <p:cNvCxnSpPr>
            <a:stCxn id="10" idx="4"/>
            <a:endCxn id="8" idx="0"/>
          </p:cNvCxnSpPr>
          <p:nvPr/>
        </p:nvCxnSpPr>
        <p:spPr>
          <a:xfrm rot="16200000" flipH="1">
            <a:off x="1722120" y="4526280"/>
            <a:ext cx="1524000" cy="18288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10" idx="4"/>
            <a:endCxn id="11" idx="0"/>
          </p:cNvCxnSpPr>
          <p:nvPr/>
        </p:nvCxnSpPr>
        <p:spPr>
          <a:xfrm rot="16200000" flipH="1">
            <a:off x="2575560" y="3672840"/>
            <a:ext cx="121920" cy="48768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11" idx="4"/>
            <a:endCxn id="8" idx="0"/>
          </p:cNvCxnSpPr>
          <p:nvPr/>
        </p:nvCxnSpPr>
        <p:spPr>
          <a:xfrm rot="5400000">
            <a:off x="2240280" y="4739640"/>
            <a:ext cx="97536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8" idx="6"/>
            <a:endCxn id="12" idx="3"/>
          </p:cNvCxnSpPr>
          <p:nvPr/>
        </p:nvCxnSpPr>
        <p:spPr>
          <a:xfrm flipV="1">
            <a:off x="2788921" y="5134348"/>
            <a:ext cx="123452" cy="458732"/>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8" idx="6"/>
            <a:endCxn id="13" idx="2"/>
          </p:cNvCxnSpPr>
          <p:nvPr/>
        </p:nvCxnSpPr>
        <p:spPr>
          <a:xfrm flipV="1">
            <a:off x="2788920" y="4739640"/>
            <a:ext cx="975360" cy="85344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11" idx="4"/>
            <a:endCxn id="12" idx="0"/>
          </p:cNvCxnSpPr>
          <p:nvPr/>
        </p:nvCxnSpPr>
        <p:spPr>
          <a:xfrm rot="16200000" flipH="1">
            <a:off x="2788920" y="4495800"/>
            <a:ext cx="365760" cy="18288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11" idx="4"/>
            <a:endCxn id="13" idx="2"/>
          </p:cNvCxnSpPr>
          <p:nvPr/>
        </p:nvCxnSpPr>
        <p:spPr>
          <a:xfrm rot="16200000" flipH="1">
            <a:off x="3154680" y="4130040"/>
            <a:ext cx="335280" cy="88392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13" idx="2"/>
            <a:endCxn id="12" idx="6"/>
          </p:cNvCxnSpPr>
          <p:nvPr/>
        </p:nvCxnSpPr>
        <p:spPr>
          <a:xfrm rot="10800000" flipV="1">
            <a:off x="3276600" y="4739640"/>
            <a:ext cx="487680" cy="24384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p:cNvCxnSpPr>
            <a:stCxn id="5" idx="6"/>
            <a:endCxn id="11" idx="2"/>
          </p:cNvCxnSpPr>
          <p:nvPr/>
        </p:nvCxnSpPr>
        <p:spPr>
          <a:xfrm>
            <a:off x="1645920" y="3794760"/>
            <a:ext cx="1021080" cy="39624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683568" y="6237312"/>
            <a:ext cx="8229600" cy="477054"/>
          </a:xfrm>
          <a:prstGeom prst="rect">
            <a:avLst/>
          </a:prstGeom>
          <a:noFill/>
        </p:spPr>
        <p:txBody>
          <a:bodyPr wrap="square" rtlCol="0">
            <a:spAutoFit/>
          </a:bodyPr>
          <a:lstStyle/>
          <a:p>
            <a:r>
              <a:rPr lang="en-US" sz="2000" dirty="0" smtClean="0"/>
              <a:t>Achieve k-degree anonymous by adding/deleting</a:t>
            </a:r>
            <a:r>
              <a:rPr lang="en-US" dirty="0" smtClean="0"/>
              <a:t> </a:t>
            </a:r>
            <a:r>
              <a:rPr lang="en-US" sz="2000" dirty="0" smtClean="0"/>
              <a:t>edges</a:t>
            </a:r>
            <a:endParaRPr lang="en-US"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8"/>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9"/>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0"/>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2"/>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3"/>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xit" presetSubtype="0" fill="hold" nodeType="clickEffect">
                                  <p:stCondLst>
                                    <p:cond delay="0"/>
                                  </p:stCondLst>
                                  <p:childTnLst>
                                    <p:set>
                                      <p:cBhvr>
                                        <p:cTn id="50" dur="1" fill="hold">
                                          <p:stCondLst>
                                            <p:cond delay="0"/>
                                          </p:stCondLst>
                                        </p:cTn>
                                        <p:tgtEl>
                                          <p:spTgt spid="22"/>
                                        </p:tgtEl>
                                        <p:attrNameLst>
                                          <p:attrName>style.visibility</p:attrName>
                                        </p:attrNameLst>
                                      </p:cBhvr>
                                      <p:to>
                                        <p:strVal val="hidden"/>
                                      </p:to>
                                    </p:set>
                                  </p:childTnLst>
                                </p:cTn>
                              </p:par>
                              <p:par>
                                <p:cTn id="51" presetID="1" presetClass="entr" presetSubtype="0" fill="hold" nodeType="withEffect">
                                  <p:stCondLst>
                                    <p:cond delay="0"/>
                                  </p:stCondLst>
                                  <p:childTnLst>
                                    <p:set>
                                      <p:cBhvr>
                                        <p:cTn id="52" dur="1" fill="hold">
                                          <p:stCondLst>
                                            <p:cond delay="0"/>
                                          </p:stCondLst>
                                        </p:cTn>
                                        <p:tgtEl>
                                          <p:spTgt spid="34"/>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8" grpId="0" animBg="1"/>
      <p:bldP spid="10" grpId="0" animBg="1"/>
      <p:bldP spid="11" grpId="0" animBg="1"/>
      <p:bldP spid="12" grpId="0" animBg="1"/>
      <p:bldP spid="13" grpId="0" animBg="1"/>
      <p:bldP spid="3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K-degree algorithm skeleton</a:t>
            </a:r>
            <a:endParaRPr lang="en-US" dirty="0"/>
          </a:p>
        </p:txBody>
      </p:sp>
      <p:sp>
        <p:nvSpPr>
          <p:cNvPr id="4" name="Rectangle 3"/>
          <p:cNvSpPr/>
          <p:nvPr/>
        </p:nvSpPr>
        <p:spPr>
          <a:xfrm>
            <a:off x="5791200" y="1749896"/>
            <a:ext cx="2286000" cy="6096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smtClean="0"/>
              <a:t>Get the degree vector V</a:t>
            </a:r>
            <a:r>
              <a:rPr lang="en-US" sz="1400" baseline="-25000" dirty="0" smtClean="0"/>
              <a:t>0</a:t>
            </a:r>
            <a:r>
              <a:rPr lang="en-US" sz="1400" dirty="0" smtClean="0"/>
              <a:t> of original graph</a:t>
            </a:r>
            <a:endParaRPr lang="en-US" sz="1400" dirty="0"/>
          </a:p>
        </p:txBody>
      </p:sp>
      <p:sp>
        <p:nvSpPr>
          <p:cNvPr id="5" name="Rectangle 4"/>
          <p:cNvSpPr/>
          <p:nvPr/>
        </p:nvSpPr>
        <p:spPr>
          <a:xfrm>
            <a:off x="5791200" y="2816696"/>
            <a:ext cx="2286000" cy="6096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smtClean="0"/>
              <a:t>Compute new degree vector V</a:t>
            </a:r>
            <a:r>
              <a:rPr lang="en-US" sz="1400" baseline="-25000" dirty="0" smtClean="0"/>
              <a:t>1</a:t>
            </a:r>
            <a:r>
              <a:rPr lang="en-US" sz="1400" dirty="0" smtClean="0"/>
              <a:t> with min(|V</a:t>
            </a:r>
            <a:r>
              <a:rPr lang="en-US" sz="1400" baseline="-25000" dirty="0" smtClean="0"/>
              <a:t>0</a:t>
            </a:r>
            <a:r>
              <a:rPr lang="en-US" sz="1400" dirty="0" smtClean="0"/>
              <a:t> – V</a:t>
            </a:r>
            <a:r>
              <a:rPr lang="en-US" sz="1400" baseline="-25000" dirty="0" smtClean="0"/>
              <a:t>1</a:t>
            </a:r>
            <a:r>
              <a:rPr lang="en-US" sz="1400" dirty="0" smtClean="0"/>
              <a:t>|)</a:t>
            </a:r>
            <a:endParaRPr lang="en-US" sz="1400" dirty="0"/>
          </a:p>
        </p:txBody>
      </p:sp>
      <p:cxnSp>
        <p:nvCxnSpPr>
          <p:cNvPr id="7" name="Straight Arrow Connector 6"/>
          <p:cNvCxnSpPr>
            <a:stCxn id="4" idx="2"/>
            <a:endCxn id="5" idx="0"/>
          </p:cNvCxnSpPr>
          <p:nvPr/>
        </p:nvCxnSpPr>
        <p:spPr>
          <a:xfrm rot="5400000">
            <a:off x="6705600" y="2588096"/>
            <a:ext cx="457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5791200" y="3959696"/>
            <a:ext cx="2286000" cy="6096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smtClean="0"/>
              <a:t>Construct a new graph based on V</a:t>
            </a:r>
            <a:r>
              <a:rPr lang="en-US" sz="1400" baseline="-25000" dirty="0" smtClean="0"/>
              <a:t>1</a:t>
            </a:r>
            <a:endParaRPr lang="en-US" sz="1400" baseline="-25000" dirty="0"/>
          </a:p>
        </p:txBody>
      </p:sp>
      <p:cxnSp>
        <p:nvCxnSpPr>
          <p:cNvPr id="15" name="Straight Arrow Connector 14"/>
          <p:cNvCxnSpPr>
            <a:stCxn id="5" idx="2"/>
            <a:endCxn id="13" idx="0"/>
          </p:cNvCxnSpPr>
          <p:nvPr/>
        </p:nvCxnSpPr>
        <p:spPr>
          <a:xfrm rot="5400000">
            <a:off x="6667500" y="3692996"/>
            <a:ext cx="533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Diamond 15"/>
          <p:cNvSpPr/>
          <p:nvPr/>
        </p:nvSpPr>
        <p:spPr>
          <a:xfrm>
            <a:off x="6781800" y="5026496"/>
            <a:ext cx="304800" cy="228600"/>
          </a:xfrm>
          <a:prstGeom prst="diamond">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18" name="Straight Arrow Connector 17"/>
          <p:cNvCxnSpPr>
            <a:stCxn id="13" idx="2"/>
            <a:endCxn id="16" idx="0"/>
          </p:cNvCxnSpPr>
          <p:nvPr/>
        </p:nvCxnSpPr>
        <p:spPr>
          <a:xfrm rot="5400000">
            <a:off x="6705600" y="4797896"/>
            <a:ext cx="457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2" name="Rounded Rectangle 21"/>
          <p:cNvSpPr/>
          <p:nvPr/>
        </p:nvSpPr>
        <p:spPr>
          <a:xfrm>
            <a:off x="6477000" y="5712296"/>
            <a:ext cx="914400" cy="3810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smtClean="0"/>
              <a:t>Finish</a:t>
            </a:r>
            <a:endParaRPr lang="en-US" sz="1400" dirty="0"/>
          </a:p>
        </p:txBody>
      </p:sp>
      <p:cxnSp>
        <p:nvCxnSpPr>
          <p:cNvPr id="24" name="Straight Arrow Connector 23"/>
          <p:cNvCxnSpPr>
            <a:stCxn id="16" idx="2"/>
            <a:endCxn id="22" idx="0"/>
          </p:cNvCxnSpPr>
          <p:nvPr/>
        </p:nvCxnSpPr>
        <p:spPr>
          <a:xfrm rot="5400000">
            <a:off x="6705600" y="5483696"/>
            <a:ext cx="457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6901542" y="5309527"/>
            <a:ext cx="1270858" cy="307777"/>
          </a:xfrm>
          <a:prstGeom prst="rect">
            <a:avLst/>
          </a:prstGeom>
          <a:noFill/>
        </p:spPr>
        <p:txBody>
          <a:bodyPr wrap="square" rtlCol="0">
            <a:spAutoFit/>
          </a:bodyPr>
          <a:lstStyle/>
          <a:p>
            <a:r>
              <a:rPr lang="en-US" sz="1400" dirty="0" smtClean="0"/>
              <a:t>successful</a:t>
            </a:r>
            <a:endParaRPr lang="en-US" sz="1400" dirty="0"/>
          </a:p>
        </p:txBody>
      </p:sp>
      <p:sp>
        <p:nvSpPr>
          <p:cNvPr id="26" name="TextBox 25"/>
          <p:cNvSpPr txBox="1"/>
          <p:nvPr/>
        </p:nvSpPr>
        <p:spPr>
          <a:xfrm>
            <a:off x="5220072" y="5102697"/>
            <a:ext cx="1409328" cy="307777"/>
          </a:xfrm>
          <a:prstGeom prst="rect">
            <a:avLst/>
          </a:prstGeom>
          <a:noFill/>
        </p:spPr>
        <p:txBody>
          <a:bodyPr wrap="square" rtlCol="0">
            <a:spAutoFit/>
          </a:bodyPr>
          <a:lstStyle/>
          <a:p>
            <a:r>
              <a:rPr lang="en-US" sz="1400" dirty="0" smtClean="0"/>
              <a:t>unsuccessful</a:t>
            </a:r>
            <a:endParaRPr lang="en-US" sz="1400" dirty="0"/>
          </a:p>
        </p:txBody>
      </p:sp>
      <p:sp>
        <p:nvSpPr>
          <p:cNvPr id="28" name="Rectangle 27"/>
          <p:cNvSpPr/>
          <p:nvPr/>
        </p:nvSpPr>
        <p:spPr>
          <a:xfrm>
            <a:off x="3886200" y="3273896"/>
            <a:ext cx="1676400" cy="6096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smtClean="0"/>
              <a:t>Slightly change the original graph</a:t>
            </a:r>
            <a:endParaRPr lang="en-US" sz="1400" baseline="-25000" dirty="0"/>
          </a:p>
        </p:txBody>
      </p:sp>
      <p:cxnSp>
        <p:nvCxnSpPr>
          <p:cNvPr id="32" name="Shape 31"/>
          <p:cNvCxnSpPr>
            <a:stCxn id="16" idx="1"/>
            <a:endCxn id="28" idx="2"/>
          </p:cNvCxnSpPr>
          <p:nvPr/>
        </p:nvCxnSpPr>
        <p:spPr>
          <a:xfrm rot="10800000">
            <a:off x="4724400" y="3883496"/>
            <a:ext cx="2057400" cy="12573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4" name="Shape 33"/>
          <p:cNvCxnSpPr>
            <a:stCxn id="28" idx="0"/>
            <a:endCxn id="4" idx="1"/>
          </p:cNvCxnSpPr>
          <p:nvPr/>
        </p:nvCxnSpPr>
        <p:spPr>
          <a:xfrm rot="5400000" flipH="1" flipV="1">
            <a:off x="4648200" y="2130896"/>
            <a:ext cx="1219200" cy="10668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36" name="Oval 35"/>
          <p:cNvSpPr/>
          <p:nvPr/>
        </p:nvSpPr>
        <p:spPr>
          <a:xfrm>
            <a:off x="640080" y="1924040"/>
            <a:ext cx="426720" cy="42672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smtClean="0"/>
              <a:t>7</a:t>
            </a:r>
            <a:endParaRPr lang="en-US" sz="1400" dirty="0"/>
          </a:p>
        </p:txBody>
      </p:sp>
      <p:sp>
        <p:nvSpPr>
          <p:cNvPr id="37" name="Oval 36"/>
          <p:cNvSpPr/>
          <p:nvPr/>
        </p:nvSpPr>
        <p:spPr>
          <a:xfrm>
            <a:off x="792480" y="2838440"/>
            <a:ext cx="426720" cy="42672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smtClean="0"/>
              <a:t>6</a:t>
            </a:r>
            <a:endParaRPr lang="en-US" sz="1400" dirty="0"/>
          </a:p>
        </p:txBody>
      </p:sp>
      <p:cxnSp>
        <p:nvCxnSpPr>
          <p:cNvPr id="38" name="Straight Connector 37"/>
          <p:cNvCxnSpPr>
            <a:stCxn id="36" idx="4"/>
            <a:endCxn id="37" idx="1"/>
          </p:cNvCxnSpPr>
          <p:nvPr/>
        </p:nvCxnSpPr>
        <p:spPr>
          <a:xfrm rot="16200000" flipH="1">
            <a:off x="579121" y="2625081"/>
            <a:ext cx="550172" cy="1532"/>
          </a:xfrm>
          <a:prstGeom prst="line">
            <a:avLst/>
          </a:prstGeom>
        </p:spPr>
        <p:style>
          <a:lnRef idx="1">
            <a:schemeClr val="accent1"/>
          </a:lnRef>
          <a:fillRef idx="0">
            <a:schemeClr val="accent1"/>
          </a:fillRef>
          <a:effectRef idx="0">
            <a:schemeClr val="accent1"/>
          </a:effectRef>
          <a:fontRef idx="minor">
            <a:schemeClr val="tx1"/>
          </a:fontRef>
        </p:style>
      </p:cxnSp>
      <p:sp>
        <p:nvSpPr>
          <p:cNvPr id="39" name="Oval 38"/>
          <p:cNvSpPr/>
          <p:nvPr/>
        </p:nvSpPr>
        <p:spPr>
          <a:xfrm>
            <a:off x="1783080" y="3722360"/>
            <a:ext cx="426720" cy="42672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smtClean="0"/>
              <a:t>1</a:t>
            </a:r>
            <a:endParaRPr lang="en-US" sz="1400" dirty="0"/>
          </a:p>
        </p:txBody>
      </p:sp>
      <p:cxnSp>
        <p:nvCxnSpPr>
          <p:cNvPr id="40" name="Straight Connector 39"/>
          <p:cNvCxnSpPr>
            <a:stCxn id="37" idx="4"/>
            <a:endCxn id="39" idx="0"/>
          </p:cNvCxnSpPr>
          <p:nvPr/>
        </p:nvCxnSpPr>
        <p:spPr>
          <a:xfrm rot="16200000" flipH="1">
            <a:off x="1272540" y="2998460"/>
            <a:ext cx="457200" cy="990600"/>
          </a:xfrm>
          <a:prstGeom prst="line">
            <a:avLst/>
          </a:prstGeom>
        </p:spPr>
        <p:style>
          <a:lnRef idx="1">
            <a:schemeClr val="accent1"/>
          </a:lnRef>
          <a:fillRef idx="0">
            <a:schemeClr val="accent1"/>
          </a:fillRef>
          <a:effectRef idx="0">
            <a:schemeClr val="accent1"/>
          </a:effectRef>
          <a:fontRef idx="minor">
            <a:schemeClr val="tx1"/>
          </a:fontRef>
        </p:style>
      </p:cxnSp>
      <p:sp>
        <p:nvSpPr>
          <p:cNvPr id="41" name="Oval 40"/>
          <p:cNvSpPr/>
          <p:nvPr/>
        </p:nvSpPr>
        <p:spPr>
          <a:xfrm>
            <a:off x="1600200" y="1771640"/>
            <a:ext cx="426720" cy="42672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smtClean="0"/>
              <a:t>5</a:t>
            </a:r>
            <a:endParaRPr lang="en-US" sz="1400" dirty="0"/>
          </a:p>
        </p:txBody>
      </p:sp>
      <p:sp>
        <p:nvSpPr>
          <p:cNvPr id="42" name="Oval 41"/>
          <p:cNvSpPr/>
          <p:nvPr/>
        </p:nvSpPr>
        <p:spPr>
          <a:xfrm>
            <a:off x="2087880" y="2320280"/>
            <a:ext cx="426720" cy="42672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smtClean="0"/>
              <a:t>2</a:t>
            </a:r>
            <a:endParaRPr lang="en-US" sz="1400" dirty="0"/>
          </a:p>
        </p:txBody>
      </p:sp>
      <p:sp>
        <p:nvSpPr>
          <p:cNvPr id="43" name="Oval 42"/>
          <p:cNvSpPr/>
          <p:nvPr/>
        </p:nvSpPr>
        <p:spPr>
          <a:xfrm>
            <a:off x="2270760" y="3112760"/>
            <a:ext cx="426720" cy="42672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smtClean="0"/>
              <a:t>4</a:t>
            </a:r>
            <a:endParaRPr lang="en-US" sz="1400" dirty="0"/>
          </a:p>
        </p:txBody>
      </p:sp>
      <p:sp>
        <p:nvSpPr>
          <p:cNvPr id="44" name="Oval 43"/>
          <p:cNvSpPr/>
          <p:nvPr/>
        </p:nvSpPr>
        <p:spPr>
          <a:xfrm>
            <a:off x="3185160" y="2868920"/>
            <a:ext cx="426720" cy="42672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smtClean="0"/>
              <a:t>3</a:t>
            </a:r>
            <a:endParaRPr lang="en-US" sz="1400" dirty="0"/>
          </a:p>
        </p:txBody>
      </p:sp>
      <p:cxnSp>
        <p:nvCxnSpPr>
          <p:cNvPr id="45" name="Straight Connector 44"/>
          <p:cNvCxnSpPr>
            <a:stCxn id="41" idx="4"/>
            <a:endCxn id="39" idx="0"/>
          </p:cNvCxnSpPr>
          <p:nvPr/>
        </p:nvCxnSpPr>
        <p:spPr>
          <a:xfrm rot="16200000" flipH="1">
            <a:off x="1143000" y="2868920"/>
            <a:ext cx="1524000" cy="182880"/>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Connector 45"/>
          <p:cNvCxnSpPr>
            <a:stCxn id="41" idx="4"/>
            <a:endCxn id="42" idx="0"/>
          </p:cNvCxnSpPr>
          <p:nvPr/>
        </p:nvCxnSpPr>
        <p:spPr>
          <a:xfrm rot="16200000" flipH="1">
            <a:off x="1996440" y="2015480"/>
            <a:ext cx="121920" cy="487680"/>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Straight Connector 46"/>
          <p:cNvCxnSpPr>
            <a:stCxn id="42" idx="4"/>
            <a:endCxn id="39" idx="0"/>
          </p:cNvCxnSpPr>
          <p:nvPr/>
        </p:nvCxnSpPr>
        <p:spPr>
          <a:xfrm rot="5400000">
            <a:off x="1661160" y="3082280"/>
            <a:ext cx="97536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p:cNvCxnSpPr>
            <a:stCxn id="39" idx="6"/>
            <a:endCxn id="43" idx="3"/>
          </p:cNvCxnSpPr>
          <p:nvPr/>
        </p:nvCxnSpPr>
        <p:spPr>
          <a:xfrm flipV="1">
            <a:off x="2209801" y="3476988"/>
            <a:ext cx="123452" cy="458732"/>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p:cNvCxnSpPr>
            <a:stCxn id="39" idx="6"/>
            <a:endCxn id="44" idx="2"/>
          </p:cNvCxnSpPr>
          <p:nvPr/>
        </p:nvCxnSpPr>
        <p:spPr>
          <a:xfrm flipV="1">
            <a:off x="2209800" y="3082280"/>
            <a:ext cx="975360" cy="853440"/>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Straight Connector 49"/>
          <p:cNvCxnSpPr>
            <a:stCxn id="42" idx="4"/>
            <a:endCxn id="43" idx="0"/>
          </p:cNvCxnSpPr>
          <p:nvPr/>
        </p:nvCxnSpPr>
        <p:spPr>
          <a:xfrm rot="16200000" flipH="1">
            <a:off x="2209800" y="2838440"/>
            <a:ext cx="365760" cy="182880"/>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Straight Connector 50"/>
          <p:cNvCxnSpPr>
            <a:stCxn id="42" idx="4"/>
            <a:endCxn id="44" idx="2"/>
          </p:cNvCxnSpPr>
          <p:nvPr/>
        </p:nvCxnSpPr>
        <p:spPr>
          <a:xfrm rot="16200000" flipH="1">
            <a:off x="2575560" y="2472680"/>
            <a:ext cx="335280" cy="883920"/>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p:cNvCxnSpPr>
            <a:stCxn id="44" idx="2"/>
            <a:endCxn id="43" idx="6"/>
          </p:cNvCxnSpPr>
          <p:nvPr/>
        </p:nvCxnSpPr>
        <p:spPr>
          <a:xfrm rot="10800000" flipV="1">
            <a:off x="2697480" y="3082280"/>
            <a:ext cx="487680" cy="243840"/>
          </a:xfrm>
          <a:prstGeom prst="line">
            <a:avLst/>
          </a:prstGeom>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539552" y="4181018"/>
            <a:ext cx="3373760" cy="400110"/>
          </a:xfrm>
          <a:prstGeom prst="rect">
            <a:avLst/>
          </a:prstGeom>
          <a:noFill/>
        </p:spPr>
        <p:txBody>
          <a:bodyPr wrap="square" rtlCol="0">
            <a:spAutoFit/>
          </a:bodyPr>
          <a:lstStyle/>
          <a:p>
            <a:r>
              <a:rPr lang="en-US" sz="2000" dirty="0" smtClean="0"/>
              <a:t>V</a:t>
            </a:r>
            <a:r>
              <a:rPr lang="en-US" sz="2000" baseline="-25000" dirty="0" smtClean="0"/>
              <a:t>0</a:t>
            </a:r>
            <a:r>
              <a:rPr lang="en-US" sz="2000" dirty="0" smtClean="0"/>
              <a:t> = [5, 4, 3, 3, 2, 2, 1]</a:t>
            </a:r>
            <a:endParaRPr lang="en-US" sz="2000" dirty="0"/>
          </a:p>
        </p:txBody>
      </p:sp>
      <p:cxnSp>
        <p:nvCxnSpPr>
          <p:cNvPr id="56" name="Straight Arrow Connector 55"/>
          <p:cNvCxnSpPr/>
          <p:nvPr/>
        </p:nvCxnSpPr>
        <p:spPr>
          <a:xfrm>
            <a:off x="685800" y="6019800"/>
            <a:ext cx="2590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p:nvPr/>
        </p:nvCxnSpPr>
        <p:spPr>
          <a:xfrm rot="5400000" flipH="1" flipV="1">
            <a:off x="-114300" y="5219700"/>
            <a:ext cx="1600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a:off x="685800" y="4953000"/>
            <a:ext cx="914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rot="5400000">
            <a:off x="1440148" y="5105400"/>
            <a:ext cx="3048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1600200" y="5257800"/>
            <a:ext cx="6858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rot="5400000">
            <a:off x="2057400" y="5486400"/>
            <a:ext cx="4572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2286000" y="5715000"/>
            <a:ext cx="533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rot="5400000">
            <a:off x="1211548" y="5638800"/>
            <a:ext cx="762000" cy="1588"/>
          </a:xfrm>
          <a:prstGeom prst="line">
            <a:avLst/>
          </a:prstGeom>
          <a:ln>
            <a:prstDash val="dash"/>
          </a:ln>
        </p:spPr>
        <p:style>
          <a:lnRef idx="1">
            <a:schemeClr val="accent2"/>
          </a:lnRef>
          <a:fillRef idx="0">
            <a:schemeClr val="accent2"/>
          </a:fillRef>
          <a:effectRef idx="0">
            <a:schemeClr val="accent2"/>
          </a:effectRef>
          <a:fontRef idx="minor">
            <a:schemeClr val="tx1"/>
          </a:fontRef>
        </p:style>
      </p:cxnSp>
      <p:cxnSp>
        <p:nvCxnSpPr>
          <p:cNvPr id="72" name="Straight Connector 71"/>
          <p:cNvCxnSpPr/>
          <p:nvPr/>
        </p:nvCxnSpPr>
        <p:spPr>
          <a:xfrm rot="5400000">
            <a:off x="2132807" y="5866607"/>
            <a:ext cx="304800" cy="1588"/>
          </a:xfrm>
          <a:prstGeom prst="line">
            <a:avLst/>
          </a:prstGeom>
          <a:ln>
            <a:prstDash val="dash"/>
          </a:ln>
        </p:spPr>
        <p:style>
          <a:lnRef idx="1">
            <a:schemeClr val="accent2"/>
          </a:lnRef>
          <a:fillRef idx="0">
            <a:schemeClr val="accent2"/>
          </a:fillRef>
          <a:effectRef idx="0">
            <a:schemeClr val="accent2"/>
          </a:effectRef>
          <a:fontRef idx="minor">
            <a:schemeClr val="tx1"/>
          </a:fontRef>
        </p:style>
      </p:cxnSp>
      <p:cxnSp>
        <p:nvCxnSpPr>
          <p:cNvPr id="74" name="Straight Connector 73"/>
          <p:cNvCxnSpPr/>
          <p:nvPr/>
        </p:nvCxnSpPr>
        <p:spPr>
          <a:xfrm rot="5400000">
            <a:off x="2666207" y="5866607"/>
            <a:ext cx="304800" cy="1588"/>
          </a:xfrm>
          <a:prstGeom prst="line">
            <a:avLst/>
          </a:prstGeom>
          <a:ln>
            <a:prstDash val="dash"/>
          </a:ln>
        </p:spPr>
        <p:style>
          <a:lnRef idx="1">
            <a:schemeClr val="accent2"/>
          </a:lnRef>
          <a:fillRef idx="0">
            <a:schemeClr val="accent2"/>
          </a:fillRef>
          <a:effectRef idx="0">
            <a:schemeClr val="accent2"/>
          </a:effectRef>
          <a:fontRef idx="minor">
            <a:schemeClr val="tx1"/>
          </a:fontRef>
        </p:style>
      </p:cxnSp>
      <p:sp>
        <p:nvSpPr>
          <p:cNvPr id="75" name="TextBox 74"/>
          <p:cNvSpPr txBox="1"/>
          <p:nvPr/>
        </p:nvSpPr>
        <p:spPr>
          <a:xfrm>
            <a:off x="685800" y="6004176"/>
            <a:ext cx="685800" cy="276999"/>
          </a:xfrm>
          <a:prstGeom prst="rect">
            <a:avLst/>
          </a:prstGeom>
          <a:noFill/>
        </p:spPr>
        <p:txBody>
          <a:bodyPr wrap="square" rtlCol="0">
            <a:spAutoFit/>
          </a:bodyPr>
          <a:lstStyle/>
          <a:p>
            <a:r>
              <a:rPr lang="en-US" sz="1200" dirty="0" smtClean="0"/>
              <a:t>l &gt;= k</a:t>
            </a:r>
            <a:endParaRPr lang="en-US" sz="1200" dirty="0"/>
          </a:p>
        </p:txBody>
      </p:sp>
      <p:sp>
        <p:nvSpPr>
          <p:cNvPr id="76" name="TextBox 75"/>
          <p:cNvSpPr txBox="1"/>
          <p:nvPr/>
        </p:nvSpPr>
        <p:spPr>
          <a:xfrm>
            <a:off x="1600200" y="6004176"/>
            <a:ext cx="685800" cy="276999"/>
          </a:xfrm>
          <a:prstGeom prst="rect">
            <a:avLst/>
          </a:prstGeom>
          <a:noFill/>
        </p:spPr>
        <p:txBody>
          <a:bodyPr wrap="square" rtlCol="0">
            <a:spAutoFit/>
          </a:bodyPr>
          <a:lstStyle/>
          <a:p>
            <a:r>
              <a:rPr lang="en-US" sz="1200" dirty="0" smtClean="0"/>
              <a:t>l &gt;= k</a:t>
            </a:r>
            <a:endParaRPr lang="en-US" sz="1200" dirty="0"/>
          </a:p>
        </p:txBody>
      </p:sp>
      <p:sp>
        <p:nvSpPr>
          <p:cNvPr id="77" name="TextBox 76"/>
          <p:cNvSpPr txBox="1"/>
          <p:nvPr/>
        </p:nvSpPr>
        <p:spPr>
          <a:xfrm>
            <a:off x="2217452" y="6004366"/>
            <a:ext cx="685800" cy="276999"/>
          </a:xfrm>
          <a:prstGeom prst="rect">
            <a:avLst/>
          </a:prstGeom>
          <a:noFill/>
        </p:spPr>
        <p:txBody>
          <a:bodyPr wrap="square" rtlCol="0">
            <a:spAutoFit/>
          </a:bodyPr>
          <a:lstStyle/>
          <a:p>
            <a:r>
              <a:rPr lang="en-US" sz="1200" dirty="0" smtClean="0"/>
              <a:t>l &gt;= k</a:t>
            </a:r>
            <a:endParaRPr lang="en-US" sz="1200" dirty="0"/>
          </a:p>
        </p:txBody>
      </p:sp>
      <p:sp>
        <p:nvSpPr>
          <p:cNvPr id="53" name="TextBox 52"/>
          <p:cNvSpPr txBox="1"/>
          <p:nvPr/>
        </p:nvSpPr>
        <p:spPr>
          <a:xfrm>
            <a:off x="-152818" y="4525708"/>
            <a:ext cx="1008112" cy="276999"/>
          </a:xfrm>
          <a:prstGeom prst="rect">
            <a:avLst/>
          </a:prstGeom>
          <a:noFill/>
        </p:spPr>
        <p:txBody>
          <a:bodyPr wrap="square" rtlCol="0">
            <a:spAutoFit/>
          </a:bodyPr>
          <a:lstStyle/>
          <a:p>
            <a:r>
              <a:rPr lang="en-US" altLang="zh-CN" sz="1200" dirty="0" smtClean="0">
                <a:solidFill>
                  <a:srgbClr val="6699FF"/>
                </a:solidFill>
              </a:rPr>
              <a:t>degree</a:t>
            </a:r>
            <a:endParaRPr lang="zh-CN" altLang="en-US" sz="1200" dirty="0">
              <a:solidFill>
                <a:srgbClr val="6699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mph" presetSubtype="0" fill="hold" grpId="0" nodeType="clickEffect">
                                  <p:stCondLst>
                                    <p:cond delay="0"/>
                                  </p:stCondLst>
                                  <p:childTnLst>
                                    <p:animClr clrSpc="hsl" dir="cw">
                                      <p:cBhvr override="childStyle">
                                        <p:cTn id="6" dur="500" fill="hold"/>
                                        <p:tgtEl>
                                          <p:spTgt spid="4"/>
                                        </p:tgtEl>
                                        <p:attrNameLst>
                                          <p:attrName>style.color</p:attrName>
                                        </p:attrNameLst>
                                      </p:cBhvr>
                                      <p:by>
                                        <p:hsl h="7200000" s="0" l="0"/>
                                      </p:by>
                                    </p:animClr>
                                    <p:animClr clrSpc="hsl" dir="cw">
                                      <p:cBhvr>
                                        <p:cTn id="7" dur="500" fill="hold"/>
                                        <p:tgtEl>
                                          <p:spTgt spid="4"/>
                                        </p:tgtEl>
                                        <p:attrNameLst>
                                          <p:attrName>fillcolor</p:attrName>
                                        </p:attrNameLst>
                                      </p:cBhvr>
                                      <p:by>
                                        <p:hsl h="7200000" s="0" l="0"/>
                                      </p:by>
                                    </p:animClr>
                                    <p:animClr clrSpc="hsl" dir="cw">
                                      <p:cBhvr>
                                        <p:cTn id="8" dur="500" fill="hold"/>
                                        <p:tgtEl>
                                          <p:spTgt spid="4"/>
                                        </p:tgtEl>
                                        <p:attrNameLst>
                                          <p:attrName>stroke.color</p:attrName>
                                        </p:attrNameLst>
                                      </p:cBhvr>
                                      <p:by>
                                        <p:hsl h="7200000" s="0" l="0"/>
                                      </p:by>
                                    </p:animClr>
                                    <p:set>
                                      <p:cBhvr>
                                        <p:cTn id="9" dur="500" fill="hold"/>
                                        <p:tgtEl>
                                          <p:spTgt spid="4"/>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54"/>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56"/>
                                        </p:tgtEl>
                                        <p:attrNameLst>
                                          <p:attrName>style.visibility</p:attrName>
                                        </p:attrNameLst>
                                      </p:cBhvr>
                                      <p:to>
                                        <p:strVal val="visible"/>
                                      </p:to>
                                    </p:set>
                                  </p:childTnLst>
                                </p:cTn>
                              </p:par>
                              <p:par>
                                <p:cTn id="18" presetID="1" presetClass="entr" presetSubtype="0" fill="hold" nodeType="withEffect">
                                  <p:stCondLst>
                                    <p:cond delay="0"/>
                                  </p:stCondLst>
                                  <p:childTnLst>
                                    <p:set>
                                      <p:cBhvr>
                                        <p:cTn id="19" dur="1" fill="hold">
                                          <p:stCondLst>
                                            <p:cond delay="0"/>
                                          </p:stCondLst>
                                        </p:cTn>
                                        <p:tgtEl>
                                          <p:spTgt spid="59"/>
                                        </p:tgtEl>
                                        <p:attrNameLst>
                                          <p:attrName>style.visibility</p:attrName>
                                        </p:attrNameLst>
                                      </p:cBhvr>
                                      <p:to>
                                        <p:strVal val="visible"/>
                                      </p:to>
                                    </p:set>
                                  </p:childTnLst>
                                </p:cTn>
                              </p:par>
                              <p:par>
                                <p:cTn id="20" presetID="1" presetClass="entr" presetSubtype="0" fill="hold" nodeType="withEffect">
                                  <p:stCondLst>
                                    <p:cond delay="0"/>
                                  </p:stCondLst>
                                  <p:childTnLst>
                                    <p:set>
                                      <p:cBhvr>
                                        <p:cTn id="21" dur="1" fill="hold">
                                          <p:stCondLst>
                                            <p:cond delay="0"/>
                                          </p:stCondLst>
                                        </p:cTn>
                                        <p:tgtEl>
                                          <p:spTgt spid="61"/>
                                        </p:tgtEl>
                                        <p:attrNameLst>
                                          <p:attrName>style.visibility</p:attrName>
                                        </p:attrNameLst>
                                      </p:cBhvr>
                                      <p:to>
                                        <p:strVal val="visible"/>
                                      </p:to>
                                    </p:set>
                                  </p:childTnLst>
                                </p:cTn>
                              </p:par>
                              <p:par>
                                <p:cTn id="22" presetID="1" presetClass="entr" presetSubtype="0" fill="hold" nodeType="withEffect">
                                  <p:stCondLst>
                                    <p:cond delay="0"/>
                                  </p:stCondLst>
                                  <p:childTnLst>
                                    <p:set>
                                      <p:cBhvr>
                                        <p:cTn id="23" dur="1" fill="hold">
                                          <p:stCondLst>
                                            <p:cond delay="0"/>
                                          </p:stCondLst>
                                        </p:cTn>
                                        <p:tgtEl>
                                          <p:spTgt spid="63"/>
                                        </p:tgtEl>
                                        <p:attrNameLst>
                                          <p:attrName>style.visibility</p:attrName>
                                        </p:attrNameLst>
                                      </p:cBhvr>
                                      <p:to>
                                        <p:strVal val="visible"/>
                                      </p:to>
                                    </p:set>
                                  </p:childTnLst>
                                </p:cTn>
                              </p:par>
                              <p:par>
                                <p:cTn id="24" presetID="1" presetClass="entr" presetSubtype="0" fill="hold" nodeType="withEffect">
                                  <p:stCondLst>
                                    <p:cond delay="0"/>
                                  </p:stCondLst>
                                  <p:childTnLst>
                                    <p:set>
                                      <p:cBhvr>
                                        <p:cTn id="25" dur="1" fill="hold">
                                          <p:stCondLst>
                                            <p:cond delay="0"/>
                                          </p:stCondLst>
                                        </p:cTn>
                                        <p:tgtEl>
                                          <p:spTgt spid="65"/>
                                        </p:tgtEl>
                                        <p:attrNameLst>
                                          <p:attrName>style.visibility</p:attrName>
                                        </p:attrNameLst>
                                      </p:cBhvr>
                                      <p:to>
                                        <p:strVal val="visible"/>
                                      </p:to>
                                    </p:set>
                                  </p:childTnLst>
                                </p:cTn>
                              </p:par>
                              <p:par>
                                <p:cTn id="26" presetID="1" presetClass="entr" presetSubtype="0" fill="hold" nodeType="withEffect">
                                  <p:stCondLst>
                                    <p:cond delay="0"/>
                                  </p:stCondLst>
                                  <p:childTnLst>
                                    <p:set>
                                      <p:cBhvr>
                                        <p:cTn id="27" dur="1" fill="hold">
                                          <p:stCondLst>
                                            <p:cond delay="0"/>
                                          </p:stCondLst>
                                        </p:cTn>
                                        <p:tgtEl>
                                          <p:spTgt spid="67"/>
                                        </p:tgtEl>
                                        <p:attrNameLst>
                                          <p:attrName>style.visibility</p:attrName>
                                        </p:attrNameLst>
                                      </p:cBhvr>
                                      <p:to>
                                        <p:strVal val="visible"/>
                                      </p:to>
                                    </p:set>
                                  </p:childTnLst>
                                </p:cTn>
                              </p:par>
                              <p:par>
                                <p:cTn id="28" presetID="1" presetClass="entr" presetSubtype="0" fill="hold" nodeType="withEffect">
                                  <p:stCondLst>
                                    <p:cond delay="0"/>
                                  </p:stCondLst>
                                  <p:childTnLst>
                                    <p:set>
                                      <p:cBhvr>
                                        <p:cTn id="29" dur="1" fill="hold">
                                          <p:stCondLst>
                                            <p:cond delay="0"/>
                                          </p:stCondLst>
                                        </p:cTn>
                                        <p:tgtEl>
                                          <p:spTgt spid="69"/>
                                        </p:tgtEl>
                                        <p:attrNameLst>
                                          <p:attrName>style.visibility</p:attrName>
                                        </p:attrNameLst>
                                      </p:cBhvr>
                                      <p:to>
                                        <p:strVal val="visible"/>
                                      </p:to>
                                    </p:set>
                                  </p:childTnLst>
                                </p:cTn>
                              </p:par>
                              <p:par>
                                <p:cTn id="30" presetID="1" presetClass="entr" presetSubtype="0" fill="hold" nodeType="withEffect">
                                  <p:stCondLst>
                                    <p:cond delay="0"/>
                                  </p:stCondLst>
                                  <p:childTnLst>
                                    <p:set>
                                      <p:cBhvr>
                                        <p:cTn id="31" dur="1" fill="hold">
                                          <p:stCondLst>
                                            <p:cond delay="0"/>
                                          </p:stCondLst>
                                        </p:cTn>
                                        <p:tgtEl>
                                          <p:spTgt spid="71"/>
                                        </p:tgtEl>
                                        <p:attrNameLst>
                                          <p:attrName>style.visibility</p:attrName>
                                        </p:attrNameLst>
                                      </p:cBhvr>
                                      <p:to>
                                        <p:strVal val="visible"/>
                                      </p:to>
                                    </p:set>
                                  </p:childTnLst>
                                </p:cTn>
                              </p:par>
                              <p:par>
                                <p:cTn id="32" presetID="1" presetClass="entr" presetSubtype="0" fill="hold" nodeType="withEffect">
                                  <p:stCondLst>
                                    <p:cond delay="0"/>
                                  </p:stCondLst>
                                  <p:childTnLst>
                                    <p:set>
                                      <p:cBhvr>
                                        <p:cTn id="33" dur="1" fill="hold">
                                          <p:stCondLst>
                                            <p:cond delay="0"/>
                                          </p:stCondLst>
                                        </p:cTn>
                                        <p:tgtEl>
                                          <p:spTgt spid="72"/>
                                        </p:tgtEl>
                                        <p:attrNameLst>
                                          <p:attrName>style.visibility</p:attrName>
                                        </p:attrNameLst>
                                      </p:cBhvr>
                                      <p:to>
                                        <p:strVal val="visible"/>
                                      </p:to>
                                    </p:set>
                                  </p:childTnLst>
                                </p:cTn>
                              </p:par>
                              <p:par>
                                <p:cTn id="34" presetID="1" presetClass="entr" presetSubtype="0" fill="hold" nodeType="withEffect">
                                  <p:stCondLst>
                                    <p:cond delay="0"/>
                                  </p:stCondLst>
                                  <p:childTnLst>
                                    <p:set>
                                      <p:cBhvr>
                                        <p:cTn id="35" dur="1" fill="hold">
                                          <p:stCondLst>
                                            <p:cond delay="0"/>
                                          </p:stCondLst>
                                        </p:cTn>
                                        <p:tgtEl>
                                          <p:spTgt spid="74"/>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75"/>
                                        </p:tgtEl>
                                        <p:attrNameLst>
                                          <p:attrName>style.visibility</p:attrName>
                                        </p:attrNameLst>
                                      </p:cBhvr>
                                      <p:to>
                                        <p:strVal val="visible"/>
                                      </p:to>
                                    </p:set>
                                  </p:childTnLst>
                                </p:cTn>
                              </p:par>
                              <p:par>
                                <p:cTn id="38" presetID="1" presetClass="entr" presetSubtype="0" fill="hold" grpId="0" nodeType="withEffect">
                                  <p:stCondLst>
                                    <p:cond delay="0"/>
                                  </p:stCondLst>
                                  <p:childTnLst>
                                    <p:set>
                                      <p:cBhvr>
                                        <p:cTn id="39" dur="1" fill="hold">
                                          <p:stCondLst>
                                            <p:cond delay="0"/>
                                          </p:stCondLst>
                                        </p:cTn>
                                        <p:tgtEl>
                                          <p:spTgt spid="76"/>
                                        </p:tgtEl>
                                        <p:attrNameLst>
                                          <p:attrName>style.visibility</p:attrName>
                                        </p:attrNameLst>
                                      </p:cBhvr>
                                      <p:to>
                                        <p:strVal val="visible"/>
                                      </p:to>
                                    </p:set>
                                  </p:childTnLst>
                                </p:cTn>
                              </p:par>
                              <p:par>
                                <p:cTn id="40" presetID="1" presetClass="entr" presetSubtype="0" fill="hold" grpId="0" nodeType="withEffect">
                                  <p:stCondLst>
                                    <p:cond delay="0"/>
                                  </p:stCondLst>
                                  <p:childTnLst>
                                    <p:set>
                                      <p:cBhvr>
                                        <p:cTn id="41" dur="1" fill="hold">
                                          <p:stCondLst>
                                            <p:cond delay="0"/>
                                          </p:stCondLst>
                                        </p:cTn>
                                        <p:tgtEl>
                                          <p:spTgt spid="77"/>
                                        </p:tgtEl>
                                        <p:attrNameLst>
                                          <p:attrName>style.visibility</p:attrName>
                                        </p:attrNameLst>
                                      </p:cBhvr>
                                      <p:to>
                                        <p:strVal val="visible"/>
                                      </p:to>
                                    </p:set>
                                  </p:childTnLst>
                                </p:cTn>
                              </p:par>
                              <p:par>
                                <p:cTn id="42" presetID="1" presetClass="entr" presetSubtype="0" fill="hold" grpId="0" nodeType="withEffect">
                                  <p:stCondLst>
                                    <p:cond delay="0"/>
                                  </p:stCondLst>
                                  <p:childTnLst>
                                    <p:set>
                                      <p:cBhvr>
                                        <p:cTn id="43" dur="1" fill="hold">
                                          <p:stCondLst>
                                            <p:cond delay="0"/>
                                          </p:stCondLst>
                                        </p:cTn>
                                        <p:tgtEl>
                                          <p:spTgt spid="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4" grpId="0"/>
      <p:bldP spid="75" grpId="0"/>
      <p:bldP spid="76" grpId="0"/>
      <p:bldP spid="77" grpId="0"/>
      <p:bldP spid="5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Rectangle 46"/>
          <p:cNvSpPr/>
          <p:nvPr/>
        </p:nvSpPr>
        <p:spPr>
          <a:xfrm>
            <a:off x="274712" y="2132856"/>
            <a:ext cx="3505200" cy="3810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pic>
        <p:nvPicPr>
          <p:cNvPr id="1026" name="Picture 2"/>
          <p:cNvPicPr>
            <a:picLocks noChangeAspect="1" noChangeArrowheads="1"/>
          </p:cNvPicPr>
          <p:nvPr/>
        </p:nvPicPr>
        <p:blipFill>
          <a:blip r:embed="rId3" cstate="print"/>
          <a:srcRect/>
          <a:stretch>
            <a:fillRect/>
          </a:stretch>
        </p:blipFill>
        <p:spPr bwMode="auto">
          <a:xfrm>
            <a:off x="5943600" y="5473429"/>
            <a:ext cx="257175" cy="363719"/>
          </a:xfrm>
          <a:prstGeom prst="rect">
            <a:avLst/>
          </a:prstGeom>
          <a:noFill/>
          <a:ln w="9525">
            <a:noFill/>
            <a:miter lim="800000"/>
            <a:headEnd/>
            <a:tailEnd/>
          </a:ln>
          <a:effectLst/>
        </p:spPr>
      </p:pic>
      <p:pic>
        <p:nvPicPr>
          <p:cNvPr id="5" name="Picture 2"/>
          <p:cNvPicPr>
            <a:picLocks noChangeAspect="1" noChangeArrowheads="1"/>
          </p:cNvPicPr>
          <p:nvPr/>
        </p:nvPicPr>
        <p:blipFill>
          <a:blip r:embed="rId3" cstate="print"/>
          <a:srcRect/>
          <a:stretch>
            <a:fillRect/>
          </a:stretch>
        </p:blipFill>
        <p:spPr bwMode="auto">
          <a:xfrm>
            <a:off x="6705600" y="5473429"/>
            <a:ext cx="257175" cy="363719"/>
          </a:xfrm>
          <a:prstGeom prst="rect">
            <a:avLst/>
          </a:prstGeom>
          <a:noFill/>
          <a:ln w="9525">
            <a:noFill/>
            <a:miter lim="800000"/>
            <a:headEnd/>
            <a:tailEnd/>
          </a:ln>
          <a:effectLst/>
        </p:spPr>
      </p:pic>
      <p:pic>
        <p:nvPicPr>
          <p:cNvPr id="6" name="Picture 2"/>
          <p:cNvPicPr>
            <a:picLocks noChangeAspect="1" noChangeArrowheads="1"/>
          </p:cNvPicPr>
          <p:nvPr/>
        </p:nvPicPr>
        <p:blipFill>
          <a:blip r:embed="rId3" cstate="print"/>
          <a:srcRect/>
          <a:stretch>
            <a:fillRect/>
          </a:stretch>
        </p:blipFill>
        <p:spPr bwMode="auto">
          <a:xfrm>
            <a:off x="8305800" y="5473429"/>
            <a:ext cx="257175" cy="363719"/>
          </a:xfrm>
          <a:prstGeom prst="rect">
            <a:avLst/>
          </a:prstGeom>
          <a:noFill/>
          <a:ln w="9525">
            <a:noFill/>
            <a:miter lim="800000"/>
            <a:headEnd/>
            <a:tailEnd/>
          </a:ln>
          <a:effectLst/>
        </p:spPr>
      </p:pic>
      <p:pic>
        <p:nvPicPr>
          <p:cNvPr id="7" name="Picture 2"/>
          <p:cNvPicPr>
            <a:picLocks noChangeAspect="1" noChangeArrowheads="1"/>
          </p:cNvPicPr>
          <p:nvPr/>
        </p:nvPicPr>
        <p:blipFill>
          <a:blip r:embed="rId3" cstate="print"/>
          <a:srcRect/>
          <a:stretch>
            <a:fillRect/>
          </a:stretch>
        </p:blipFill>
        <p:spPr bwMode="auto">
          <a:xfrm>
            <a:off x="7591425" y="5473429"/>
            <a:ext cx="257175" cy="363719"/>
          </a:xfrm>
          <a:prstGeom prst="rect">
            <a:avLst/>
          </a:prstGeom>
          <a:noFill/>
          <a:ln w="9525">
            <a:noFill/>
            <a:miter lim="800000"/>
            <a:headEnd/>
            <a:tailEnd/>
          </a:ln>
          <a:effectLst/>
        </p:spPr>
      </p:pic>
      <p:pic>
        <p:nvPicPr>
          <p:cNvPr id="1027" name="Picture 3"/>
          <p:cNvPicPr>
            <a:picLocks noChangeAspect="1" noChangeArrowheads="1"/>
          </p:cNvPicPr>
          <p:nvPr/>
        </p:nvPicPr>
        <p:blipFill>
          <a:blip r:embed="rId4" cstate="print"/>
          <a:srcRect/>
          <a:stretch>
            <a:fillRect/>
          </a:stretch>
        </p:blipFill>
        <p:spPr bwMode="auto">
          <a:xfrm>
            <a:off x="5562600" y="4216152"/>
            <a:ext cx="435915" cy="619125"/>
          </a:xfrm>
          <a:prstGeom prst="rect">
            <a:avLst/>
          </a:prstGeom>
          <a:noFill/>
          <a:ln w="9525">
            <a:noFill/>
            <a:miter lim="800000"/>
            <a:headEnd/>
            <a:tailEnd/>
          </a:ln>
          <a:effectLst/>
        </p:spPr>
      </p:pic>
      <p:pic>
        <p:nvPicPr>
          <p:cNvPr id="9" name="Picture 3"/>
          <p:cNvPicPr>
            <a:picLocks noChangeAspect="1" noChangeArrowheads="1"/>
          </p:cNvPicPr>
          <p:nvPr/>
        </p:nvPicPr>
        <p:blipFill>
          <a:blip r:embed="rId4" cstate="print"/>
          <a:srcRect/>
          <a:stretch>
            <a:fillRect/>
          </a:stretch>
        </p:blipFill>
        <p:spPr bwMode="auto">
          <a:xfrm>
            <a:off x="6858000" y="4216152"/>
            <a:ext cx="435915" cy="619125"/>
          </a:xfrm>
          <a:prstGeom prst="rect">
            <a:avLst/>
          </a:prstGeom>
          <a:noFill/>
          <a:ln w="9525">
            <a:noFill/>
            <a:miter lim="800000"/>
            <a:headEnd/>
            <a:tailEnd/>
          </a:ln>
          <a:effectLst/>
        </p:spPr>
      </p:pic>
      <p:pic>
        <p:nvPicPr>
          <p:cNvPr id="10" name="Picture 3"/>
          <p:cNvPicPr>
            <a:picLocks noChangeAspect="1" noChangeArrowheads="1"/>
          </p:cNvPicPr>
          <p:nvPr/>
        </p:nvPicPr>
        <p:blipFill>
          <a:blip r:embed="rId4" cstate="print"/>
          <a:srcRect/>
          <a:stretch>
            <a:fillRect/>
          </a:stretch>
        </p:blipFill>
        <p:spPr bwMode="auto">
          <a:xfrm>
            <a:off x="8077200" y="4216152"/>
            <a:ext cx="435915" cy="619125"/>
          </a:xfrm>
          <a:prstGeom prst="rect">
            <a:avLst/>
          </a:prstGeom>
          <a:noFill/>
          <a:ln w="9525">
            <a:noFill/>
            <a:miter lim="800000"/>
            <a:headEnd/>
            <a:tailEnd/>
          </a:ln>
          <a:effectLst/>
        </p:spPr>
      </p:pic>
      <p:cxnSp>
        <p:nvCxnSpPr>
          <p:cNvPr id="12" name="Straight Connector 11"/>
          <p:cNvCxnSpPr>
            <a:endCxn id="1026" idx="0"/>
          </p:cNvCxnSpPr>
          <p:nvPr/>
        </p:nvCxnSpPr>
        <p:spPr>
          <a:xfrm rot="16200000" flipH="1">
            <a:off x="5588236" y="4989476"/>
            <a:ext cx="676275" cy="29163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1026" idx="0"/>
          </p:cNvCxnSpPr>
          <p:nvPr/>
        </p:nvCxnSpPr>
        <p:spPr>
          <a:xfrm rot="5400000" flipH="1" flipV="1">
            <a:off x="6845536" y="4023807"/>
            <a:ext cx="676275" cy="222297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5" idx="0"/>
          </p:cNvCxnSpPr>
          <p:nvPr/>
        </p:nvCxnSpPr>
        <p:spPr>
          <a:xfrm rot="5400000" flipH="1" flipV="1">
            <a:off x="6616936" y="5014407"/>
            <a:ext cx="676275" cy="24177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5" idx="0"/>
          </p:cNvCxnSpPr>
          <p:nvPr/>
        </p:nvCxnSpPr>
        <p:spPr>
          <a:xfrm rot="5400000" flipH="1" flipV="1">
            <a:off x="7226536" y="4404807"/>
            <a:ext cx="676275" cy="146097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a:endCxn id="7" idx="0"/>
          </p:cNvCxnSpPr>
          <p:nvPr/>
        </p:nvCxnSpPr>
        <p:spPr>
          <a:xfrm rot="16200000" flipH="1">
            <a:off x="6412148" y="4165563"/>
            <a:ext cx="676275" cy="1939455"/>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7" idx="0"/>
          </p:cNvCxnSpPr>
          <p:nvPr/>
        </p:nvCxnSpPr>
        <p:spPr>
          <a:xfrm rot="16200000" flipV="1">
            <a:off x="7059849" y="4813264"/>
            <a:ext cx="676275" cy="644055"/>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7" idx="0"/>
          </p:cNvCxnSpPr>
          <p:nvPr/>
        </p:nvCxnSpPr>
        <p:spPr>
          <a:xfrm rot="5400000" flipH="1" flipV="1">
            <a:off x="7669448" y="4847720"/>
            <a:ext cx="676275" cy="575145"/>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a:stCxn id="6" idx="0"/>
          </p:cNvCxnSpPr>
          <p:nvPr/>
        </p:nvCxnSpPr>
        <p:spPr>
          <a:xfrm rot="16200000" flipV="1">
            <a:off x="7417036" y="4456077"/>
            <a:ext cx="676275" cy="1358430"/>
          </a:xfrm>
          <a:prstGeom prst="line">
            <a:avLst/>
          </a:prstGeom>
        </p:spPr>
        <p:style>
          <a:lnRef idx="1">
            <a:schemeClr val="accent1"/>
          </a:lnRef>
          <a:fillRef idx="0">
            <a:schemeClr val="accent1"/>
          </a:fillRef>
          <a:effectRef idx="0">
            <a:schemeClr val="accent1"/>
          </a:effectRef>
          <a:fontRef idx="minor">
            <a:schemeClr val="tx1"/>
          </a:fontRef>
        </p:style>
      </p:cxnSp>
      <p:pic>
        <p:nvPicPr>
          <p:cNvPr id="1029" name="Picture 5"/>
          <p:cNvPicPr>
            <a:picLocks noChangeAspect="1" noChangeArrowheads="1"/>
          </p:cNvPicPr>
          <p:nvPr/>
        </p:nvPicPr>
        <p:blipFill>
          <a:blip r:embed="rId5" cstate="print"/>
          <a:srcRect/>
          <a:stretch>
            <a:fillRect/>
          </a:stretch>
        </p:blipFill>
        <p:spPr bwMode="auto">
          <a:xfrm>
            <a:off x="6084168" y="2060848"/>
            <a:ext cx="2228850" cy="16764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cxnSp>
        <p:nvCxnSpPr>
          <p:cNvPr id="32" name="Straight Connector 31"/>
          <p:cNvCxnSpPr>
            <a:stCxn id="1027" idx="0"/>
            <a:endCxn id="1029" idx="2"/>
          </p:cNvCxnSpPr>
          <p:nvPr/>
        </p:nvCxnSpPr>
        <p:spPr>
          <a:xfrm rot="5400000" flipH="1" flipV="1">
            <a:off x="6250123" y="3267683"/>
            <a:ext cx="478904" cy="1418035"/>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a:stCxn id="9" idx="0"/>
            <a:endCxn id="1029" idx="2"/>
          </p:cNvCxnSpPr>
          <p:nvPr/>
        </p:nvCxnSpPr>
        <p:spPr>
          <a:xfrm rot="5400000" flipH="1" flipV="1">
            <a:off x="6897823" y="3915383"/>
            <a:ext cx="478904" cy="122635"/>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10" idx="0"/>
            <a:endCxn id="1029" idx="2"/>
          </p:cNvCxnSpPr>
          <p:nvPr/>
        </p:nvCxnSpPr>
        <p:spPr>
          <a:xfrm rot="16200000" flipV="1">
            <a:off x="7507424" y="3428417"/>
            <a:ext cx="478904" cy="1096565"/>
          </a:xfrm>
          <a:prstGeom prst="line">
            <a:avLst/>
          </a:prstGeom>
        </p:spPr>
        <p:style>
          <a:lnRef idx="1">
            <a:schemeClr val="accent1"/>
          </a:lnRef>
          <a:fillRef idx="0">
            <a:schemeClr val="accent1"/>
          </a:fillRef>
          <a:effectRef idx="0">
            <a:schemeClr val="accent1"/>
          </a:effectRef>
          <a:fontRef idx="minor">
            <a:schemeClr val="tx1"/>
          </a:fontRef>
        </p:style>
      </p:cxnSp>
      <p:sp>
        <p:nvSpPr>
          <p:cNvPr id="40" name="Left Arrow 39"/>
          <p:cNvSpPr/>
          <p:nvPr/>
        </p:nvSpPr>
        <p:spPr>
          <a:xfrm>
            <a:off x="2819400" y="3962400"/>
            <a:ext cx="2832720" cy="457200"/>
          </a:xfrm>
          <a:prstGeom prst="leftArrow">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42" name="TextBox 41"/>
          <p:cNvSpPr txBox="1"/>
          <p:nvPr/>
        </p:nvSpPr>
        <p:spPr>
          <a:xfrm>
            <a:off x="453250" y="3657600"/>
            <a:ext cx="1465466" cy="400110"/>
          </a:xfrm>
          <a:prstGeom prst="rect">
            <a:avLst/>
          </a:prstGeom>
          <a:noFill/>
        </p:spPr>
        <p:txBody>
          <a:bodyPr wrap="none" rtlCol="0">
            <a:spAutoFit/>
          </a:bodyPr>
          <a:lstStyle/>
          <a:p>
            <a:r>
              <a:rPr lang="en-US" sz="2000" dirty="0" smtClean="0">
                <a:latin typeface="Times New Roman" pitchFamily="18" charset="0"/>
                <a:cs typeface="Times New Roman" pitchFamily="18" charset="0"/>
              </a:rPr>
              <a:t>Government</a:t>
            </a:r>
            <a:endParaRPr lang="en-US" sz="2000" dirty="0">
              <a:latin typeface="Times New Roman" pitchFamily="18" charset="0"/>
              <a:cs typeface="Times New Roman" pitchFamily="18" charset="0"/>
            </a:endParaRPr>
          </a:p>
        </p:txBody>
      </p:sp>
      <p:pic>
        <p:nvPicPr>
          <p:cNvPr id="43" name="Picture 42" descr="u=2376779564,3705762269&amp;fm=0&amp;gp=38.jpg"/>
          <p:cNvPicPr>
            <a:picLocks noChangeAspect="1"/>
          </p:cNvPicPr>
          <p:nvPr/>
        </p:nvPicPr>
        <p:blipFill>
          <a:blip r:embed="rId6" cstate="print"/>
          <a:stretch>
            <a:fillRect/>
          </a:stretch>
        </p:blipFill>
        <p:spPr>
          <a:xfrm>
            <a:off x="2209799" y="2590800"/>
            <a:ext cx="1403685" cy="1143000"/>
          </a:xfrm>
          <a:prstGeom prst="rect">
            <a:avLst/>
          </a:prstGeom>
          <a:noFill/>
        </p:spPr>
      </p:pic>
      <p:sp>
        <p:nvSpPr>
          <p:cNvPr id="44" name="TextBox 43"/>
          <p:cNvSpPr txBox="1"/>
          <p:nvPr/>
        </p:nvSpPr>
        <p:spPr>
          <a:xfrm>
            <a:off x="2339752" y="3645024"/>
            <a:ext cx="1265090" cy="400110"/>
          </a:xfrm>
          <a:prstGeom prst="rect">
            <a:avLst/>
          </a:prstGeom>
          <a:noFill/>
        </p:spPr>
        <p:txBody>
          <a:bodyPr wrap="none" rtlCol="0">
            <a:spAutoFit/>
          </a:bodyPr>
          <a:lstStyle/>
          <a:p>
            <a:r>
              <a:rPr lang="en-US" sz="2000" dirty="0" smtClean="0">
                <a:latin typeface="Times New Roman" pitchFamily="18" charset="0"/>
                <a:cs typeface="Times New Roman" pitchFamily="18" charset="0"/>
              </a:rPr>
              <a:t>Advertiser</a:t>
            </a:r>
            <a:endParaRPr lang="en-US" sz="2000" dirty="0">
              <a:latin typeface="Times New Roman" pitchFamily="18" charset="0"/>
              <a:cs typeface="Times New Roman" pitchFamily="18" charset="0"/>
            </a:endParaRPr>
          </a:p>
        </p:txBody>
      </p:sp>
      <p:sp>
        <p:nvSpPr>
          <p:cNvPr id="46" name="TextBox 45"/>
          <p:cNvSpPr txBox="1"/>
          <p:nvPr/>
        </p:nvSpPr>
        <p:spPr>
          <a:xfrm>
            <a:off x="467544" y="5157192"/>
            <a:ext cx="1250662" cy="400110"/>
          </a:xfrm>
          <a:prstGeom prst="rect">
            <a:avLst/>
          </a:prstGeom>
          <a:noFill/>
        </p:spPr>
        <p:txBody>
          <a:bodyPr wrap="none" rtlCol="0">
            <a:spAutoFit/>
          </a:bodyPr>
          <a:lstStyle/>
          <a:p>
            <a:r>
              <a:rPr lang="en-US" sz="2000" dirty="0" smtClean="0">
                <a:latin typeface="Times New Roman" pitchFamily="18" charset="0"/>
                <a:cs typeface="Times New Roman" pitchFamily="18" charset="0"/>
              </a:rPr>
              <a:t>Marketing</a:t>
            </a:r>
            <a:endParaRPr lang="en-US" sz="2000" dirty="0">
              <a:latin typeface="Times New Roman" pitchFamily="18" charset="0"/>
              <a:cs typeface="Times New Roman" pitchFamily="18" charset="0"/>
            </a:endParaRPr>
          </a:p>
        </p:txBody>
      </p:sp>
      <p:sp>
        <p:nvSpPr>
          <p:cNvPr id="51" name="TextBox 50"/>
          <p:cNvSpPr txBox="1"/>
          <p:nvPr/>
        </p:nvSpPr>
        <p:spPr>
          <a:xfrm>
            <a:off x="6900185" y="5854429"/>
            <a:ext cx="768159" cy="400110"/>
          </a:xfrm>
          <a:prstGeom prst="rect">
            <a:avLst/>
          </a:prstGeom>
          <a:noFill/>
        </p:spPr>
        <p:txBody>
          <a:bodyPr wrap="none" rtlCol="0">
            <a:spAutoFit/>
          </a:bodyPr>
          <a:lstStyle/>
          <a:p>
            <a:r>
              <a:rPr lang="en-US" sz="2000" dirty="0" smtClean="0">
                <a:latin typeface="Times New Roman" pitchFamily="18" charset="0"/>
                <a:cs typeface="Times New Roman" pitchFamily="18" charset="0"/>
              </a:rPr>
              <a:t>Users</a:t>
            </a:r>
            <a:endParaRPr lang="en-US" sz="2000" dirty="0">
              <a:latin typeface="Times New Roman" pitchFamily="18" charset="0"/>
              <a:cs typeface="Times New Roman" pitchFamily="18" charset="0"/>
            </a:endParaRPr>
          </a:p>
        </p:txBody>
      </p:sp>
      <p:sp>
        <p:nvSpPr>
          <p:cNvPr id="52" name="TextBox 51"/>
          <p:cNvSpPr txBox="1"/>
          <p:nvPr/>
        </p:nvSpPr>
        <p:spPr>
          <a:xfrm>
            <a:off x="4997557" y="4825752"/>
            <a:ext cx="1366400" cy="400110"/>
          </a:xfrm>
          <a:prstGeom prst="rect">
            <a:avLst/>
          </a:prstGeom>
          <a:noFill/>
        </p:spPr>
        <p:txBody>
          <a:bodyPr wrap="none" rtlCol="0">
            <a:spAutoFit/>
          </a:bodyPr>
          <a:lstStyle/>
          <a:p>
            <a:r>
              <a:rPr lang="en-US" sz="2000" dirty="0" smtClean="0">
                <a:latin typeface="Times New Roman" pitchFamily="18" charset="0"/>
                <a:cs typeface="Times New Roman" pitchFamily="18" charset="0"/>
              </a:rPr>
              <a:t>Web agents</a:t>
            </a:r>
            <a:endParaRPr lang="en-US" sz="2000" dirty="0">
              <a:latin typeface="Times New Roman" pitchFamily="18" charset="0"/>
              <a:cs typeface="Times New Roman" pitchFamily="18" charset="0"/>
            </a:endParaRPr>
          </a:p>
        </p:txBody>
      </p:sp>
      <p:sp>
        <p:nvSpPr>
          <p:cNvPr id="53" name="TextBox 52"/>
          <p:cNvSpPr txBox="1"/>
          <p:nvPr/>
        </p:nvSpPr>
        <p:spPr>
          <a:xfrm>
            <a:off x="3779912" y="1772816"/>
            <a:ext cx="2088232" cy="400110"/>
          </a:xfrm>
          <a:prstGeom prst="rect">
            <a:avLst/>
          </a:prstGeom>
          <a:noFill/>
        </p:spPr>
        <p:txBody>
          <a:bodyPr wrap="square" rtlCol="0">
            <a:spAutoFit/>
          </a:bodyPr>
          <a:lstStyle/>
          <a:p>
            <a:r>
              <a:rPr lang="en-US" sz="2000" dirty="0" err="1" smtClean="0">
                <a:latin typeface="Times New Roman" pitchFamily="18" charset="0"/>
                <a:cs typeface="Times New Roman" pitchFamily="18" charset="0"/>
              </a:rPr>
              <a:t>Anonymized</a:t>
            </a:r>
            <a:r>
              <a:rPr lang="en-US" sz="2000" dirty="0" smtClean="0">
                <a:latin typeface="Times New Roman" pitchFamily="18" charset="0"/>
                <a:cs typeface="Times New Roman" pitchFamily="18" charset="0"/>
              </a:rPr>
              <a:t> Data</a:t>
            </a:r>
            <a:endParaRPr lang="en-US" sz="2000" dirty="0">
              <a:latin typeface="Times New Roman" pitchFamily="18" charset="0"/>
              <a:cs typeface="Times New Roman" pitchFamily="18" charset="0"/>
            </a:endParaRPr>
          </a:p>
        </p:txBody>
      </p:sp>
      <p:grpSp>
        <p:nvGrpSpPr>
          <p:cNvPr id="2" name="Group 68"/>
          <p:cNvGrpSpPr/>
          <p:nvPr/>
        </p:nvGrpSpPr>
        <p:grpSpPr>
          <a:xfrm>
            <a:off x="4419600" y="2230016"/>
            <a:ext cx="990600" cy="990600"/>
            <a:chOff x="4648200" y="457200"/>
            <a:chExt cx="990600" cy="990600"/>
          </a:xfrm>
        </p:grpSpPr>
        <p:sp>
          <p:nvSpPr>
            <p:cNvPr id="39" name="Oval 38"/>
            <p:cNvSpPr/>
            <p:nvPr/>
          </p:nvSpPr>
          <p:spPr>
            <a:xfrm>
              <a:off x="4648200" y="8382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p:cNvSpPr/>
            <p:nvPr/>
          </p:nvSpPr>
          <p:spPr>
            <a:xfrm>
              <a:off x="5486400" y="8382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p:cNvSpPr/>
            <p:nvPr/>
          </p:nvSpPr>
          <p:spPr>
            <a:xfrm>
              <a:off x="4648200" y="12954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p:cNvSpPr/>
            <p:nvPr/>
          </p:nvSpPr>
          <p:spPr>
            <a:xfrm>
              <a:off x="5486400" y="12954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p:cNvSpPr/>
            <p:nvPr/>
          </p:nvSpPr>
          <p:spPr>
            <a:xfrm>
              <a:off x="5105400" y="4572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6" name="Straight Connector 55"/>
            <p:cNvCxnSpPr>
              <a:stCxn id="48" idx="0"/>
              <a:endCxn id="54" idx="5"/>
            </p:cNvCxnSpPr>
            <p:nvPr/>
          </p:nvCxnSpPr>
          <p:spPr>
            <a:xfrm rot="16200000" flipV="1">
              <a:off x="5273582" y="549182"/>
              <a:ext cx="250918" cy="327118"/>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Straight Connector 57"/>
            <p:cNvCxnSpPr>
              <a:stCxn id="54" idx="3"/>
              <a:endCxn id="39" idx="7"/>
            </p:cNvCxnSpPr>
            <p:nvPr/>
          </p:nvCxnSpPr>
          <p:spPr>
            <a:xfrm rot="5400000">
              <a:off x="4816382" y="549182"/>
              <a:ext cx="273236" cy="349436"/>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Straight Connector 61"/>
            <p:cNvCxnSpPr>
              <a:stCxn id="39" idx="4"/>
              <a:endCxn id="49" idx="0"/>
            </p:cNvCxnSpPr>
            <p:nvPr/>
          </p:nvCxnSpPr>
          <p:spPr>
            <a:xfrm rot="5400000">
              <a:off x="4572000" y="1143000"/>
              <a:ext cx="3048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Straight Connector 65"/>
            <p:cNvCxnSpPr>
              <a:stCxn id="48" idx="4"/>
              <a:endCxn id="50" idx="0"/>
            </p:cNvCxnSpPr>
            <p:nvPr/>
          </p:nvCxnSpPr>
          <p:spPr>
            <a:xfrm rot="5400000">
              <a:off x="5410200" y="1143000"/>
              <a:ext cx="3048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Straight Connector 67"/>
            <p:cNvCxnSpPr>
              <a:stCxn id="49" idx="6"/>
              <a:endCxn id="50" idx="2"/>
            </p:cNvCxnSpPr>
            <p:nvPr/>
          </p:nvCxnSpPr>
          <p:spPr>
            <a:xfrm>
              <a:off x="4800600" y="1371600"/>
              <a:ext cx="685800" cy="1588"/>
            </a:xfrm>
            <a:prstGeom prst="line">
              <a:avLst/>
            </a:prstGeom>
          </p:spPr>
          <p:style>
            <a:lnRef idx="1">
              <a:schemeClr val="accent1"/>
            </a:lnRef>
            <a:fillRef idx="0">
              <a:schemeClr val="accent1"/>
            </a:fillRef>
            <a:effectRef idx="0">
              <a:schemeClr val="accent1"/>
            </a:effectRef>
            <a:fontRef idx="minor">
              <a:schemeClr val="tx1"/>
            </a:fontRef>
          </p:style>
        </p:cxnSp>
      </p:grpSp>
      <p:sp>
        <p:nvSpPr>
          <p:cNvPr id="70" name="TextBox 69"/>
          <p:cNvSpPr txBox="1"/>
          <p:nvPr/>
        </p:nvSpPr>
        <p:spPr>
          <a:xfrm>
            <a:off x="4876800" y="2132112"/>
            <a:ext cx="609600" cy="246221"/>
          </a:xfrm>
          <a:prstGeom prst="rect">
            <a:avLst/>
          </a:prstGeom>
          <a:noFill/>
        </p:spPr>
        <p:txBody>
          <a:bodyPr wrap="square" rtlCol="0">
            <a:spAutoFit/>
          </a:bodyPr>
          <a:lstStyle/>
          <a:p>
            <a:r>
              <a:rPr lang="en-US" sz="1000" dirty="0" smtClean="0"/>
              <a:t>(…)</a:t>
            </a:r>
            <a:endParaRPr lang="en-US" sz="1000" dirty="0"/>
          </a:p>
        </p:txBody>
      </p:sp>
      <p:sp>
        <p:nvSpPr>
          <p:cNvPr id="71" name="TextBox 70"/>
          <p:cNvSpPr txBox="1"/>
          <p:nvPr/>
        </p:nvSpPr>
        <p:spPr>
          <a:xfrm>
            <a:off x="5257800" y="2495491"/>
            <a:ext cx="609600" cy="246221"/>
          </a:xfrm>
          <a:prstGeom prst="rect">
            <a:avLst/>
          </a:prstGeom>
          <a:noFill/>
        </p:spPr>
        <p:txBody>
          <a:bodyPr wrap="square" rtlCol="0">
            <a:spAutoFit/>
          </a:bodyPr>
          <a:lstStyle/>
          <a:p>
            <a:r>
              <a:rPr lang="en-US" sz="1000" dirty="0" smtClean="0"/>
              <a:t>(…)</a:t>
            </a:r>
            <a:endParaRPr lang="en-US" sz="1000" dirty="0"/>
          </a:p>
        </p:txBody>
      </p:sp>
      <p:sp>
        <p:nvSpPr>
          <p:cNvPr id="72" name="TextBox 71"/>
          <p:cNvSpPr txBox="1"/>
          <p:nvPr/>
        </p:nvSpPr>
        <p:spPr>
          <a:xfrm>
            <a:off x="5004048" y="3173760"/>
            <a:ext cx="609600" cy="246221"/>
          </a:xfrm>
          <a:prstGeom prst="rect">
            <a:avLst/>
          </a:prstGeom>
          <a:noFill/>
        </p:spPr>
        <p:txBody>
          <a:bodyPr wrap="square" rtlCol="0">
            <a:spAutoFit/>
          </a:bodyPr>
          <a:lstStyle/>
          <a:p>
            <a:r>
              <a:rPr lang="en-US" sz="1000" dirty="0" smtClean="0"/>
              <a:t>(…)</a:t>
            </a:r>
            <a:endParaRPr lang="en-US" sz="1000" dirty="0"/>
          </a:p>
        </p:txBody>
      </p:sp>
      <p:sp>
        <p:nvSpPr>
          <p:cNvPr id="73" name="TextBox 72"/>
          <p:cNvSpPr txBox="1"/>
          <p:nvPr/>
        </p:nvSpPr>
        <p:spPr>
          <a:xfrm>
            <a:off x="4096656" y="2436912"/>
            <a:ext cx="609600" cy="246221"/>
          </a:xfrm>
          <a:prstGeom prst="rect">
            <a:avLst/>
          </a:prstGeom>
          <a:noFill/>
        </p:spPr>
        <p:txBody>
          <a:bodyPr wrap="square" rtlCol="0">
            <a:spAutoFit/>
          </a:bodyPr>
          <a:lstStyle/>
          <a:p>
            <a:r>
              <a:rPr lang="en-US" sz="1000" dirty="0" smtClean="0"/>
              <a:t>(…)</a:t>
            </a:r>
            <a:endParaRPr lang="en-US" sz="1000" dirty="0"/>
          </a:p>
        </p:txBody>
      </p:sp>
      <p:sp>
        <p:nvSpPr>
          <p:cNvPr id="74" name="TextBox 73"/>
          <p:cNvSpPr txBox="1"/>
          <p:nvPr/>
        </p:nvSpPr>
        <p:spPr>
          <a:xfrm>
            <a:off x="4211960" y="3245768"/>
            <a:ext cx="609600" cy="246221"/>
          </a:xfrm>
          <a:prstGeom prst="rect">
            <a:avLst/>
          </a:prstGeom>
          <a:noFill/>
        </p:spPr>
        <p:txBody>
          <a:bodyPr wrap="square" rtlCol="0">
            <a:spAutoFit/>
          </a:bodyPr>
          <a:lstStyle/>
          <a:p>
            <a:r>
              <a:rPr lang="en-US" sz="1000" dirty="0" smtClean="0"/>
              <a:t>(…)</a:t>
            </a:r>
            <a:endParaRPr lang="en-US" sz="1000" dirty="0"/>
          </a:p>
        </p:txBody>
      </p:sp>
      <p:grpSp>
        <p:nvGrpSpPr>
          <p:cNvPr id="3" name="Group 68"/>
          <p:cNvGrpSpPr/>
          <p:nvPr/>
        </p:nvGrpSpPr>
        <p:grpSpPr>
          <a:xfrm>
            <a:off x="3733800" y="1911786"/>
            <a:ext cx="3124200" cy="2719864"/>
            <a:chOff x="3733800" y="1709057"/>
            <a:chExt cx="3124200" cy="2719864"/>
          </a:xfrm>
        </p:grpSpPr>
        <p:pic>
          <p:nvPicPr>
            <p:cNvPr id="57" name="Picture 2"/>
            <p:cNvPicPr>
              <a:picLocks noChangeAspect="1" noChangeArrowheads="1"/>
            </p:cNvPicPr>
            <p:nvPr/>
          </p:nvPicPr>
          <p:blipFill>
            <a:blip r:embed="rId7" cstate="print"/>
            <a:srcRect/>
            <a:stretch>
              <a:fillRect/>
            </a:stretch>
          </p:blipFill>
          <p:spPr bwMode="auto">
            <a:xfrm>
              <a:off x="6553200" y="1709057"/>
              <a:ext cx="304800" cy="390525"/>
            </a:xfrm>
            <a:prstGeom prst="rect">
              <a:avLst/>
            </a:prstGeom>
            <a:noFill/>
            <a:ln w="9525">
              <a:noFill/>
              <a:miter lim="800000"/>
              <a:headEnd/>
              <a:tailEnd/>
            </a:ln>
            <a:effectLst/>
          </p:spPr>
        </p:pic>
        <p:cxnSp>
          <p:nvCxnSpPr>
            <p:cNvPr id="60" name="Straight Arrow Connector 59"/>
            <p:cNvCxnSpPr>
              <a:stCxn id="57" idx="1"/>
              <a:endCxn id="48" idx="7"/>
            </p:cNvCxnSpPr>
            <p:nvPr/>
          </p:nvCxnSpPr>
          <p:spPr>
            <a:xfrm rot="10800000" flipV="1">
              <a:off x="5387882" y="1904319"/>
              <a:ext cx="1165318" cy="526285"/>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3733800" y="3690257"/>
              <a:ext cx="1600200" cy="738664"/>
            </a:xfrm>
            <a:prstGeom prst="rect">
              <a:avLst/>
            </a:prstGeom>
            <a:noFill/>
          </p:spPr>
          <p:txBody>
            <a:bodyPr wrap="square" rtlCol="0">
              <a:spAutoFit/>
            </a:bodyPr>
            <a:lstStyle/>
            <a:p>
              <a:r>
                <a:rPr lang="en-US" sz="1400" dirty="0" smtClean="0">
                  <a:latin typeface="Times New Roman" pitchFamily="18" charset="0"/>
                  <a:cs typeface="Times New Roman" pitchFamily="18" charset="0"/>
                </a:rPr>
                <a:t>Analyze and reveal some privacy information</a:t>
              </a:r>
              <a:endParaRPr lang="en-US" sz="1400" dirty="0">
                <a:latin typeface="Times New Roman" pitchFamily="18" charset="0"/>
                <a:cs typeface="Times New Roman" pitchFamily="18" charset="0"/>
              </a:endParaRPr>
            </a:p>
          </p:txBody>
        </p:sp>
        <p:sp>
          <p:nvSpPr>
            <p:cNvPr id="55" name="Freeform 54"/>
            <p:cNvSpPr/>
            <p:nvPr/>
          </p:nvSpPr>
          <p:spPr>
            <a:xfrm>
              <a:off x="4038600" y="1709057"/>
              <a:ext cx="1807029" cy="1643743"/>
            </a:xfrm>
            <a:custGeom>
              <a:avLst/>
              <a:gdLst>
                <a:gd name="connsiteX0" fmla="*/ 544286 w 1730829"/>
                <a:gd name="connsiteY0" fmla="*/ 43543 h 2024743"/>
                <a:gd name="connsiteX1" fmla="*/ 141515 w 1730829"/>
                <a:gd name="connsiteY1" fmla="*/ 65314 h 2024743"/>
                <a:gd name="connsiteX2" fmla="*/ 87086 w 1730829"/>
                <a:gd name="connsiteY2" fmla="*/ 119743 h 2024743"/>
                <a:gd name="connsiteX3" fmla="*/ 43543 w 1730829"/>
                <a:gd name="connsiteY3" fmla="*/ 217714 h 2024743"/>
                <a:gd name="connsiteX4" fmla="*/ 21772 w 1730829"/>
                <a:gd name="connsiteY4" fmla="*/ 261257 h 2024743"/>
                <a:gd name="connsiteX5" fmla="*/ 0 w 1730829"/>
                <a:gd name="connsiteY5" fmla="*/ 348343 h 2024743"/>
                <a:gd name="connsiteX6" fmla="*/ 10886 w 1730829"/>
                <a:gd name="connsiteY6" fmla="*/ 522514 h 2024743"/>
                <a:gd name="connsiteX7" fmla="*/ 43543 w 1730829"/>
                <a:gd name="connsiteY7" fmla="*/ 664028 h 2024743"/>
                <a:gd name="connsiteX8" fmla="*/ 54429 w 1730829"/>
                <a:gd name="connsiteY8" fmla="*/ 783771 h 2024743"/>
                <a:gd name="connsiteX9" fmla="*/ 76200 w 1730829"/>
                <a:gd name="connsiteY9" fmla="*/ 1153885 h 2024743"/>
                <a:gd name="connsiteX10" fmla="*/ 130629 w 1730829"/>
                <a:gd name="connsiteY10" fmla="*/ 1251857 h 2024743"/>
                <a:gd name="connsiteX11" fmla="*/ 163286 w 1730829"/>
                <a:gd name="connsiteY11" fmla="*/ 1338943 h 2024743"/>
                <a:gd name="connsiteX12" fmla="*/ 185057 w 1730829"/>
                <a:gd name="connsiteY12" fmla="*/ 1371600 h 2024743"/>
                <a:gd name="connsiteX13" fmla="*/ 206829 w 1730829"/>
                <a:gd name="connsiteY13" fmla="*/ 1436914 h 2024743"/>
                <a:gd name="connsiteX14" fmla="*/ 97972 w 1730829"/>
                <a:gd name="connsiteY14" fmla="*/ 1447800 h 2024743"/>
                <a:gd name="connsiteX15" fmla="*/ 130629 w 1730829"/>
                <a:gd name="connsiteY15" fmla="*/ 1502228 h 2024743"/>
                <a:gd name="connsiteX16" fmla="*/ 185057 w 1730829"/>
                <a:gd name="connsiteY16" fmla="*/ 1567543 h 2024743"/>
                <a:gd name="connsiteX17" fmla="*/ 261257 w 1730829"/>
                <a:gd name="connsiteY17" fmla="*/ 1719943 h 2024743"/>
                <a:gd name="connsiteX18" fmla="*/ 283029 w 1730829"/>
                <a:gd name="connsiteY18" fmla="*/ 1752600 h 2024743"/>
                <a:gd name="connsiteX19" fmla="*/ 315686 w 1730829"/>
                <a:gd name="connsiteY19" fmla="*/ 1807028 h 2024743"/>
                <a:gd name="connsiteX20" fmla="*/ 348343 w 1730829"/>
                <a:gd name="connsiteY20" fmla="*/ 1839685 h 2024743"/>
                <a:gd name="connsiteX21" fmla="*/ 391886 w 1730829"/>
                <a:gd name="connsiteY21" fmla="*/ 1894114 h 2024743"/>
                <a:gd name="connsiteX22" fmla="*/ 500743 w 1730829"/>
                <a:gd name="connsiteY22" fmla="*/ 1948543 h 2024743"/>
                <a:gd name="connsiteX23" fmla="*/ 533400 w 1730829"/>
                <a:gd name="connsiteY23" fmla="*/ 1970314 h 2024743"/>
                <a:gd name="connsiteX24" fmla="*/ 631372 w 1730829"/>
                <a:gd name="connsiteY24" fmla="*/ 2013857 h 2024743"/>
                <a:gd name="connsiteX25" fmla="*/ 664029 w 1730829"/>
                <a:gd name="connsiteY25" fmla="*/ 2024743 h 2024743"/>
                <a:gd name="connsiteX26" fmla="*/ 979715 w 1730829"/>
                <a:gd name="connsiteY26" fmla="*/ 2013857 h 2024743"/>
                <a:gd name="connsiteX27" fmla="*/ 1023257 w 1730829"/>
                <a:gd name="connsiteY27" fmla="*/ 2002971 h 2024743"/>
                <a:gd name="connsiteX28" fmla="*/ 1077686 w 1730829"/>
                <a:gd name="connsiteY28" fmla="*/ 1992085 h 2024743"/>
                <a:gd name="connsiteX29" fmla="*/ 1110343 w 1730829"/>
                <a:gd name="connsiteY29" fmla="*/ 1970314 h 2024743"/>
                <a:gd name="connsiteX30" fmla="*/ 1186543 w 1730829"/>
                <a:gd name="connsiteY30" fmla="*/ 1948543 h 2024743"/>
                <a:gd name="connsiteX31" fmla="*/ 1328057 w 1730829"/>
                <a:gd name="connsiteY31" fmla="*/ 1872343 h 2024743"/>
                <a:gd name="connsiteX32" fmla="*/ 1371600 w 1730829"/>
                <a:gd name="connsiteY32" fmla="*/ 1850571 h 2024743"/>
                <a:gd name="connsiteX33" fmla="*/ 1404257 w 1730829"/>
                <a:gd name="connsiteY33" fmla="*/ 1828800 h 2024743"/>
                <a:gd name="connsiteX34" fmla="*/ 1447800 w 1730829"/>
                <a:gd name="connsiteY34" fmla="*/ 1807028 h 2024743"/>
                <a:gd name="connsiteX35" fmla="*/ 1480457 w 1730829"/>
                <a:gd name="connsiteY35" fmla="*/ 1774371 h 2024743"/>
                <a:gd name="connsiteX36" fmla="*/ 1556657 w 1730829"/>
                <a:gd name="connsiteY36" fmla="*/ 1709057 h 2024743"/>
                <a:gd name="connsiteX37" fmla="*/ 1611086 w 1730829"/>
                <a:gd name="connsiteY37" fmla="*/ 1600200 h 2024743"/>
                <a:gd name="connsiteX38" fmla="*/ 1621972 w 1730829"/>
                <a:gd name="connsiteY38" fmla="*/ 1567543 h 2024743"/>
                <a:gd name="connsiteX39" fmla="*/ 1643743 w 1730829"/>
                <a:gd name="connsiteY39" fmla="*/ 1534885 h 2024743"/>
                <a:gd name="connsiteX40" fmla="*/ 1676400 w 1730829"/>
                <a:gd name="connsiteY40" fmla="*/ 1360714 h 2024743"/>
                <a:gd name="connsiteX41" fmla="*/ 1698172 w 1730829"/>
                <a:gd name="connsiteY41" fmla="*/ 1273628 h 2024743"/>
                <a:gd name="connsiteX42" fmla="*/ 1709057 w 1730829"/>
                <a:gd name="connsiteY42" fmla="*/ 1164771 h 2024743"/>
                <a:gd name="connsiteX43" fmla="*/ 1730829 w 1730829"/>
                <a:gd name="connsiteY43" fmla="*/ 1045028 h 2024743"/>
                <a:gd name="connsiteX44" fmla="*/ 1719943 w 1730829"/>
                <a:gd name="connsiteY44" fmla="*/ 664028 h 2024743"/>
                <a:gd name="connsiteX45" fmla="*/ 1676400 w 1730829"/>
                <a:gd name="connsiteY45" fmla="*/ 500743 h 2024743"/>
                <a:gd name="connsiteX46" fmla="*/ 1654629 w 1730829"/>
                <a:gd name="connsiteY46" fmla="*/ 370114 h 2024743"/>
                <a:gd name="connsiteX47" fmla="*/ 1643743 w 1730829"/>
                <a:gd name="connsiteY47" fmla="*/ 326571 h 2024743"/>
                <a:gd name="connsiteX48" fmla="*/ 1600200 w 1730829"/>
                <a:gd name="connsiteY48" fmla="*/ 261257 h 2024743"/>
                <a:gd name="connsiteX49" fmla="*/ 1578429 w 1730829"/>
                <a:gd name="connsiteY49" fmla="*/ 217714 h 2024743"/>
                <a:gd name="connsiteX50" fmla="*/ 1534886 w 1730829"/>
                <a:gd name="connsiteY50" fmla="*/ 130628 h 2024743"/>
                <a:gd name="connsiteX51" fmla="*/ 1458686 w 1730829"/>
                <a:gd name="connsiteY51" fmla="*/ 76200 h 2024743"/>
                <a:gd name="connsiteX52" fmla="*/ 1404257 w 1730829"/>
                <a:gd name="connsiteY52" fmla="*/ 54428 h 2024743"/>
                <a:gd name="connsiteX53" fmla="*/ 1371600 w 1730829"/>
                <a:gd name="connsiteY53" fmla="*/ 32657 h 2024743"/>
                <a:gd name="connsiteX54" fmla="*/ 1295400 w 1730829"/>
                <a:gd name="connsiteY54" fmla="*/ 10885 h 2024743"/>
                <a:gd name="connsiteX55" fmla="*/ 1262743 w 1730829"/>
                <a:gd name="connsiteY55" fmla="*/ 0 h 2024743"/>
                <a:gd name="connsiteX56" fmla="*/ 566057 w 1730829"/>
                <a:gd name="connsiteY56" fmla="*/ 10885 h 2024743"/>
                <a:gd name="connsiteX57" fmla="*/ 544286 w 1730829"/>
                <a:gd name="connsiteY57" fmla="*/ 32657 h 2024743"/>
                <a:gd name="connsiteX58" fmla="*/ 544286 w 1730829"/>
                <a:gd name="connsiteY58" fmla="*/ 43543 h 2024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1730829" h="2024743">
                  <a:moveTo>
                    <a:pt x="544286" y="43543"/>
                  </a:moveTo>
                  <a:cubicBezTo>
                    <a:pt x="477158" y="48986"/>
                    <a:pt x="274139" y="43210"/>
                    <a:pt x="141515" y="65314"/>
                  </a:cubicBezTo>
                  <a:cubicBezTo>
                    <a:pt x="116206" y="69532"/>
                    <a:pt x="98561" y="96794"/>
                    <a:pt x="87086" y="119743"/>
                  </a:cubicBezTo>
                  <a:cubicBezTo>
                    <a:pt x="33497" y="226922"/>
                    <a:pt x="99134" y="92634"/>
                    <a:pt x="43543" y="217714"/>
                  </a:cubicBezTo>
                  <a:cubicBezTo>
                    <a:pt x="36952" y="232543"/>
                    <a:pt x="26904" y="245862"/>
                    <a:pt x="21772" y="261257"/>
                  </a:cubicBezTo>
                  <a:cubicBezTo>
                    <a:pt x="12310" y="289644"/>
                    <a:pt x="7257" y="319314"/>
                    <a:pt x="0" y="348343"/>
                  </a:cubicBezTo>
                  <a:cubicBezTo>
                    <a:pt x="3629" y="406400"/>
                    <a:pt x="4218" y="464727"/>
                    <a:pt x="10886" y="522514"/>
                  </a:cubicBezTo>
                  <a:cubicBezTo>
                    <a:pt x="19365" y="595996"/>
                    <a:pt x="25774" y="610724"/>
                    <a:pt x="43543" y="664028"/>
                  </a:cubicBezTo>
                  <a:cubicBezTo>
                    <a:pt x="47172" y="703942"/>
                    <a:pt x="51763" y="743781"/>
                    <a:pt x="54429" y="783771"/>
                  </a:cubicBezTo>
                  <a:cubicBezTo>
                    <a:pt x="62650" y="907082"/>
                    <a:pt x="63263" y="1030979"/>
                    <a:pt x="76200" y="1153885"/>
                  </a:cubicBezTo>
                  <a:cubicBezTo>
                    <a:pt x="77529" y="1166509"/>
                    <a:pt x="128615" y="1248500"/>
                    <a:pt x="130629" y="1251857"/>
                  </a:cubicBezTo>
                  <a:cubicBezTo>
                    <a:pt x="142535" y="1299480"/>
                    <a:pt x="137987" y="1294669"/>
                    <a:pt x="163286" y="1338943"/>
                  </a:cubicBezTo>
                  <a:cubicBezTo>
                    <a:pt x="169777" y="1350302"/>
                    <a:pt x="179744" y="1359645"/>
                    <a:pt x="185057" y="1371600"/>
                  </a:cubicBezTo>
                  <a:cubicBezTo>
                    <a:pt x="194378" y="1392571"/>
                    <a:pt x="206829" y="1436914"/>
                    <a:pt x="206829" y="1436914"/>
                  </a:cubicBezTo>
                  <a:cubicBezTo>
                    <a:pt x="170543" y="1440543"/>
                    <a:pt x="125660" y="1424068"/>
                    <a:pt x="97972" y="1447800"/>
                  </a:cubicBezTo>
                  <a:cubicBezTo>
                    <a:pt x="81908" y="1461569"/>
                    <a:pt x="118185" y="1485117"/>
                    <a:pt x="130629" y="1502228"/>
                  </a:cubicBezTo>
                  <a:cubicBezTo>
                    <a:pt x="147298" y="1525148"/>
                    <a:pt x="170476" y="1543242"/>
                    <a:pt x="185057" y="1567543"/>
                  </a:cubicBezTo>
                  <a:cubicBezTo>
                    <a:pt x="214278" y="1616245"/>
                    <a:pt x="229752" y="1672686"/>
                    <a:pt x="261257" y="1719943"/>
                  </a:cubicBezTo>
                  <a:cubicBezTo>
                    <a:pt x="268514" y="1730829"/>
                    <a:pt x="276095" y="1741506"/>
                    <a:pt x="283029" y="1752600"/>
                  </a:cubicBezTo>
                  <a:cubicBezTo>
                    <a:pt x="294243" y="1770542"/>
                    <a:pt x="302991" y="1790102"/>
                    <a:pt x="315686" y="1807028"/>
                  </a:cubicBezTo>
                  <a:cubicBezTo>
                    <a:pt x="324923" y="1819344"/>
                    <a:pt x="338206" y="1828099"/>
                    <a:pt x="348343" y="1839685"/>
                  </a:cubicBezTo>
                  <a:cubicBezTo>
                    <a:pt x="363643" y="1857171"/>
                    <a:pt x="372979" y="1880609"/>
                    <a:pt x="391886" y="1894114"/>
                  </a:cubicBezTo>
                  <a:cubicBezTo>
                    <a:pt x="424898" y="1917694"/>
                    <a:pt x="466988" y="1926040"/>
                    <a:pt x="500743" y="1948543"/>
                  </a:cubicBezTo>
                  <a:cubicBezTo>
                    <a:pt x="511629" y="1955800"/>
                    <a:pt x="522041" y="1963823"/>
                    <a:pt x="533400" y="1970314"/>
                  </a:cubicBezTo>
                  <a:cubicBezTo>
                    <a:pt x="564883" y="1988304"/>
                    <a:pt x="597444" y="2001134"/>
                    <a:pt x="631372" y="2013857"/>
                  </a:cubicBezTo>
                  <a:cubicBezTo>
                    <a:pt x="642116" y="2017886"/>
                    <a:pt x="653143" y="2021114"/>
                    <a:pt x="664029" y="2024743"/>
                  </a:cubicBezTo>
                  <a:cubicBezTo>
                    <a:pt x="769258" y="2021114"/>
                    <a:pt x="874617" y="2020227"/>
                    <a:pt x="979715" y="2013857"/>
                  </a:cubicBezTo>
                  <a:cubicBezTo>
                    <a:pt x="994648" y="2012952"/>
                    <a:pt x="1008653" y="2006217"/>
                    <a:pt x="1023257" y="2002971"/>
                  </a:cubicBezTo>
                  <a:cubicBezTo>
                    <a:pt x="1041319" y="1998957"/>
                    <a:pt x="1059543" y="1995714"/>
                    <a:pt x="1077686" y="1992085"/>
                  </a:cubicBezTo>
                  <a:cubicBezTo>
                    <a:pt x="1088572" y="1984828"/>
                    <a:pt x="1098318" y="1975468"/>
                    <a:pt x="1110343" y="1970314"/>
                  </a:cubicBezTo>
                  <a:cubicBezTo>
                    <a:pt x="1255798" y="1907976"/>
                    <a:pt x="1070068" y="2001485"/>
                    <a:pt x="1186543" y="1948543"/>
                  </a:cubicBezTo>
                  <a:cubicBezTo>
                    <a:pt x="1300357" y="1896810"/>
                    <a:pt x="1240712" y="1920869"/>
                    <a:pt x="1328057" y="1872343"/>
                  </a:cubicBezTo>
                  <a:cubicBezTo>
                    <a:pt x="1342242" y="1864462"/>
                    <a:pt x="1357511" y="1858622"/>
                    <a:pt x="1371600" y="1850571"/>
                  </a:cubicBezTo>
                  <a:cubicBezTo>
                    <a:pt x="1382959" y="1844080"/>
                    <a:pt x="1392898" y="1835291"/>
                    <a:pt x="1404257" y="1828800"/>
                  </a:cubicBezTo>
                  <a:cubicBezTo>
                    <a:pt x="1418346" y="1820749"/>
                    <a:pt x="1434595" y="1816460"/>
                    <a:pt x="1447800" y="1807028"/>
                  </a:cubicBezTo>
                  <a:cubicBezTo>
                    <a:pt x="1460327" y="1798080"/>
                    <a:pt x="1468768" y="1784390"/>
                    <a:pt x="1480457" y="1774371"/>
                  </a:cubicBezTo>
                  <a:cubicBezTo>
                    <a:pt x="1500478" y="1757210"/>
                    <a:pt x="1541580" y="1733556"/>
                    <a:pt x="1556657" y="1709057"/>
                  </a:cubicBezTo>
                  <a:cubicBezTo>
                    <a:pt x="1577919" y="1674506"/>
                    <a:pt x="1598257" y="1638687"/>
                    <a:pt x="1611086" y="1600200"/>
                  </a:cubicBezTo>
                  <a:cubicBezTo>
                    <a:pt x="1614715" y="1589314"/>
                    <a:pt x="1616840" y="1577806"/>
                    <a:pt x="1621972" y="1567543"/>
                  </a:cubicBezTo>
                  <a:cubicBezTo>
                    <a:pt x="1627823" y="1555841"/>
                    <a:pt x="1636486" y="1545771"/>
                    <a:pt x="1643743" y="1534885"/>
                  </a:cubicBezTo>
                  <a:cubicBezTo>
                    <a:pt x="1702470" y="1299984"/>
                    <a:pt x="1632610" y="1594262"/>
                    <a:pt x="1676400" y="1360714"/>
                  </a:cubicBezTo>
                  <a:cubicBezTo>
                    <a:pt x="1681914" y="1331304"/>
                    <a:pt x="1698172" y="1273628"/>
                    <a:pt x="1698172" y="1273628"/>
                  </a:cubicBezTo>
                  <a:cubicBezTo>
                    <a:pt x="1701800" y="1237342"/>
                    <a:pt x="1704534" y="1200956"/>
                    <a:pt x="1709057" y="1164771"/>
                  </a:cubicBezTo>
                  <a:cubicBezTo>
                    <a:pt x="1713699" y="1127636"/>
                    <a:pt x="1723399" y="1082179"/>
                    <a:pt x="1730829" y="1045028"/>
                  </a:cubicBezTo>
                  <a:cubicBezTo>
                    <a:pt x="1727200" y="918028"/>
                    <a:pt x="1728586" y="790786"/>
                    <a:pt x="1719943" y="664028"/>
                  </a:cubicBezTo>
                  <a:cubicBezTo>
                    <a:pt x="1716503" y="613582"/>
                    <a:pt x="1692761" y="549824"/>
                    <a:pt x="1676400" y="500743"/>
                  </a:cubicBezTo>
                  <a:cubicBezTo>
                    <a:pt x="1667312" y="437126"/>
                    <a:pt x="1667364" y="427421"/>
                    <a:pt x="1654629" y="370114"/>
                  </a:cubicBezTo>
                  <a:cubicBezTo>
                    <a:pt x="1651383" y="355509"/>
                    <a:pt x="1650434" y="339953"/>
                    <a:pt x="1643743" y="326571"/>
                  </a:cubicBezTo>
                  <a:cubicBezTo>
                    <a:pt x="1632041" y="303168"/>
                    <a:pt x="1611902" y="284661"/>
                    <a:pt x="1600200" y="261257"/>
                  </a:cubicBezTo>
                  <a:cubicBezTo>
                    <a:pt x="1592943" y="246743"/>
                    <a:pt x="1585020" y="232543"/>
                    <a:pt x="1578429" y="217714"/>
                  </a:cubicBezTo>
                  <a:cubicBezTo>
                    <a:pt x="1565956" y="189651"/>
                    <a:pt x="1558017" y="153759"/>
                    <a:pt x="1534886" y="130628"/>
                  </a:cubicBezTo>
                  <a:cubicBezTo>
                    <a:pt x="1529955" y="125697"/>
                    <a:pt x="1471049" y="82381"/>
                    <a:pt x="1458686" y="76200"/>
                  </a:cubicBezTo>
                  <a:cubicBezTo>
                    <a:pt x="1441208" y="67461"/>
                    <a:pt x="1421735" y="63167"/>
                    <a:pt x="1404257" y="54428"/>
                  </a:cubicBezTo>
                  <a:cubicBezTo>
                    <a:pt x="1392555" y="48577"/>
                    <a:pt x="1383302" y="38508"/>
                    <a:pt x="1371600" y="32657"/>
                  </a:cubicBezTo>
                  <a:cubicBezTo>
                    <a:pt x="1354199" y="23957"/>
                    <a:pt x="1311677" y="15536"/>
                    <a:pt x="1295400" y="10885"/>
                  </a:cubicBezTo>
                  <a:cubicBezTo>
                    <a:pt x="1284367" y="7733"/>
                    <a:pt x="1273629" y="3628"/>
                    <a:pt x="1262743" y="0"/>
                  </a:cubicBezTo>
                  <a:cubicBezTo>
                    <a:pt x="1030514" y="3628"/>
                    <a:pt x="798074" y="339"/>
                    <a:pt x="566057" y="10885"/>
                  </a:cubicBezTo>
                  <a:cubicBezTo>
                    <a:pt x="555804" y="11351"/>
                    <a:pt x="553815" y="28845"/>
                    <a:pt x="544286" y="32657"/>
                  </a:cubicBezTo>
                  <a:cubicBezTo>
                    <a:pt x="534179" y="36700"/>
                    <a:pt x="611414" y="38100"/>
                    <a:pt x="544286" y="43543"/>
                  </a:cubicBezTo>
                  <a:close/>
                </a:path>
              </a:pathLst>
            </a:cu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sp>
        <p:nvSpPr>
          <p:cNvPr id="59" name="Title 1"/>
          <p:cNvSpPr txBox="1">
            <a:spLocks/>
          </p:cNvSpPr>
          <p:nvPr/>
        </p:nvSpPr>
        <p:spPr>
          <a:xfrm>
            <a:off x="457200" y="0"/>
            <a:ext cx="8458200" cy="1143000"/>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zh-CN" altLang="en-US" sz="4400" b="0" i="0" u="none" strike="noStrike" kern="1200" cap="none" spc="0" normalizeH="0" baseline="0" noProof="0" dirty="0">
              <a:ln>
                <a:noFill/>
              </a:ln>
              <a:solidFill>
                <a:schemeClr val="tx1"/>
              </a:solidFill>
              <a:effectLst/>
              <a:uLnTx/>
              <a:uFillTx/>
              <a:latin typeface="+mj-lt"/>
              <a:ea typeface="+mj-ea"/>
              <a:cs typeface="+mj-cs"/>
            </a:endParaRPr>
          </a:p>
        </p:txBody>
      </p:sp>
      <p:grpSp>
        <p:nvGrpSpPr>
          <p:cNvPr id="4" name="Group 74"/>
          <p:cNvGrpSpPr/>
          <p:nvPr/>
        </p:nvGrpSpPr>
        <p:grpSpPr>
          <a:xfrm>
            <a:off x="6477000" y="1819672"/>
            <a:ext cx="457200" cy="457200"/>
            <a:chOff x="1828800" y="304800"/>
            <a:chExt cx="457200" cy="457200"/>
          </a:xfrm>
        </p:grpSpPr>
        <p:cxnSp>
          <p:nvCxnSpPr>
            <p:cNvPr id="64" name="Straight Connector 63"/>
            <p:cNvCxnSpPr/>
            <p:nvPr/>
          </p:nvCxnSpPr>
          <p:spPr>
            <a:xfrm flipV="1">
              <a:off x="1828800" y="381000"/>
              <a:ext cx="457200" cy="304800"/>
            </a:xfrm>
            <a:prstGeom prst="line">
              <a:avLst/>
            </a:prstGeom>
          </p:spPr>
          <p:style>
            <a:lnRef idx="3">
              <a:schemeClr val="accent2"/>
            </a:lnRef>
            <a:fillRef idx="0">
              <a:schemeClr val="accent2"/>
            </a:fillRef>
            <a:effectRef idx="2">
              <a:schemeClr val="accent2"/>
            </a:effectRef>
            <a:fontRef idx="minor">
              <a:schemeClr val="tx1"/>
            </a:fontRef>
          </p:style>
        </p:cxnSp>
        <p:cxnSp>
          <p:nvCxnSpPr>
            <p:cNvPr id="67" name="Straight Connector 66"/>
            <p:cNvCxnSpPr/>
            <p:nvPr/>
          </p:nvCxnSpPr>
          <p:spPr>
            <a:xfrm rot="16200000" flipH="1">
              <a:off x="1828800" y="381000"/>
              <a:ext cx="457200" cy="304800"/>
            </a:xfrm>
            <a:prstGeom prst="line">
              <a:avLst/>
            </a:prstGeom>
            <a:ln/>
          </p:spPr>
          <p:style>
            <a:lnRef idx="3">
              <a:schemeClr val="accent2"/>
            </a:lnRef>
            <a:fillRef idx="0">
              <a:schemeClr val="accent2"/>
            </a:fillRef>
            <a:effectRef idx="2">
              <a:schemeClr val="accent2"/>
            </a:effectRef>
            <a:fontRef idx="minor">
              <a:schemeClr val="tx1"/>
            </a:fontRef>
          </p:style>
        </p:cxnSp>
      </p:grpSp>
      <p:sp>
        <p:nvSpPr>
          <p:cNvPr id="63" name="TextBox 62"/>
          <p:cNvSpPr txBox="1"/>
          <p:nvPr/>
        </p:nvSpPr>
        <p:spPr>
          <a:xfrm>
            <a:off x="6781800" y="2692152"/>
            <a:ext cx="1090491" cy="369332"/>
          </a:xfrm>
          <a:prstGeom prst="rect">
            <a:avLst/>
          </a:prstGeom>
          <a:noFill/>
        </p:spPr>
        <p:txBody>
          <a:bodyPr wrap="none" rtlCol="0">
            <a:spAutoFit/>
          </a:bodyPr>
          <a:lstStyle/>
          <a:p>
            <a:r>
              <a:rPr lang="en-US" b="1" i="1" dirty="0" err="1" smtClean="0">
                <a:solidFill>
                  <a:schemeClr val="accent5">
                    <a:lumMod val="40000"/>
                    <a:lumOff val="60000"/>
                  </a:schemeClr>
                </a:solidFill>
              </a:rPr>
              <a:t>Facebook</a:t>
            </a:r>
            <a:endParaRPr lang="en-US" b="1" i="1" dirty="0">
              <a:solidFill>
                <a:schemeClr val="accent5">
                  <a:lumMod val="40000"/>
                  <a:lumOff val="60000"/>
                </a:schemeClr>
              </a:solidFill>
            </a:endParaRPr>
          </a:p>
        </p:txBody>
      </p:sp>
      <p:sp>
        <p:nvSpPr>
          <p:cNvPr id="65" name="TextBox 64"/>
          <p:cNvSpPr txBox="1"/>
          <p:nvPr/>
        </p:nvSpPr>
        <p:spPr>
          <a:xfrm>
            <a:off x="2704728" y="5641503"/>
            <a:ext cx="1219200" cy="307777"/>
          </a:xfrm>
          <a:prstGeom prst="rect">
            <a:avLst/>
          </a:prstGeom>
          <a:noFill/>
        </p:spPr>
        <p:txBody>
          <a:bodyPr wrap="square" rtlCol="0">
            <a:spAutoFit/>
          </a:bodyPr>
          <a:lstStyle/>
          <a:p>
            <a:r>
              <a:rPr lang="en-US" sz="1400" dirty="0" smtClean="0">
                <a:latin typeface="Times New Roman" pitchFamily="18" charset="0"/>
                <a:cs typeface="Times New Roman" pitchFamily="18" charset="0"/>
              </a:rPr>
              <a:t>Customers</a:t>
            </a:r>
            <a:endParaRPr lang="en-US" sz="1400" dirty="0">
              <a:latin typeface="Times New Roman" pitchFamily="18" charset="0"/>
              <a:cs typeface="Times New Roman" pitchFamily="18" charset="0"/>
            </a:endParaRPr>
          </a:p>
        </p:txBody>
      </p:sp>
      <p:sp>
        <p:nvSpPr>
          <p:cNvPr id="76" name="Title 75"/>
          <p:cNvSpPr>
            <a:spLocks noGrp="1"/>
          </p:cNvSpPr>
          <p:nvPr>
            <p:ph type="title"/>
          </p:nvPr>
        </p:nvSpPr>
        <p:spPr>
          <a:xfrm>
            <a:off x="683568" y="692696"/>
            <a:ext cx="8001000" cy="927993"/>
          </a:xfrm>
        </p:spPr>
        <p:txBody>
          <a:bodyPr>
            <a:normAutofit/>
          </a:bodyPr>
          <a:lstStyle/>
          <a:p>
            <a:r>
              <a:rPr lang="en-US" dirty="0" smtClean="0"/>
              <a:t>Social Network Benefits</a:t>
            </a:r>
            <a:endParaRPr lang="en-US" dirty="0"/>
          </a:p>
        </p:txBody>
      </p:sp>
      <p:pic>
        <p:nvPicPr>
          <p:cNvPr id="86" name="Picture 85" descr="pharmacy.png"/>
          <p:cNvPicPr>
            <a:picLocks noChangeAspect="1"/>
          </p:cNvPicPr>
          <p:nvPr/>
        </p:nvPicPr>
        <p:blipFill>
          <a:blip r:embed="rId8" cstate="print"/>
          <a:stretch>
            <a:fillRect/>
          </a:stretch>
        </p:blipFill>
        <p:spPr>
          <a:xfrm>
            <a:off x="609600" y="2514600"/>
            <a:ext cx="1219200" cy="1219200"/>
          </a:xfrm>
          <a:prstGeom prst="rect">
            <a:avLst/>
          </a:prstGeom>
        </p:spPr>
      </p:pic>
      <p:pic>
        <p:nvPicPr>
          <p:cNvPr id="87" name="Picture 86" descr="kchart.png"/>
          <p:cNvPicPr>
            <a:picLocks noChangeAspect="1"/>
          </p:cNvPicPr>
          <p:nvPr/>
        </p:nvPicPr>
        <p:blipFill>
          <a:blip r:embed="rId9" cstate="print"/>
          <a:stretch>
            <a:fillRect/>
          </a:stretch>
        </p:blipFill>
        <p:spPr>
          <a:xfrm>
            <a:off x="609600" y="4114800"/>
            <a:ext cx="990600" cy="990600"/>
          </a:xfrm>
          <a:prstGeom prst="rect">
            <a:avLst/>
          </a:prstGeom>
        </p:spPr>
      </p:pic>
      <p:sp>
        <p:nvSpPr>
          <p:cNvPr id="80" name="Date Placeholder 79"/>
          <p:cNvSpPr>
            <a:spLocks noGrp="1"/>
          </p:cNvSpPr>
          <p:nvPr>
            <p:ph type="dt" sz="half" idx="10"/>
          </p:nvPr>
        </p:nvSpPr>
        <p:spPr/>
        <p:txBody>
          <a:bodyPr/>
          <a:lstStyle/>
          <a:p>
            <a:pPr>
              <a:defRPr/>
            </a:pPr>
            <a:fld id="{15D98EC9-7136-4FCD-83A2-D297D53A388A}" type="datetime1">
              <a:rPr lang="en-US" altLang="zh-CN" smtClean="0"/>
              <a:pPr>
                <a:defRPr/>
              </a:pPr>
              <a:t>12/2/17</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K-degree algorithm skeleton</a:t>
            </a:r>
            <a:endParaRPr lang="en-US" dirty="0"/>
          </a:p>
        </p:txBody>
      </p:sp>
      <p:sp>
        <p:nvSpPr>
          <p:cNvPr id="4" name="Rectangle 3"/>
          <p:cNvSpPr/>
          <p:nvPr/>
        </p:nvSpPr>
        <p:spPr>
          <a:xfrm>
            <a:off x="5791200" y="1749896"/>
            <a:ext cx="2286000" cy="609600"/>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sz="1400" dirty="0" smtClean="0"/>
              <a:t>Get the degree vector V</a:t>
            </a:r>
            <a:r>
              <a:rPr lang="en-US" sz="1400" baseline="-25000" dirty="0" smtClean="0"/>
              <a:t>0</a:t>
            </a:r>
            <a:r>
              <a:rPr lang="en-US" sz="1400" dirty="0" smtClean="0"/>
              <a:t> of original graph</a:t>
            </a:r>
            <a:endParaRPr lang="en-US" sz="1400" dirty="0"/>
          </a:p>
        </p:txBody>
      </p:sp>
      <p:sp>
        <p:nvSpPr>
          <p:cNvPr id="5" name="Rectangle 4"/>
          <p:cNvSpPr/>
          <p:nvPr/>
        </p:nvSpPr>
        <p:spPr>
          <a:xfrm>
            <a:off x="5791200" y="2816696"/>
            <a:ext cx="2286000" cy="609600"/>
          </a:xfrm>
          <a:prstGeom prst="rect">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smtClean="0"/>
              <a:t>Compute new degree vector V</a:t>
            </a:r>
            <a:r>
              <a:rPr lang="en-US" sz="1400" baseline="-25000" dirty="0" smtClean="0"/>
              <a:t>1</a:t>
            </a:r>
            <a:r>
              <a:rPr lang="en-US" sz="1400" dirty="0" smtClean="0"/>
              <a:t> with min(|V</a:t>
            </a:r>
            <a:r>
              <a:rPr lang="en-US" sz="1400" baseline="-25000" dirty="0" smtClean="0"/>
              <a:t>0</a:t>
            </a:r>
            <a:r>
              <a:rPr lang="en-US" sz="1400" dirty="0" smtClean="0"/>
              <a:t> – V</a:t>
            </a:r>
            <a:r>
              <a:rPr lang="en-US" sz="1400" baseline="-25000" dirty="0" smtClean="0"/>
              <a:t>1</a:t>
            </a:r>
            <a:r>
              <a:rPr lang="en-US" sz="1400" dirty="0" smtClean="0"/>
              <a:t>|)</a:t>
            </a:r>
            <a:endParaRPr lang="en-US" sz="1400" dirty="0"/>
          </a:p>
        </p:txBody>
      </p:sp>
      <p:cxnSp>
        <p:nvCxnSpPr>
          <p:cNvPr id="7" name="Straight Arrow Connector 6"/>
          <p:cNvCxnSpPr>
            <a:stCxn id="4" idx="2"/>
            <a:endCxn id="5" idx="0"/>
          </p:cNvCxnSpPr>
          <p:nvPr/>
        </p:nvCxnSpPr>
        <p:spPr>
          <a:xfrm rot="5400000">
            <a:off x="6705600" y="2588096"/>
            <a:ext cx="457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5791200" y="3959696"/>
            <a:ext cx="2286000" cy="6096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smtClean="0"/>
              <a:t>Construct a new graph based on V</a:t>
            </a:r>
            <a:r>
              <a:rPr lang="en-US" sz="1400" baseline="-25000" dirty="0" smtClean="0"/>
              <a:t>1</a:t>
            </a:r>
            <a:endParaRPr lang="en-US" sz="1400" baseline="-25000" dirty="0"/>
          </a:p>
        </p:txBody>
      </p:sp>
      <p:cxnSp>
        <p:nvCxnSpPr>
          <p:cNvPr id="15" name="Straight Arrow Connector 14"/>
          <p:cNvCxnSpPr>
            <a:stCxn id="5" idx="2"/>
            <a:endCxn id="13" idx="0"/>
          </p:cNvCxnSpPr>
          <p:nvPr/>
        </p:nvCxnSpPr>
        <p:spPr>
          <a:xfrm rot="5400000">
            <a:off x="6667500" y="3692996"/>
            <a:ext cx="533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Diamond 15"/>
          <p:cNvSpPr/>
          <p:nvPr/>
        </p:nvSpPr>
        <p:spPr>
          <a:xfrm>
            <a:off x="6781800" y="5026496"/>
            <a:ext cx="304800" cy="228600"/>
          </a:xfrm>
          <a:prstGeom prst="diamond">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18" name="Straight Arrow Connector 17"/>
          <p:cNvCxnSpPr>
            <a:stCxn id="13" idx="2"/>
            <a:endCxn id="16" idx="0"/>
          </p:cNvCxnSpPr>
          <p:nvPr/>
        </p:nvCxnSpPr>
        <p:spPr>
          <a:xfrm rot="5400000">
            <a:off x="6705600" y="4797896"/>
            <a:ext cx="457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2" name="Rounded Rectangle 21"/>
          <p:cNvSpPr/>
          <p:nvPr/>
        </p:nvSpPr>
        <p:spPr>
          <a:xfrm>
            <a:off x="6477000" y="5712296"/>
            <a:ext cx="914400" cy="3810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smtClean="0"/>
              <a:t>Finish</a:t>
            </a:r>
            <a:endParaRPr lang="en-US" sz="1400" dirty="0"/>
          </a:p>
        </p:txBody>
      </p:sp>
      <p:cxnSp>
        <p:nvCxnSpPr>
          <p:cNvPr id="24" name="Straight Arrow Connector 23"/>
          <p:cNvCxnSpPr>
            <a:stCxn id="16" idx="2"/>
            <a:endCxn id="22" idx="0"/>
          </p:cNvCxnSpPr>
          <p:nvPr/>
        </p:nvCxnSpPr>
        <p:spPr>
          <a:xfrm rot="5400000">
            <a:off x="6705600" y="5483696"/>
            <a:ext cx="457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6901542" y="5309527"/>
            <a:ext cx="1126841" cy="307777"/>
          </a:xfrm>
          <a:prstGeom prst="rect">
            <a:avLst/>
          </a:prstGeom>
          <a:noFill/>
        </p:spPr>
        <p:txBody>
          <a:bodyPr wrap="square" rtlCol="0">
            <a:spAutoFit/>
          </a:bodyPr>
          <a:lstStyle/>
          <a:p>
            <a:r>
              <a:rPr lang="en-US" sz="1400" dirty="0" smtClean="0"/>
              <a:t>successful</a:t>
            </a:r>
            <a:endParaRPr lang="en-US" sz="1400" dirty="0"/>
          </a:p>
        </p:txBody>
      </p:sp>
      <p:sp>
        <p:nvSpPr>
          <p:cNvPr id="26" name="TextBox 25"/>
          <p:cNvSpPr txBox="1"/>
          <p:nvPr/>
        </p:nvSpPr>
        <p:spPr>
          <a:xfrm>
            <a:off x="5292080" y="5102697"/>
            <a:ext cx="1337320" cy="307777"/>
          </a:xfrm>
          <a:prstGeom prst="rect">
            <a:avLst/>
          </a:prstGeom>
          <a:noFill/>
        </p:spPr>
        <p:txBody>
          <a:bodyPr wrap="square" rtlCol="0">
            <a:spAutoFit/>
          </a:bodyPr>
          <a:lstStyle/>
          <a:p>
            <a:r>
              <a:rPr lang="en-US" sz="1400" dirty="0" smtClean="0"/>
              <a:t>unsuccessful</a:t>
            </a:r>
            <a:endParaRPr lang="en-US" sz="1400" dirty="0"/>
          </a:p>
        </p:txBody>
      </p:sp>
      <p:sp>
        <p:nvSpPr>
          <p:cNvPr id="28" name="Rectangle 27"/>
          <p:cNvSpPr/>
          <p:nvPr/>
        </p:nvSpPr>
        <p:spPr>
          <a:xfrm>
            <a:off x="3886200" y="3273896"/>
            <a:ext cx="1676400" cy="6096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smtClean="0"/>
              <a:t>Slightly change the original graph</a:t>
            </a:r>
            <a:endParaRPr lang="en-US" sz="1400" baseline="-25000" dirty="0"/>
          </a:p>
        </p:txBody>
      </p:sp>
      <p:cxnSp>
        <p:nvCxnSpPr>
          <p:cNvPr id="32" name="Shape 31"/>
          <p:cNvCxnSpPr>
            <a:stCxn id="16" idx="1"/>
            <a:endCxn id="28" idx="2"/>
          </p:cNvCxnSpPr>
          <p:nvPr/>
        </p:nvCxnSpPr>
        <p:spPr>
          <a:xfrm rot="10800000">
            <a:off x="4724400" y="3883496"/>
            <a:ext cx="2057400" cy="12573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4" name="Shape 33"/>
          <p:cNvCxnSpPr>
            <a:stCxn id="28" idx="0"/>
            <a:endCxn id="4" idx="1"/>
          </p:cNvCxnSpPr>
          <p:nvPr/>
        </p:nvCxnSpPr>
        <p:spPr>
          <a:xfrm rot="5400000" flipH="1" flipV="1">
            <a:off x="4648200" y="2130896"/>
            <a:ext cx="1219200" cy="10668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36" name="Oval 35"/>
          <p:cNvSpPr/>
          <p:nvPr/>
        </p:nvSpPr>
        <p:spPr>
          <a:xfrm>
            <a:off x="640080" y="1924040"/>
            <a:ext cx="426720" cy="42672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smtClean="0"/>
              <a:t>7</a:t>
            </a:r>
            <a:endParaRPr lang="en-US" sz="1400" dirty="0"/>
          </a:p>
        </p:txBody>
      </p:sp>
      <p:sp>
        <p:nvSpPr>
          <p:cNvPr id="37" name="Oval 36"/>
          <p:cNvSpPr/>
          <p:nvPr/>
        </p:nvSpPr>
        <p:spPr>
          <a:xfrm>
            <a:off x="792480" y="2838440"/>
            <a:ext cx="426720" cy="42672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smtClean="0"/>
              <a:t>6</a:t>
            </a:r>
            <a:endParaRPr lang="en-US" sz="1400" dirty="0"/>
          </a:p>
        </p:txBody>
      </p:sp>
      <p:cxnSp>
        <p:nvCxnSpPr>
          <p:cNvPr id="38" name="Straight Connector 37"/>
          <p:cNvCxnSpPr>
            <a:stCxn id="36" idx="4"/>
            <a:endCxn id="37" idx="1"/>
          </p:cNvCxnSpPr>
          <p:nvPr/>
        </p:nvCxnSpPr>
        <p:spPr>
          <a:xfrm rot="16200000" flipH="1">
            <a:off x="579121" y="2625081"/>
            <a:ext cx="550172" cy="1532"/>
          </a:xfrm>
          <a:prstGeom prst="line">
            <a:avLst/>
          </a:prstGeom>
        </p:spPr>
        <p:style>
          <a:lnRef idx="1">
            <a:schemeClr val="accent1"/>
          </a:lnRef>
          <a:fillRef idx="0">
            <a:schemeClr val="accent1"/>
          </a:fillRef>
          <a:effectRef idx="0">
            <a:schemeClr val="accent1"/>
          </a:effectRef>
          <a:fontRef idx="minor">
            <a:schemeClr val="tx1"/>
          </a:fontRef>
        </p:style>
      </p:cxnSp>
      <p:sp>
        <p:nvSpPr>
          <p:cNvPr id="39" name="Oval 38"/>
          <p:cNvSpPr/>
          <p:nvPr/>
        </p:nvSpPr>
        <p:spPr>
          <a:xfrm>
            <a:off x="1783080" y="3722360"/>
            <a:ext cx="426720" cy="42672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smtClean="0"/>
              <a:t>1</a:t>
            </a:r>
            <a:endParaRPr lang="en-US" sz="1400" dirty="0"/>
          </a:p>
        </p:txBody>
      </p:sp>
      <p:cxnSp>
        <p:nvCxnSpPr>
          <p:cNvPr id="40" name="Straight Connector 39"/>
          <p:cNvCxnSpPr>
            <a:stCxn id="37" idx="4"/>
            <a:endCxn id="39" idx="0"/>
          </p:cNvCxnSpPr>
          <p:nvPr/>
        </p:nvCxnSpPr>
        <p:spPr>
          <a:xfrm rot="16200000" flipH="1">
            <a:off x="1272540" y="2998460"/>
            <a:ext cx="457200" cy="990600"/>
          </a:xfrm>
          <a:prstGeom prst="line">
            <a:avLst/>
          </a:prstGeom>
        </p:spPr>
        <p:style>
          <a:lnRef idx="1">
            <a:schemeClr val="accent1"/>
          </a:lnRef>
          <a:fillRef idx="0">
            <a:schemeClr val="accent1"/>
          </a:fillRef>
          <a:effectRef idx="0">
            <a:schemeClr val="accent1"/>
          </a:effectRef>
          <a:fontRef idx="minor">
            <a:schemeClr val="tx1"/>
          </a:fontRef>
        </p:style>
      </p:cxnSp>
      <p:sp>
        <p:nvSpPr>
          <p:cNvPr id="41" name="Oval 40"/>
          <p:cNvSpPr/>
          <p:nvPr/>
        </p:nvSpPr>
        <p:spPr>
          <a:xfrm>
            <a:off x="1600200" y="1771640"/>
            <a:ext cx="426720" cy="42672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smtClean="0"/>
              <a:t>5</a:t>
            </a:r>
            <a:endParaRPr lang="en-US" sz="1400" dirty="0"/>
          </a:p>
        </p:txBody>
      </p:sp>
      <p:sp>
        <p:nvSpPr>
          <p:cNvPr id="42" name="Oval 41"/>
          <p:cNvSpPr/>
          <p:nvPr/>
        </p:nvSpPr>
        <p:spPr>
          <a:xfrm>
            <a:off x="2087880" y="2320280"/>
            <a:ext cx="426720" cy="42672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smtClean="0"/>
              <a:t>2</a:t>
            </a:r>
            <a:endParaRPr lang="en-US" sz="1400" dirty="0"/>
          </a:p>
        </p:txBody>
      </p:sp>
      <p:sp>
        <p:nvSpPr>
          <p:cNvPr id="43" name="Oval 42"/>
          <p:cNvSpPr/>
          <p:nvPr/>
        </p:nvSpPr>
        <p:spPr>
          <a:xfrm>
            <a:off x="2270760" y="3112760"/>
            <a:ext cx="426720" cy="42672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smtClean="0"/>
              <a:t>4</a:t>
            </a:r>
            <a:endParaRPr lang="en-US" sz="1400" dirty="0"/>
          </a:p>
        </p:txBody>
      </p:sp>
      <p:sp>
        <p:nvSpPr>
          <p:cNvPr id="44" name="Oval 43"/>
          <p:cNvSpPr/>
          <p:nvPr/>
        </p:nvSpPr>
        <p:spPr>
          <a:xfrm>
            <a:off x="3185160" y="2868920"/>
            <a:ext cx="426720" cy="42672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smtClean="0"/>
              <a:t>3</a:t>
            </a:r>
            <a:endParaRPr lang="en-US" sz="1400" dirty="0"/>
          </a:p>
        </p:txBody>
      </p:sp>
      <p:cxnSp>
        <p:nvCxnSpPr>
          <p:cNvPr id="45" name="Straight Connector 44"/>
          <p:cNvCxnSpPr>
            <a:stCxn id="41" idx="4"/>
            <a:endCxn id="39" idx="0"/>
          </p:cNvCxnSpPr>
          <p:nvPr/>
        </p:nvCxnSpPr>
        <p:spPr>
          <a:xfrm rot="16200000" flipH="1">
            <a:off x="1143000" y="2868920"/>
            <a:ext cx="1524000" cy="182880"/>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Connector 45"/>
          <p:cNvCxnSpPr>
            <a:stCxn id="41" idx="4"/>
            <a:endCxn id="42" idx="0"/>
          </p:cNvCxnSpPr>
          <p:nvPr/>
        </p:nvCxnSpPr>
        <p:spPr>
          <a:xfrm rot="16200000" flipH="1">
            <a:off x="1996440" y="2015480"/>
            <a:ext cx="121920" cy="487680"/>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Straight Connector 46"/>
          <p:cNvCxnSpPr>
            <a:stCxn id="42" idx="4"/>
            <a:endCxn id="39" idx="0"/>
          </p:cNvCxnSpPr>
          <p:nvPr/>
        </p:nvCxnSpPr>
        <p:spPr>
          <a:xfrm rot="5400000">
            <a:off x="1661160" y="3082280"/>
            <a:ext cx="97536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p:cNvCxnSpPr>
            <a:stCxn id="39" idx="6"/>
            <a:endCxn id="43" idx="3"/>
          </p:cNvCxnSpPr>
          <p:nvPr/>
        </p:nvCxnSpPr>
        <p:spPr>
          <a:xfrm flipV="1">
            <a:off x="2209801" y="3476988"/>
            <a:ext cx="123452" cy="458732"/>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p:cNvCxnSpPr>
            <a:stCxn id="39" idx="6"/>
            <a:endCxn id="44" idx="2"/>
          </p:cNvCxnSpPr>
          <p:nvPr/>
        </p:nvCxnSpPr>
        <p:spPr>
          <a:xfrm flipV="1">
            <a:off x="2209800" y="3082280"/>
            <a:ext cx="975360" cy="853440"/>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Straight Connector 49"/>
          <p:cNvCxnSpPr>
            <a:stCxn id="42" idx="4"/>
            <a:endCxn id="43" idx="0"/>
          </p:cNvCxnSpPr>
          <p:nvPr/>
        </p:nvCxnSpPr>
        <p:spPr>
          <a:xfrm rot="16200000" flipH="1">
            <a:off x="2209800" y="2838440"/>
            <a:ext cx="365760" cy="182880"/>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Straight Connector 50"/>
          <p:cNvCxnSpPr>
            <a:stCxn id="42" idx="4"/>
            <a:endCxn id="44" idx="2"/>
          </p:cNvCxnSpPr>
          <p:nvPr/>
        </p:nvCxnSpPr>
        <p:spPr>
          <a:xfrm rot="16200000" flipH="1">
            <a:off x="2575560" y="2472680"/>
            <a:ext cx="335280" cy="883920"/>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p:cNvCxnSpPr>
            <a:stCxn id="44" idx="2"/>
            <a:endCxn id="43" idx="6"/>
          </p:cNvCxnSpPr>
          <p:nvPr/>
        </p:nvCxnSpPr>
        <p:spPr>
          <a:xfrm rot="10800000" flipV="1">
            <a:off x="2697480" y="3082280"/>
            <a:ext cx="487680" cy="243840"/>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rot="5400000">
            <a:off x="2115114" y="4863660"/>
            <a:ext cx="609600" cy="1588"/>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
        <p:nvSpPr>
          <p:cNvPr id="57" name="TextBox 56"/>
          <p:cNvSpPr txBox="1"/>
          <p:nvPr/>
        </p:nvSpPr>
        <p:spPr>
          <a:xfrm>
            <a:off x="567262" y="5181601"/>
            <a:ext cx="3301752" cy="400110"/>
          </a:xfrm>
          <a:prstGeom prst="rect">
            <a:avLst/>
          </a:prstGeom>
          <a:noFill/>
        </p:spPr>
        <p:txBody>
          <a:bodyPr wrap="square" rtlCol="0">
            <a:spAutoFit/>
          </a:bodyPr>
          <a:lstStyle/>
          <a:p>
            <a:r>
              <a:rPr lang="en-US" sz="2000" dirty="0" smtClean="0"/>
              <a:t>V</a:t>
            </a:r>
            <a:r>
              <a:rPr lang="en-US" sz="2000" baseline="-25000" dirty="0" smtClean="0"/>
              <a:t>1</a:t>
            </a:r>
            <a:r>
              <a:rPr lang="en-US" sz="2000" dirty="0" smtClean="0"/>
              <a:t> = [5, </a:t>
            </a:r>
            <a:r>
              <a:rPr lang="en-US" sz="2000" dirty="0" smtClean="0">
                <a:solidFill>
                  <a:srgbClr val="FF0000"/>
                </a:solidFill>
              </a:rPr>
              <a:t>5</a:t>
            </a:r>
            <a:r>
              <a:rPr lang="en-US" sz="2000" dirty="0" smtClean="0"/>
              <a:t>, 3, 3, 2, 2, </a:t>
            </a:r>
            <a:r>
              <a:rPr lang="en-US" sz="2000" dirty="0" smtClean="0">
                <a:solidFill>
                  <a:srgbClr val="FF0000"/>
                </a:solidFill>
              </a:rPr>
              <a:t>2</a:t>
            </a:r>
            <a:r>
              <a:rPr lang="en-US" sz="2000" dirty="0" smtClean="0"/>
              <a:t>]</a:t>
            </a:r>
            <a:endParaRPr lang="en-US" sz="2000" dirty="0"/>
          </a:p>
        </p:txBody>
      </p:sp>
      <p:cxnSp>
        <p:nvCxnSpPr>
          <p:cNvPr id="60" name="Straight Connector 59"/>
          <p:cNvCxnSpPr>
            <a:stCxn id="36" idx="6"/>
            <a:endCxn id="42" idx="2"/>
          </p:cNvCxnSpPr>
          <p:nvPr/>
        </p:nvCxnSpPr>
        <p:spPr>
          <a:xfrm>
            <a:off x="1066800" y="2137400"/>
            <a:ext cx="1021080" cy="39624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539552" y="4181018"/>
            <a:ext cx="3373760" cy="400110"/>
          </a:xfrm>
          <a:prstGeom prst="rect">
            <a:avLst/>
          </a:prstGeom>
          <a:noFill/>
        </p:spPr>
        <p:txBody>
          <a:bodyPr wrap="square" rtlCol="0">
            <a:spAutoFit/>
          </a:bodyPr>
          <a:lstStyle/>
          <a:p>
            <a:r>
              <a:rPr lang="en-US" sz="2000" dirty="0" smtClean="0"/>
              <a:t>V</a:t>
            </a:r>
            <a:r>
              <a:rPr lang="en-US" sz="2000" baseline="-25000" dirty="0" smtClean="0"/>
              <a:t>0</a:t>
            </a:r>
            <a:r>
              <a:rPr lang="en-US" sz="2000" dirty="0" smtClean="0"/>
              <a:t> = [5, 4, 3, 3, 2, 2, 1]</a:t>
            </a:r>
            <a:endParaRPr lang="en-US"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1" presetClass="emph" presetSubtype="0" fill="hold" grpId="0" nodeType="clickEffect">
                                  <p:stCondLst>
                                    <p:cond delay="0"/>
                                  </p:stCondLst>
                                  <p:childTnLst>
                                    <p:animClr clrSpc="hsl" dir="cw">
                                      <p:cBhvr override="childStyle">
                                        <p:cTn id="10" dur="500" fill="hold"/>
                                        <p:tgtEl>
                                          <p:spTgt spid="13"/>
                                        </p:tgtEl>
                                        <p:attrNameLst>
                                          <p:attrName>style.color</p:attrName>
                                        </p:attrNameLst>
                                      </p:cBhvr>
                                      <p:by>
                                        <p:hsl h="7200000" s="0" l="0"/>
                                      </p:by>
                                    </p:animClr>
                                    <p:animClr clrSpc="hsl" dir="cw">
                                      <p:cBhvr>
                                        <p:cTn id="11" dur="500" fill="hold"/>
                                        <p:tgtEl>
                                          <p:spTgt spid="13"/>
                                        </p:tgtEl>
                                        <p:attrNameLst>
                                          <p:attrName>fillcolor</p:attrName>
                                        </p:attrNameLst>
                                      </p:cBhvr>
                                      <p:by>
                                        <p:hsl h="7200000" s="0" l="0"/>
                                      </p:by>
                                    </p:animClr>
                                    <p:animClr clrSpc="hsl" dir="cw">
                                      <p:cBhvr>
                                        <p:cTn id="12" dur="500" fill="hold"/>
                                        <p:tgtEl>
                                          <p:spTgt spid="13"/>
                                        </p:tgtEl>
                                        <p:attrNameLst>
                                          <p:attrName>stroke.color</p:attrName>
                                        </p:attrNameLst>
                                      </p:cBhvr>
                                      <p:by>
                                        <p:hsl h="7200000" s="0" l="0"/>
                                      </p:by>
                                    </p:animClr>
                                    <p:set>
                                      <p:cBhvr>
                                        <p:cTn id="13" dur="500" fill="hold"/>
                                        <p:tgtEl>
                                          <p:spTgt spid="13"/>
                                        </p:tgtEl>
                                        <p:attrNameLst>
                                          <p:attrName>fill.type</p:attrName>
                                        </p:attrNameLst>
                                      </p:cBhvr>
                                      <p:to>
                                        <p:strVal val="solid"/>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57"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K-neighborhood</a:t>
            </a:r>
            <a:r>
              <a:rPr lang="en-US" baseline="30000" dirty="0" smtClean="0"/>
              <a:t>[14]</a:t>
            </a:r>
            <a:endParaRPr lang="en-US" baseline="30000" dirty="0"/>
          </a:p>
        </p:txBody>
      </p:sp>
      <p:sp>
        <p:nvSpPr>
          <p:cNvPr id="4" name="Content Placeholder 2"/>
          <p:cNvSpPr>
            <a:spLocks noGrp="1"/>
          </p:cNvSpPr>
          <p:nvPr>
            <p:ph idx="1"/>
          </p:nvPr>
        </p:nvSpPr>
        <p:spPr>
          <a:xfrm>
            <a:off x="457200" y="1680592"/>
            <a:ext cx="8229600" cy="1676400"/>
          </a:xfrm>
        </p:spPr>
        <p:txBody>
          <a:bodyPr>
            <a:normAutofit fontScale="77500" lnSpcReduction="20000"/>
          </a:bodyPr>
          <a:lstStyle/>
          <a:p>
            <a:r>
              <a:rPr lang="en-US" dirty="0" smtClean="0"/>
              <a:t>K-neighborhood anonymous</a:t>
            </a:r>
          </a:p>
          <a:p>
            <a:pPr lvl="1"/>
            <a:r>
              <a:rPr lang="en-US" dirty="0" smtClean="0"/>
              <a:t>For every node v, there exist at least k-1 other nodes in the graph with the same m-hop neighborhood sub-graph</a:t>
            </a:r>
          </a:p>
          <a:p>
            <a:pPr lvl="2"/>
            <a:r>
              <a:rPr lang="en-US" dirty="0" smtClean="0"/>
              <a:t>No single node class is identified by sub-graph queries</a:t>
            </a:r>
          </a:p>
          <a:p>
            <a:endParaRPr lang="en-US" dirty="0"/>
          </a:p>
        </p:txBody>
      </p:sp>
      <p:grpSp>
        <p:nvGrpSpPr>
          <p:cNvPr id="3" name="Group 83"/>
          <p:cNvGrpSpPr/>
          <p:nvPr/>
        </p:nvGrpSpPr>
        <p:grpSpPr>
          <a:xfrm>
            <a:off x="962893" y="3060009"/>
            <a:ext cx="2618508" cy="2146968"/>
            <a:chOff x="353292" y="2774373"/>
            <a:chExt cx="2618508" cy="2146968"/>
          </a:xfrm>
        </p:grpSpPr>
        <p:sp>
          <p:nvSpPr>
            <p:cNvPr id="52" name="TextBox 51"/>
            <p:cNvSpPr txBox="1"/>
            <p:nvPr/>
          </p:nvSpPr>
          <p:spPr>
            <a:xfrm>
              <a:off x="935183" y="4600196"/>
              <a:ext cx="457200" cy="307777"/>
            </a:xfrm>
            <a:prstGeom prst="rect">
              <a:avLst/>
            </a:prstGeom>
            <a:noFill/>
          </p:spPr>
          <p:txBody>
            <a:bodyPr wrap="square" rtlCol="0">
              <a:spAutoFit/>
            </a:bodyPr>
            <a:lstStyle/>
            <a:p>
              <a:r>
                <a:rPr lang="en-US" sz="1400" dirty="0" smtClean="0"/>
                <a:t>A</a:t>
              </a:r>
              <a:endParaRPr lang="en-US" sz="1400" dirty="0"/>
            </a:p>
          </p:txBody>
        </p:sp>
        <p:sp>
          <p:nvSpPr>
            <p:cNvPr id="53" name="TextBox 52"/>
            <p:cNvSpPr txBox="1"/>
            <p:nvPr/>
          </p:nvSpPr>
          <p:spPr>
            <a:xfrm>
              <a:off x="2085119" y="4613564"/>
              <a:ext cx="457200" cy="307777"/>
            </a:xfrm>
            <a:prstGeom prst="rect">
              <a:avLst/>
            </a:prstGeom>
            <a:noFill/>
          </p:spPr>
          <p:txBody>
            <a:bodyPr wrap="square" rtlCol="0">
              <a:spAutoFit/>
            </a:bodyPr>
            <a:lstStyle/>
            <a:p>
              <a:r>
                <a:rPr lang="en-US" sz="1400" dirty="0" smtClean="0"/>
                <a:t>A-</a:t>
              </a:r>
              <a:endParaRPr lang="en-US" sz="1400" dirty="0"/>
            </a:p>
          </p:txBody>
        </p:sp>
        <p:grpSp>
          <p:nvGrpSpPr>
            <p:cNvPr id="14" name="Group 81"/>
            <p:cNvGrpSpPr/>
            <p:nvPr/>
          </p:nvGrpSpPr>
          <p:grpSpPr>
            <a:xfrm>
              <a:off x="353292" y="2774373"/>
              <a:ext cx="2618508" cy="1873827"/>
              <a:chOff x="353292" y="2774373"/>
              <a:chExt cx="2618508" cy="1873827"/>
            </a:xfrm>
          </p:grpSpPr>
          <p:sp>
            <p:nvSpPr>
              <p:cNvPr id="5" name="Oval 4"/>
              <p:cNvSpPr/>
              <p:nvPr/>
            </p:nvSpPr>
            <p:spPr>
              <a:xfrm>
                <a:off x="457200" y="3048000"/>
                <a:ext cx="228600" cy="2286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400" dirty="0"/>
              </a:p>
            </p:txBody>
          </p:sp>
          <p:sp>
            <p:nvSpPr>
              <p:cNvPr id="6" name="Oval 5"/>
              <p:cNvSpPr/>
              <p:nvPr/>
            </p:nvSpPr>
            <p:spPr>
              <a:xfrm>
                <a:off x="457200" y="3962400"/>
                <a:ext cx="228600" cy="2286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400" dirty="0"/>
              </a:p>
            </p:txBody>
          </p:sp>
          <p:sp>
            <p:nvSpPr>
              <p:cNvPr id="7" name="Oval 6"/>
              <p:cNvSpPr/>
              <p:nvPr/>
            </p:nvSpPr>
            <p:spPr>
              <a:xfrm>
                <a:off x="1066800" y="3505200"/>
                <a:ext cx="228600" cy="2286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400" dirty="0"/>
              </a:p>
            </p:txBody>
          </p:sp>
          <p:sp>
            <p:nvSpPr>
              <p:cNvPr id="8" name="Oval 7"/>
              <p:cNvSpPr/>
              <p:nvPr/>
            </p:nvSpPr>
            <p:spPr>
              <a:xfrm>
                <a:off x="1981200" y="3505200"/>
                <a:ext cx="228600" cy="2286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400" dirty="0"/>
              </a:p>
            </p:txBody>
          </p:sp>
          <p:sp>
            <p:nvSpPr>
              <p:cNvPr id="9" name="Oval 8"/>
              <p:cNvSpPr/>
              <p:nvPr/>
            </p:nvSpPr>
            <p:spPr>
              <a:xfrm>
                <a:off x="2590800" y="3048000"/>
                <a:ext cx="228600" cy="2286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400" dirty="0"/>
              </a:p>
            </p:txBody>
          </p:sp>
          <p:sp>
            <p:nvSpPr>
              <p:cNvPr id="10" name="Oval 9"/>
              <p:cNvSpPr/>
              <p:nvPr/>
            </p:nvSpPr>
            <p:spPr>
              <a:xfrm>
                <a:off x="1524000" y="3962400"/>
                <a:ext cx="228600" cy="2286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400" dirty="0"/>
              </a:p>
            </p:txBody>
          </p:sp>
          <p:sp>
            <p:nvSpPr>
              <p:cNvPr id="11" name="Oval 10"/>
              <p:cNvSpPr/>
              <p:nvPr/>
            </p:nvSpPr>
            <p:spPr>
              <a:xfrm>
                <a:off x="2743200" y="3962400"/>
                <a:ext cx="228600" cy="2286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400" dirty="0"/>
              </a:p>
            </p:txBody>
          </p:sp>
          <p:sp>
            <p:nvSpPr>
              <p:cNvPr id="12" name="Oval 11"/>
              <p:cNvSpPr/>
              <p:nvPr/>
            </p:nvSpPr>
            <p:spPr>
              <a:xfrm>
                <a:off x="990600" y="4419600"/>
                <a:ext cx="228600" cy="2286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400" dirty="0"/>
              </a:p>
            </p:txBody>
          </p:sp>
          <p:sp>
            <p:nvSpPr>
              <p:cNvPr id="13" name="Oval 12"/>
              <p:cNvSpPr/>
              <p:nvPr/>
            </p:nvSpPr>
            <p:spPr>
              <a:xfrm>
                <a:off x="2133600" y="4419600"/>
                <a:ext cx="228600" cy="2286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400" dirty="0"/>
              </a:p>
            </p:txBody>
          </p:sp>
          <p:cxnSp>
            <p:nvCxnSpPr>
              <p:cNvPr id="15" name="Straight Connector 14"/>
              <p:cNvCxnSpPr>
                <a:stCxn id="5" idx="4"/>
                <a:endCxn id="6" idx="0"/>
              </p:cNvCxnSpPr>
              <p:nvPr/>
            </p:nvCxnSpPr>
            <p:spPr>
              <a:xfrm rot="5400000">
                <a:off x="228600" y="3619500"/>
                <a:ext cx="6858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5" idx="5"/>
                <a:endCxn id="7" idx="1"/>
              </p:cNvCxnSpPr>
              <p:nvPr/>
            </p:nvCxnSpPr>
            <p:spPr>
              <a:xfrm rot="16200000" flipH="1">
                <a:off x="728522" y="3166922"/>
                <a:ext cx="295556" cy="447956"/>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6" idx="7"/>
                <a:endCxn id="7" idx="3"/>
              </p:cNvCxnSpPr>
              <p:nvPr/>
            </p:nvCxnSpPr>
            <p:spPr>
              <a:xfrm rot="5400000" flipH="1" flipV="1">
                <a:off x="728522" y="3624122"/>
                <a:ext cx="295556" cy="447956"/>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6" idx="5"/>
                <a:endCxn id="12" idx="1"/>
              </p:cNvCxnSpPr>
              <p:nvPr/>
            </p:nvCxnSpPr>
            <p:spPr>
              <a:xfrm rot="16200000" flipH="1">
                <a:off x="690422" y="4119422"/>
                <a:ext cx="295556" cy="371756"/>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12" idx="7"/>
                <a:endCxn id="10" idx="3"/>
              </p:cNvCxnSpPr>
              <p:nvPr/>
            </p:nvCxnSpPr>
            <p:spPr>
              <a:xfrm rot="5400000" flipH="1" flipV="1">
                <a:off x="1223822" y="4119422"/>
                <a:ext cx="295556" cy="371756"/>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a:stCxn id="10" idx="1"/>
                <a:endCxn id="7" idx="5"/>
              </p:cNvCxnSpPr>
              <p:nvPr/>
            </p:nvCxnSpPr>
            <p:spPr>
              <a:xfrm rot="16200000" flipV="1">
                <a:off x="1261922" y="3700322"/>
                <a:ext cx="295556" cy="295556"/>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a:stCxn id="7" idx="6"/>
                <a:endCxn id="8" idx="2"/>
              </p:cNvCxnSpPr>
              <p:nvPr/>
            </p:nvCxnSpPr>
            <p:spPr>
              <a:xfrm>
                <a:off x="1295400" y="3619500"/>
                <a:ext cx="6858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p:cNvCxnSpPr>
                <a:stCxn id="10" idx="7"/>
                <a:endCxn id="8" idx="3"/>
              </p:cNvCxnSpPr>
              <p:nvPr/>
            </p:nvCxnSpPr>
            <p:spPr>
              <a:xfrm rot="5400000" flipH="1" flipV="1">
                <a:off x="1719122" y="3700322"/>
                <a:ext cx="295556" cy="295556"/>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p:cNvCxnSpPr>
                <a:stCxn id="10" idx="5"/>
                <a:endCxn id="13" idx="2"/>
              </p:cNvCxnSpPr>
              <p:nvPr/>
            </p:nvCxnSpPr>
            <p:spPr>
              <a:xfrm rot="16200000" flipH="1">
                <a:off x="1738172" y="4138472"/>
                <a:ext cx="376378" cy="414478"/>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p:cNvCxnSpPr>
                <a:stCxn id="8" idx="6"/>
                <a:endCxn id="9" idx="4"/>
              </p:cNvCxnSpPr>
              <p:nvPr/>
            </p:nvCxnSpPr>
            <p:spPr>
              <a:xfrm flipV="1">
                <a:off x="2209800" y="3276600"/>
                <a:ext cx="495300" cy="3429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p:cNvCxnSpPr>
                <a:stCxn id="9" idx="4"/>
                <a:endCxn id="11" idx="0"/>
              </p:cNvCxnSpPr>
              <p:nvPr/>
            </p:nvCxnSpPr>
            <p:spPr>
              <a:xfrm rot="16200000" flipH="1">
                <a:off x="2438400" y="3543300"/>
                <a:ext cx="6858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Connector 45"/>
              <p:cNvCxnSpPr>
                <a:stCxn id="13" idx="6"/>
                <a:endCxn id="11" idx="4"/>
              </p:cNvCxnSpPr>
              <p:nvPr/>
            </p:nvCxnSpPr>
            <p:spPr>
              <a:xfrm flipV="1">
                <a:off x="2362200" y="4191000"/>
                <a:ext cx="495300" cy="3429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p:cNvCxnSpPr>
                <a:stCxn id="13" idx="0"/>
                <a:endCxn id="9" idx="4"/>
              </p:cNvCxnSpPr>
              <p:nvPr/>
            </p:nvCxnSpPr>
            <p:spPr>
              <a:xfrm rot="5400000" flipH="1" flipV="1">
                <a:off x="1905000" y="3619500"/>
                <a:ext cx="1143000" cy="457200"/>
              </a:xfrm>
              <a:prstGeom prst="line">
                <a:avLst/>
              </a:prstGeom>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1046019" y="3221668"/>
                <a:ext cx="457200" cy="307777"/>
              </a:xfrm>
              <a:prstGeom prst="rect">
                <a:avLst/>
              </a:prstGeom>
              <a:noFill/>
            </p:spPr>
            <p:txBody>
              <a:bodyPr wrap="square" rtlCol="0">
                <a:spAutoFit/>
              </a:bodyPr>
              <a:lstStyle/>
              <a:p>
                <a:r>
                  <a:rPr lang="en-US" sz="1400" dirty="0" smtClean="0"/>
                  <a:t>A</a:t>
                </a:r>
                <a:endParaRPr lang="en-US" sz="1400" dirty="0"/>
              </a:p>
            </p:txBody>
          </p:sp>
          <p:sp>
            <p:nvSpPr>
              <p:cNvPr id="51" name="TextBox 50"/>
              <p:cNvSpPr txBox="1"/>
              <p:nvPr/>
            </p:nvSpPr>
            <p:spPr>
              <a:xfrm>
                <a:off x="1956955" y="3221182"/>
                <a:ext cx="457200" cy="307777"/>
              </a:xfrm>
              <a:prstGeom prst="rect">
                <a:avLst/>
              </a:prstGeom>
              <a:noFill/>
            </p:spPr>
            <p:txBody>
              <a:bodyPr wrap="square" rtlCol="0">
                <a:spAutoFit/>
              </a:bodyPr>
              <a:lstStyle/>
              <a:p>
                <a:r>
                  <a:rPr lang="en-US" sz="1400" dirty="0" smtClean="0"/>
                  <a:t>A+</a:t>
                </a:r>
                <a:endParaRPr lang="en-US" sz="1400" dirty="0"/>
              </a:p>
            </p:txBody>
          </p:sp>
          <p:sp>
            <p:nvSpPr>
              <p:cNvPr id="54" name="TextBox 53"/>
              <p:cNvSpPr txBox="1"/>
              <p:nvPr/>
            </p:nvSpPr>
            <p:spPr>
              <a:xfrm>
                <a:off x="1503219" y="4142996"/>
                <a:ext cx="457200" cy="307777"/>
              </a:xfrm>
              <a:prstGeom prst="rect">
                <a:avLst/>
              </a:prstGeom>
              <a:noFill/>
            </p:spPr>
            <p:txBody>
              <a:bodyPr wrap="square" rtlCol="0">
                <a:spAutoFit/>
              </a:bodyPr>
              <a:lstStyle/>
              <a:p>
                <a:r>
                  <a:rPr lang="en-US" sz="1400" dirty="0" smtClean="0"/>
                  <a:t>A</a:t>
                </a:r>
                <a:endParaRPr lang="en-US" sz="1400" dirty="0"/>
              </a:p>
            </p:txBody>
          </p:sp>
          <p:sp>
            <p:nvSpPr>
              <p:cNvPr id="55" name="TextBox 54"/>
              <p:cNvSpPr txBox="1"/>
              <p:nvPr/>
            </p:nvSpPr>
            <p:spPr>
              <a:xfrm>
                <a:off x="391391" y="2774373"/>
                <a:ext cx="457200" cy="307777"/>
              </a:xfrm>
              <a:prstGeom prst="rect">
                <a:avLst/>
              </a:prstGeom>
              <a:noFill/>
            </p:spPr>
            <p:txBody>
              <a:bodyPr wrap="square" rtlCol="0">
                <a:spAutoFit/>
              </a:bodyPr>
              <a:lstStyle/>
              <a:p>
                <a:r>
                  <a:rPr lang="en-US" sz="1400" dirty="0" smtClean="0"/>
                  <a:t>A-</a:t>
                </a:r>
                <a:endParaRPr lang="en-US" sz="1400" dirty="0"/>
              </a:p>
            </p:txBody>
          </p:sp>
          <p:sp>
            <p:nvSpPr>
              <p:cNvPr id="56" name="TextBox 55"/>
              <p:cNvSpPr txBox="1"/>
              <p:nvPr/>
            </p:nvSpPr>
            <p:spPr>
              <a:xfrm>
                <a:off x="353292" y="4149436"/>
                <a:ext cx="457200" cy="307777"/>
              </a:xfrm>
              <a:prstGeom prst="rect">
                <a:avLst/>
              </a:prstGeom>
              <a:noFill/>
            </p:spPr>
            <p:txBody>
              <a:bodyPr wrap="square" rtlCol="0">
                <a:spAutoFit/>
              </a:bodyPr>
              <a:lstStyle/>
              <a:p>
                <a:r>
                  <a:rPr lang="en-US" sz="1400" dirty="0" smtClean="0"/>
                  <a:t>A+</a:t>
                </a:r>
                <a:endParaRPr lang="en-US" sz="1400" dirty="0"/>
              </a:p>
            </p:txBody>
          </p:sp>
        </p:grpSp>
      </p:grpSp>
      <p:grpSp>
        <p:nvGrpSpPr>
          <p:cNvPr id="16" name="Group 82"/>
          <p:cNvGrpSpPr/>
          <p:nvPr/>
        </p:nvGrpSpPr>
        <p:grpSpPr>
          <a:xfrm>
            <a:off x="1707573" y="5127800"/>
            <a:ext cx="1219200" cy="1613568"/>
            <a:chOff x="1097973" y="4842164"/>
            <a:chExt cx="1219200" cy="1613568"/>
          </a:xfrm>
        </p:grpSpPr>
        <p:sp>
          <p:nvSpPr>
            <p:cNvPr id="57" name="Oval 56"/>
            <p:cNvSpPr/>
            <p:nvPr/>
          </p:nvSpPr>
          <p:spPr>
            <a:xfrm>
              <a:off x="1524000" y="5562600"/>
              <a:ext cx="228600" cy="228600"/>
            </a:xfrm>
            <a:prstGeom prst="ellipse">
              <a:avLst/>
            </a:prstGeom>
            <a:solidFill>
              <a:srgbClr val="FF0000"/>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400" dirty="0"/>
            </a:p>
          </p:txBody>
        </p:sp>
        <p:sp>
          <p:nvSpPr>
            <p:cNvPr id="58" name="Oval 57"/>
            <p:cNvSpPr/>
            <p:nvPr/>
          </p:nvSpPr>
          <p:spPr>
            <a:xfrm>
              <a:off x="1143000" y="5105400"/>
              <a:ext cx="228600" cy="2286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400" dirty="0"/>
            </a:p>
          </p:txBody>
        </p:sp>
        <p:sp>
          <p:nvSpPr>
            <p:cNvPr id="59" name="Oval 58"/>
            <p:cNvSpPr/>
            <p:nvPr/>
          </p:nvSpPr>
          <p:spPr>
            <a:xfrm>
              <a:off x="1905000" y="5105400"/>
              <a:ext cx="228600" cy="2286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400" dirty="0"/>
            </a:p>
          </p:txBody>
        </p:sp>
        <p:sp>
          <p:nvSpPr>
            <p:cNvPr id="60" name="Oval 59"/>
            <p:cNvSpPr/>
            <p:nvPr/>
          </p:nvSpPr>
          <p:spPr>
            <a:xfrm>
              <a:off x="1143000" y="5943600"/>
              <a:ext cx="228600" cy="2286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400" dirty="0"/>
            </a:p>
          </p:txBody>
        </p:sp>
        <p:sp>
          <p:nvSpPr>
            <p:cNvPr id="61" name="Oval 60"/>
            <p:cNvSpPr/>
            <p:nvPr/>
          </p:nvSpPr>
          <p:spPr>
            <a:xfrm>
              <a:off x="1905000" y="5943600"/>
              <a:ext cx="228600" cy="2286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400" dirty="0"/>
            </a:p>
          </p:txBody>
        </p:sp>
        <p:cxnSp>
          <p:nvCxnSpPr>
            <p:cNvPr id="63" name="Straight Connector 62"/>
            <p:cNvCxnSpPr>
              <a:stCxn id="58" idx="5"/>
              <a:endCxn id="57" idx="1"/>
            </p:cNvCxnSpPr>
            <p:nvPr/>
          </p:nvCxnSpPr>
          <p:spPr>
            <a:xfrm rot="16200000" flipH="1">
              <a:off x="1300022" y="5338622"/>
              <a:ext cx="295556" cy="219356"/>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Straight Connector 64"/>
            <p:cNvCxnSpPr>
              <a:stCxn id="57" idx="7"/>
              <a:endCxn id="59" idx="3"/>
            </p:cNvCxnSpPr>
            <p:nvPr/>
          </p:nvCxnSpPr>
          <p:spPr>
            <a:xfrm rot="5400000" flipH="1" flipV="1">
              <a:off x="1681022" y="5338622"/>
              <a:ext cx="295556" cy="219356"/>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Straight Connector 66"/>
            <p:cNvCxnSpPr>
              <a:stCxn id="57" idx="3"/>
              <a:endCxn id="60" idx="7"/>
            </p:cNvCxnSpPr>
            <p:nvPr/>
          </p:nvCxnSpPr>
          <p:spPr>
            <a:xfrm rot="5400000">
              <a:off x="1338122" y="5757722"/>
              <a:ext cx="219356" cy="219356"/>
            </a:xfrm>
            <a:prstGeom prst="line">
              <a:avLst/>
            </a:prstGeom>
          </p:spPr>
          <p:style>
            <a:lnRef idx="1">
              <a:schemeClr val="accent1"/>
            </a:lnRef>
            <a:fillRef idx="0">
              <a:schemeClr val="accent1"/>
            </a:fillRef>
            <a:effectRef idx="0">
              <a:schemeClr val="accent1"/>
            </a:effectRef>
            <a:fontRef idx="minor">
              <a:schemeClr val="tx1"/>
            </a:fontRef>
          </p:style>
        </p:cxnSp>
        <p:cxnSp>
          <p:nvCxnSpPr>
            <p:cNvPr id="69" name="Straight Connector 68"/>
            <p:cNvCxnSpPr>
              <a:stCxn id="57" idx="5"/>
              <a:endCxn id="61" idx="1"/>
            </p:cNvCxnSpPr>
            <p:nvPr/>
          </p:nvCxnSpPr>
          <p:spPr>
            <a:xfrm rot="16200000" flipH="1">
              <a:off x="1719122" y="5757722"/>
              <a:ext cx="219356" cy="219356"/>
            </a:xfrm>
            <a:prstGeom prst="line">
              <a:avLst/>
            </a:prstGeom>
          </p:spPr>
          <p:style>
            <a:lnRef idx="1">
              <a:schemeClr val="accent1"/>
            </a:lnRef>
            <a:fillRef idx="0">
              <a:schemeClr val="accent1"/>
            </a:fillRef>
            <a:effectRef idx="0">
              <a:schemeClr val="accent1"/>
            </a:effectRef>
            <a:fontRef idx="minor">
              <a:schemeClr val="tx1"/>
            </a:fontRef>
          </p:style>
        </p:cxnSp>
        <p:sp>
          <p:nvSpPr>
            <p:cNvPr id="75" name="TextBox 74"/>
            <p:cNvSpPr txBox="1"/>
            <p:nvPr/>
          </p:nvSpPr>
          <p:spPr>
            <a:xfrm>
              <a:off x="1752600" y="5527964"/>
              <a:ext cx="533400" cy="307777"/>
            </a:xfrm>
            <a:prstGeom prst="rect">
              <a:avLst/>
            </a:prstGeom>
            <a:noFill/>
          </p:spPr>
          <p:txBody>
            <a:bodyPr wrap="square" rtlCol="0">
              <a:spAutoFit/>
            </a:bodyPr>
            <a:lstStyle/>
            <a:p>
              <a:r>
                <a:rPr lang="en-US" sz="1400" dirty="0" smtClean="0"/>
                <a:t>Bob</a:t>
              </a:r>
              <a:endParaRPr lang="en-US" sz="1400" dirty="0"/>
            </a:p>
          </p:txBody>
        </p:sp>
        <p:cxnSp>
          <p:nvCxnSpPr>
            <p:cNvPr id="77" name="Straight Connector 76"/>
            <p:cNvCxnSpPr>
              <a:stCxn id="58" idx="6"/>
              <a:endCxn id="59" idx="2"/>
            </p:cNvCxnSpPr>
            <p:nvPr/>
          </p:nvCxnSpPr>
          <p:spPr>
            <a:xfrm>
              <a:off x="1371600" y="5219700"/>
              <a:ext cx="5334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78" name="TextBox 77"/>
            <p:cNvSpPr txBox="1"/>
            <p:nvPr/>
          </p:nvSpPr>
          <p:spPr>
            <a:xfrm>
              <a:off x="1111828" y="4842164"/>
              <a:ext cx="457200" cy="307777"/>
            </a:xfrm>
            <a:prstGeom prst="rect">
              <a:avLst/>
            </a:prstGeom>
            <a:noFill/>
          </p:spPr>
          <p:txBody>
            <a:bodyPr wrap="square" rtlCol="0">
              <a:spAutoFit/>
            </a:bodyPr>
            <a:lstStyle/>
            <a:p>
              <a:r>
                <a:rPr lang="en-US" sz="1400" dirty="0" smtClean="0"/>
                <a:t>A</a:t>
              </a:r>
              <a:endParaRPr lang="en-US" sz="1400" dirty="0"/>
            </a:p>
          </p:txBody>
        </p:sp>
        <p:sp>
          <p:nvSpPr>
            <p:cNvPr id="79" name="TextBox 78"/>
            <p:cNvSpPr txBox="1"/>
            <p:nvPr/>
          </p:nvSpPr>
          <p:spPr>
            <a:xfrm>
              <a:off x="1856514" y="4842650"/>
              <a:ext cx="457200" cy="307777"/>
            </a:xfrm>
            <a:prstGeom prst="rect">
              <a:avLst/>
            </a:prstGeom>
            <a:noFill/>
          </p:spPr>
          <p:txBody>
            <a:bodyPr wrap="square" rtlCol="0">
              <a:spAutoFit/>
            </a:bodyPr>
            <a:lstStyle/>
            <a:p>
              <a:r>
                <a:rPr lang="en-US" sz="1400" dirty="0" smtClean="0"/>
                <a:t>A+</a:t>
              </a:r>
              <a:endParaRPr lang="en-US" sz="1400" dirty="0"/>
            </a:p>
          </p:txBody>
        </p:sp>
        <p:sp>
          <p:nvSpPr>
            <p:cNvPr id="80" name="TextBox 79"/>
            <p:cNvSpPr txBox="1"/>
            <p:nvPr/>
          </p:nvSpPr>
          <p:spPr>
            <a:xfrm>
              <a:off x="1097973" y="6138050"/>
              <a:ext cx="457200" cy="307777"/>
            </a:xfrm>
            <a:prstGeom prst="rect">
              <a:avLst/>
            </a:prstGeom>
            <a:noFill/>
          </p:spPr>
          <p:txBody>
            <a:bodyPr wrap="square" rtlCol="0">
              <a:spAutoFit/>
            </a:bodyPr>
            <a:lstStyle/>
            <a:p>
              <a:r>
                <a:rPr lang="en-US" sz="1400" dirty="0" smtClean="0"/>
                <a:t>A</a:t>
              </a:r>
              <a:endParaRPr lang="en-US" sz="1400" dirty="0"/>
            </a:p>
          </p:txBody>
        </p:sp>
        <p:sp>
          <p:nvSpPr>
            <p:cNvPr id="81" name="TextBox 80"/>
            <p:cNvSpPr txBox="1"/>
            <p:nvPr/>
          </p:nvSpPr>
          <p:spPr>
            <a:xfrm>
              <a:off x="1859973" y="6147955"/>
              <a:ext cx="457200" cy="307777"/>
            </a:xfrm>
            <a:prstGeom prst="rect">
              <a:avLst/>
            </a:prstGeom>
            <a:noFill/>
          </p:spPr>
          <p:txBody>
            <a:bodyPr wrap="square" rtlCol="0">
              <a:spAutoFit/>
            </a:bodyPr>
            <a:lstStyle/>
            <a:p>
              <a:r>
                <a:rPr lang="en-US" sz="1400" dirty="0" smtClean="0"/>
                <a:t>A-</a:t>
              </a:r>
              <a:endParaRPr lang="en-US" sz="1400" dirty="0"/>
            </a:p>
          </p:txBody>
        </p:sp>
      </p:grpSp>
      <p:sp>
        <p:nvSpPr>
          <p:cNvPr id="85" name="Oval 84"/>
          <p:cNvSpPr/>
          <p:nvPr/>
        </p:nvSpPr>
        <p:spPr>
          <a:xfrm>
            <a:off x="2133600" y="4248036"/>
            <a:ext cx="228600" cy="228600"/>
          </a:xfrm>
          <a:prstGeom prst="ellipse">
            <a:avLst/>
          </a:prstGeom>
          <a:solidFill>
            <a:srgbClr val="FF0000"/>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400" dirty="0"/>
          </a:p>
        </p:txBody>
      </p:sp>
      <p:cxnSp>
        <p:nvCxnSpPr>
          <p:cNvPr id="87" name="Straight Arrow Connector 86"/>
          <p:cNvCxnSpPr/>
          <p:nvPr/>
        </p:nvCxnSpPr>
        <p:spPr>
          <a:xfrm>
            <a:off x="4038600" y="4248036"/>
            <a:ext cx="1066800" cy="1588"/>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grpSp>
        <p:nvGrpSpPr>
          <p:cNvPr id="18" name="Group 87"/>
          <p:cNvGrpSpPr/>
          <p:nvPr/>
        </p:nvGrpSpPr>
        <p:grpSpPr>
          <a:xfrm>
            <a:off x="5611093" y="3060495"/>
            <a:ext cx="2618508" cy="2146968"/>
            <a:chOff x="353292" y="2774373"/>
            <a:chExt cx="2618508" cy="2146968"/>
          </a:xfrm>
        </p:grpSpPr>
        <p:sp>
          <p:nvSpPr>
            <p:cNvPr id="89" name="TextBox 88"/>
            <p:cNvSpPr txBox="1"/>
            <p:nvPr/>
          </p:nvSpPr>
          <p:spPr>
            <a:xfrm>
              <a:off x="935183" y="4600196"/>
              <a:ext cx="457200" cy="307777"/>
            </a:xfrm>
            <a:prstGeom prst="rect">
              <a:avLst/>
            </a:prstGeom>
            <a:noFill/>
          </p:spPr>
          <p:txBody>
            <a:bodyPr wrap="square" rtlCol="0">
              <a:spAutoFit/>
            </a:bodyPr>
            <a:lstStyle/>
            <a:p>
              <a:r>
                <a:rPr lang="en-US" sz="1400" dirty="0" smtClean="0">
                  <a:solidFill>
                    <a:srgbClr val="FF0000"/>
                  </a:solidFill>
                </a:rPr>
                <a:t>A</a:t>
              </a:r>
              <a:endParaRPr lang="en-US" sz="1400" dirty="0">
                <a:solidFill>
                  <a:srgbClr val="FF0000"/>
                </a:solidFill>
              </a:endParaRPr>
            </a:p>
          </p:txBody>
        </p:sp>
        <p:sp>
          <p:nvSpPr>
            <p:cNvPr id="90" name="TextBox 89"/>
            <p:cNvSpPr txBox="1"/>
            <p:nvPr/>
          </p:nvSpPr>
          <p:spPr>
            <a:xfrm>
              <a:off x="2085119" y="4613564"/>
              <a:ext cx="457200" cy="307777"/>
            </a:xfrm>
            <a:prstGeom prst="rect">
              <a:avLst/>
            </a:prstGeom>
            <a:noFill/>
          </p:spPr>
          <p:txBody>
            <a:bodyPr wrap="square" rtlCol="0">
              <a:spAutoFit/>
            </a:bodyPr>
            <a:lstStyle/>
            <a:p>
              <a:r>
                <a:rPr lang="en-US" sz="1400" dirty="0" smtClean="0">
                  <a:solidFill>
                    <a:srgbClr val="FF0000"/>
                  </a:solidFill>
                </a:rPr>
                <a:t>A</a:t>
              </a:r>
              <a:endParaRPr lang="en-US" sz="1400" dirty="0">
                <a:solidFill>
                  <a:srgbClr val="FF0000"/>
                </a:solidFill>
              </a:endParaRPr>
            </a:p>
          </p:txBody>
        </p:sp>
        <p:grpSp>
          <p:nvGrpSpPr>
            <p:cNvPr id="20" name="Group 81"/>
            <p:cNvGrpSpPr/>
            <p:nvPr/>
          </p:nvGrpSpPr>
          <p:grpSpPr>
            <a:xfrm>
              <a:off x="353292" y="2774373"/>
              <a:ext cx="2618508" cy="1873827"/>
              <a:chOff x="353292" y="2774373"/>
              <a:chExt cx="2618508" cy="1873827"/>
            </a:xfrm>
          </p:grpSpPr>
          <p:sp>
            <p:nvSpPr>
              <p:cNvPr id="92" name="Oval 4"/>
              <p:cNvSpPr/>
              <p:nvPr/>
            </p:nvSpPr>
            <p:spPr>
              <a:xfrm>
                <a:off x="457200" y="3048000"/>
                <a:ext cx="228600" cy="2286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400" dirty="0"/>
              </a:p>
            </p:txBody>
          </p:sp>
          <p:sp>
            <p:nvSpPr>
              <p:cNvPr id="93" name="Oval 92"/>
              <p:cNvSpPr/>
              <p:nvPr/>
            </p:nvSpPr>
            <p:spPr>
              <a:xfrm>
                <a:off x="457200" y="3962400"/>
                <a:ext cx="228600" cy="2286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400" dirty="0"/>
              </a:p>
            </p:txBody>
          </p:sp>
          <p:sp>
            <p:nvSpPr>
              <p:cNvPr id="94" name="Oval 93"/>
              <p:cNvSpPr/>
              <p:nvPr/>
            </p:nvSpPr>
            <p:spPr>
              <a:xfrm>
                <a:off x="1066800" y="3505200"/>
                <a:ext cx="228600" cy="2286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400" dirty="0"/>
              </a:p>
            </p:txBody>
          </p:sp>
          <p:sp>
            <p:nvSpPr>
              <p:cNvPr id="95" name="Oval 94"/>
              <p:cNvSpPr/>
              <p:nvPr/>
            </p:nvSpPr>
            <p:spPr>
              <a:xfrm>
                <a:off x="1981200" y="3505200"/>
                <a:ext cx="228600" cy="2286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400" dirty="0"/>
              </a:p>
            </p:txBody>
          </p:sp>
          <p:sp>
            <p:nvSpPr>
              <p:cNvPr id="96" name="Oval 95"/>
              <p:cNvSpPr/>
              <p:nvPr/>
            </p:nvSpPr>
            <p:spPr>
              <a:xfrm>
                <a:off x="2590800" y="3048000"/>
                <a:ext cx="228600" cy="2286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400" dirty="0"/>
              </a:p>
            </p:txBody>
          </p:sp>
          <p:sp>
            <p:nvSpPr>
              <p:cNvPr id="97" name="Oval 96"/>
              <p:cNvSpPr/>
              <p:nvPr/>
            </p:nvSpPr>
            <p:spPr>
              <a:xfrm>
                <a:off x="1524000" y="3962400"/>
                <a:ext cx="228600" cy="2286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400" dirty="0"/>
              </a:p>
            </p:txBody>
          </p:sp>
          <p:sp>
            <p:nvSpPr>
              <p:cNvPr id="98" name="Oval 97"/>
              <p:cNvSpPr/>
              <p:nvPr/>
            </p:nvSpPr>
            <p:spPr>
              <a:xfrm>
                <a:off x="2743200" y="3962400"/>
                <a:ext cx="228600" cy="2286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400" dirty="0"/>
              </a:p>
            </p:txBody>
          </p:sp>
          <p:sp>
            <p:nvSpPr>
              <p:cNvPr id="99" name="Oval 98"/>
              <p:cNvSpPr/>
              <p:nvPr/>
            </p:nvSpPr>
            <p:spPr>
              <a:xfrm>
                <a:off x="990600" y="4419600"/>
                <a:ext cx="228600" cy="2286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400" dirty="0"/>
              </a:p>
            </p:txBody>
          </p:sp>
          <p:sp>
            <p:nvSpPr>
              <p:cNvPr id="100" name="Oval 99"/>
              <p:cNvSpPr/>
              <p:nvPr/>
            </p:nvSpPr>
            <p:spPr>
              <a:xfrm>
                <a:off x="2133600" y="4419600"/>
                <a:ext cx="228600" cy="2286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400" dirty="0"/>
              </a:p>
            </p:txBody>
          </p:sp>
          <p:cxnSp>
            <p:nvCxnSpPr>
              <p:cNvPr id="101" name="Straight Connector 100"/>
              <p:cNvCxnSpPr>
                <a:endCxn id="93" idx="0"/>
              </p:cNvCxnSpPr>
              <p:nvPr/>
            </p:nvCxnSpPr>
            <p:spPr>
              <a:xfrm rot="5400000">
                <a:off x="228600" y="3619500"/>
                <a:ext cx="6858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02" name="Straight Connector 101"/>
              <p:cNvCxnSpPr>
                <a:endCxn id="94" idx="1"/>
              </p:cNvCxnSpPr>
              <p:nvPr/>
            </p:nvCxnSpPr>
            <p:spPr>
              <a:xfrm rot="16200000" flipH="1">
                <a:off x="728522" y="3166922"/>
                <a:ext cx="295556" cy="447956"/>
              </a:xfrm>
              <a:prstGeom prst="line">
                <a:avLst/>
              </a:prstGeom>
            </p:spPr>
            <p:style>
              <a:lnRef idx="1">
                <a:schemeClr val="accent1"/>
              </a:lnRef>
              <a:fillRef idx="0">
                <a:schemeClr val="accent1"/>
              </a:fillRef>
              <a:effectRef idx="0">
                <a:schemeClr val="accent1"/>
              </a:effectRef>
              <a:fontRef idx="minor">
                <a:schemeClr val="tx1"/>
              </a:fontRef>
            </p:style>
          </p:cxnSp>
          <p:cxnSp>
            <p:nvCxnSpPr>
              <p:cNvPr id="103" name="Straight Connector 102"/>
              <p:cNvCxnSpPr>
                <a:stCxn id="93" idx="7"/>
                <a:endCxn id="94" idx="3"/>
              </p:cNvCxnSpPr>
              <p:nvPr/>
            </p:nvCxnSpPr>
            <p:spPr>
              <a:xfrm rot="5400000" flipH="1" flipV="1">
                <a:off x="728522" y="3624122"/>
                <a:ext cx="295556" cy="447956"/>
              </a:xfrm>
              <a:prstGeom prst="line">
                <a:avLst/>
              </a:prstGeom>
            </p:spPr>
            <p:style>
              <a:lnRef idx="1">
                <a:schemeClr val="accent1"/>
              </a:lnRef>
              <a:fillRef idx="0">
                <a:schemeClr val="accent1"/>
              </a:fillRef>
              <a:effectRef idx="0">
                <a:schemeClr val="accent1"/>
              </a:effectRef>
              <a:fontRef idx="minor">
                <a:schemeClr val="tx1"/>
              </a:fontRef>
            </p:style>
          </p:cxnSp>
          <p:cxnSp>
            <p:nvCxnSpPr>
              <p:cNvPr id="104" name="Straight Connector 103"/>
              <p:cNvCxnSpPr>
                <a:stCxn id="93" idx="5"/>
                <a:endCxn id="99" idx="1"/>
              </p:cNvCxnSpPr>
              <p:nvPr/>
            </p:nvCxnSpPr>
            <p:spPr>
              <a:xfrm rot="16200000" flipH="1">
                <a:off x="690422" y="4119422"/>
                <a:ext cx="295556" cy="371756"/>
              </a:xfrm>
              <a:prstGeom prst="line">
                <a:avLst/>
              </a:prstGeom>
            </p:spPr>
            <p:style>
              <a:lnRef idx="1">
                <a:schemeClr val="accent1"/>
              </a:lnRef>
              <a:fillRef idx="0">
                <a:schemeClr val="accent1"/>
              </a:fillRef>
              <a:effectRef idx="0">
                <a:schemeClr val="accent1"/>
              </a:effectRef>
              <a:fontRef idx="minor">
                <a:schemeClr val="tx1"/>
              </a:fontRef>
            </p:style>
          </p:cxnSp>
          <p:cxnSp>
            <p:nvCxnSpPr>
              <p:cNvPr id="105" name="Straight Connector 104"/>
              <p:cNvCxnSpPr>
                <a:stCxn id="99" idx="7"/>
                <a:endCxn id="97" idx="3"/>
              </p:cNvCxnSpPr>
              <p:nvPr/>
            </p:nvCxnSpPr>
            <p:spPr>
              <a:xfrm rot="5400000" flipH="1" flipV="1">
                <a:off x="1223822" y="4119422"/>
                <a:ext cx="295556" cy="371756"/>
              </a:xfrm>
              <a:prstGeom prst="line">
                <a:avLst/>
              </a:prstGeom>
            </p:spPr>
            <p:style>
              <a:lnRef idx="1">
                <a:schemeClr val="accent1"/>
              </a:lnRef>
              <a:fillRef idx="0">
                <a:schemeClr val="accent1"/>
              </a:fillRef>
              <a:effectRef idx="0">
                <a:schemeClr val="accent1"/>
              </a:effectRef>
              <a:fontRef idx="minor">
                <a:schemeClr val="tx1"/>
              </a:fontRef>
            </p:style>
          </p:cxnSp>
          <p:cxnSp>
            <p:nvCxnSpPr>
              <p:cNvPr id="106" name="Straight Connector 105"/>
              <p:cNvCxnSpPr>
                <a:stCxn id="97" idx="1"/>
                <a:endCxn id="94" idx="5"/>
              </p:cNvCxnSpPr>
              <p:nvPr/>
            </p:nvCxnSpPr>
            <p:spPr>
              <a:xfrm rot="16200000" flipV="1">
                <a:off x="1261922" y="3700322"/>
                <a:ext cx="295556" cy="295556"/>
              </a:xfrm>
              <a:prstGeom prst="line">
                <a:avLst/>
              </a:prstGeom>
            </p:spPr>
            <p:style>
              <a:lnRef idx="1">
                <a:schemeClr val="accent1"/>
              </a:lnRef>
              <a:fillRef idx="0">
                <a:schemeClr val="accent1"/>
              </a:fillRef>
              <a:effectRef idx="0">
                <a:schemeClr val="accent1"/>
              </a:effectRef>
              <a:fontRef idx="minor">
                <a:schemeClr val="tx1"/>
              </a:fontRef>
            </p:style>
          </p:cxnSp>
          <p:cxnSp>
            <p:nvCxnSpPr>
              <p:cNvPr id="107" name="Straight Connector 106"/>
              <p:cNvCxnSpPr>
                <a:stCxn id="94" idx="6"/>
                <a:endCxn id="95" idx="2"/>
              </p:cNvCxnSpPr>
              <p:nvPr/>
            </p:nvCxnSpPr>
            <p:spPr>
              <a:xfrm>
                <a:off x="1295400" y="3619500"/>
                <a:ext cx="6858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08" name="Straight Connector 107"/>
              <p:cNvCxnSpPr>
                <a:stCxn id="97" idx="7"/>
                <a:endCxn id="95" idx="3"/>
              </p:cNvCxnSpPr>
              <p:nvPr/>
            </p:nvCxnSpPr>
            <p:spPr>
              <a:xfrm rot="5400000" flipH="1" flipV="1">
                <a:off x="1719122" y="3700322"/>
                <a:ext cx="295556" cy="295556"/>
              </a:xfrm>
              <a:prstGeom prst="line">
                <a:avLst/>
              </a:prstGeom>
            </p:spPr>
            <p:style>
              <a:lnRef idx="1">
                <a:schemeClr val="accent1"/>
              </a:lnRef>
              <a:fillRef idx="0">
                <a:schemeClr val="accent1"/>
              </a:fillRef>
              <a:effectRef idx="0">
                <a:schemeClr val="accent1"/>
              </a:effectRef>
              <a:fontRef idx="minor">
                <a:schemeClr val="tx1"/>
              </a:fontRef>
            </p:style>
          </p:cxnSp>
          <p:cxnSp>
            <p:nvCxnSpPr>
              <p:cNvPr id="109" name="Straight Connector 108"/>
              <p:cNvCxnSpPr>
                <a:stCxn id="97" idx="5"/>
                <a:endCxn id="100" idx="2"/>
              </p:cNvCxnSpPr>
              <p:nvPr/>
            </p:nvCxnSpPr>
            <p:spPr>
              <a:xfrm rot="16200000" flipH="1">
                <a:off x="1738172" y="4138472"/>
                <a:ext cx="376378" cy="414478"/>
              </a:xfrm>
              <a:prstGeom prst="line">
                <a:avLst/>
              </a:prstGeom>
            </p:spPr>
            <p:style>
              <a:lnRef idx="1">
                <a:schemeClr val="accent1"/>
              </a:lnRef>
              <a:fillRef idx="0">
                <a:schemeClr val="accent1"/>
              </a:fillRef>
              <a:effectRef idx="0">
                <a:schemeClr val="accent1"/>
              </a:effectRef>
              <a:fontRef idx="minor">
                <a:schemeClr val="tx1"/>
              </a:fontRef>
            </p:style>
          </p:cxnSp>
          <p:cxnSp>
            <p:nvCxnSpPr>
              <p:cNvPr id="110" name="Straight Connector 109"/>
              <p:cNvCxnSpPr>
                <a:stCxn id="95" idx="6"/>
                <a:endCxn id="96" idx="4"/>
              </p:cNvCxnSpPr>
              <p:nvPr/>
            </p:nvCxnSpPr>
            <p:spPr>
              <a:xfrm flipV="1">
                <a:off x="2209800" y="3276600"/>
                <a:ext cx="495300" cy="3429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1" name="Straight Connector 110"/>
              <p:cNvCxnSpPr>
                <a:stCxn id="96" idx="4"/>
                <a:endCxn id="98" idx="0"/>
              </p:cNvCxnSpPr>
              <p:nvPr/>
            </p:nvCxnSpPr>
            <p:spPr>
              <a:xfrm rot="16200000" flipH="1">
                <a:off x="2438400" y="3543300"/>
                <a:ext cx="6858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2" name="Straight Connector 111"/>
              <p:cNvCxnSpPr>
                <a:stCxn id="100" idx="6"/>
                <a:endCxn id="98" idx="4"/>
              </p:cNvCxnSpPr>
              <p:nvPr/>
            </p:nvCxnSpPr>
            <p:spPr>
              <a:xfrm flipV="1">
                <a:off x="2362200" y="4191000"/>
                <a:ext cx="495300" cy="3429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3" name="Straight Connector 112"/>
              <p:cNvCxnSpPr>
                <a:stCxn id="100" idx="0"/>
                <a:endCxn id="96" idx="4"/>
              </p:cNvCxnSpPr>
              <p:nvPr/>
            </p:nvCxnSpPr>
            <p:spPr>
              <a:xfrm rot="5400000" flipH="1" flipV="1">
                <a:off x="1905000" y="3619500"/>
                <a:ext cx="1143000" cy="457200"/>
              </a:xfrm>
              <a:prstGeom prst="line">
                <a:avLst/>
              </a:prstGeom>
            </p:spPr>
            <p:style>
              <a:lnRef idx="1">
                <a:schemeClr val="accent1"/>
              </a:lnRef>
              <a:fillRef idx="0">
                <a:schemeClr val="accent1"/>
              </a:fillRef>
              <a:effectRef idx="0">
                <a:schemeClr val="accent1"/>
              </a:effectRef>
              <a:fontRef idx="minor">
                <a:schemeClr val="tx1"/>
              </a:fontRef>
            </p:style>
          </p:cxnSp>
          <p:sp>
            <p:nvSpPr>
              <p:cNvPr id="114" name="TextBox 113"/>
              <p:cNvSpPr txBox="1"/>
              <p:nvPr/>
            </p:nvSpPr>
            <p:spPr>
              <a:xfrm>
                <a:off x="1046019" y="3221668"/>
                <a:ext cx="457200" cy="307777"/>
              </a:xfrm>
              <a:prstGeom prst="rect">
                <a:avLst/>
              </a:prstGeom>
              <a:noFill/>
            </p:spPr>
            <p:txBody>
              <a:bodyPr wrap="square" rtlCol="0">
                <a:spAutoFit/>
              </a:bodyPr>
              <a:lstStyle/>
              <a:p>
                <a:r>
                  <a:rPr lang="en-US" sz="1400" dirty="0" smtClean="0"/>
                  <a:t>A</a:t>
                </a:r>
                <a:endParaRPr lang="en-US" sz="1400" dirty="0"/>
              </a:p>
            </p:txBody>
          </p:sp>
          <p:sp>
            <p:nvSpPr>
              <p:cNvPr id="115" name="TextBox 114"/>
              <p:cNvSpPr txBox="1"/>
              <p:nvPr/>
            </p:nvSpPr>
            <p:spPr>
              <a:xfrm>
                <a:off x="1956955" y="3221182"/>
                <a:ext cx="457200" cy="307777"/>
              </a:xfrm>
              <a:prstGeom prst="rect">
                <a:avLst/>
              </a:prstGeom>
              <a:noFill/>
            </p:spPr>
            <p:txBody>
              <a:bodyPr wrap="square" rtlCol="0">
                <a:spAutoFit/>
              </a:bodyPr>
              <a:lstStyle/>
              <a:p>
                <a:r>
                  <a:rPr lang="en-US" sz="1400" dirty="0" smtClean="0"/>
                  <a:t>A+</a:t>
                </a:r>
                <a:endParaRPr lang="en-US" sz="1400" dirty="0"/>
              </a:p>
            </p:txBody>
          </p:sp>
          <p:sp>
            <p:nvSpPr>
              <p:cNvPr id="116" name="TextBox 115"/>
              <p:cNvSpPr txBox="1"/>
              <p:nvPr/>
            </p:nvSpPr>
            <p:spPr>
              <a:xfrm>
                <a:off x="1503219" y="4142996"/>
                <a:ext cx="457200" cy="307777"/>
              </a:xfrm>
              <a:prstGeom prst="rect">
                <a:avLst/>
              </a:prstGeom>
              <a:noFill/>
            </p:spPr>
            <p:txBody>
              <a:bodyPr wrap="square" rtlCol="0">
                <a:spAutoFit/>
              </a:bodyPr>
              <a:lstStyle/>
              <a:p>
                <a:r>
                  <a:rPr lang="en-US" sz="1400" dirty="0" smtClean="0"/>
                  <a:t>A</a:t>
                </a:r>
                <a:endParaRPr lang="en-US" sz="1400" dirty="0"/>
              </a:p>
            </p:txBody>
          </p:sp>
          <p:sp>
            <p:nvSpPr>
              <p:cNvPr id="117" name="TextBox 116"/>
              <p:cNvSpPr txBox="1"/>
              <p:nvPr/>
            </p:nvSpPr>
            <p:spPr>
              <a:xfrm>
                <a:off x="391391" y="2774373"/>
                <a:ext cx="457200" cy="307777"/>
              </a:xfrm>
              <a:prstGeom prst="rect">
                <a:avLst/>
              </a:prstGeom>
              <a:noFill/>
            </p:spPr>
            <p:txBody>
              <a:bodyPr wrap="square" rtlCol="0">
                <a:spAutoFit/>
              </a:bodyPr>
              <a:lstStyle/>
              <a:p>
                <a:r>
                  <a:rPr lang="en-US" sz="1400" dirty="0" smtClean="0">
                    <a:solidFill>
                      <a:srgbClr val="FF0000"/>
                    </a:solidFill>
                  </a:rPr>
                  <a:t>A</a:t>
                </a:r>
                <a:endParaRPr lang="en-US" sz="1400" dirty="0">
                  <a:solidFill>
                    <a:srgbClr val="FF0000"/>
                  </a:solidFill>
                </a:endParaRPr>
              </a:p>
            </p:txBody>
          </p:sp>
          <p:sp>
            <p:nvSpPr>
              <p:cNvPr id="118" name="TextBox 117"/>
              <p:cNvSpPr txBox="1"/>
              <p:nvPr/>
            </p:nvSpPr>
            <p:spPr>
              <a:xfrm>
                <a:off x="353292" y="4149436"/>
                <a:ext cx="457200" cy="307777"/>
              </a:xfrm>
              <a:prstGeom prst="rect">
                <a:avLst/>
              </a:prstGeom>
              <a:noFill/>
            </p:spPr>
            <p:txBody>
              <a:bodyPr wrap="square" rtlCol="0">
                <a:spAutoFit/>
              </a:bodyPr>
              <a:lstStyle/>
              <a:p>
                <a:r>
                  <a:rPr lang="en-US" sz="1400" dirty="0" smtClean="0">
                    <a:solidFill>
                      <a:srgbClr val="FF0000"/>
                    </a:solidFill>
                  </a:rPr>
                  <a:t>A</a:t>
                </a:r>
                <a:endParaRPr lang="en-US" sz="1400" dirty="0">
                  <a:solidFill>
                    <a:srgbClr val="FF0000"/>
                  </a:solidFill>
                </a:endParaRPr>
              </a:p>
            </p:txBody>
          </p:sp>
        </p:grpSp>
      </p:grpSp>
      <p:graphicFrame>
        <p:nvGraphicFramePr>
          <p:cNvPr id="119" name="Diagram 118"/>
          <p:cNvGraphicFramePr/>
          <p:nvPr/>
        </p:nvGraphicFramePr>
        <p:xfrm>
          <a:off x="1524000" y="2876436"/>
          <a:ext cx="6096000" cy="2870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120" name="Diagram 119"/>
          <p:cNvGraphicFramePr/>
          <p:nvPr/>
        </p:nvGraphicFramePr>
        <p:xfrm>
          <a:off x="3429000" y="4437112"/>
          <a:ext cx="2895600" cy="233680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cxnSp>
        <p:nvCxnSpPr>
          <p:cNvPr id="88" name="Straight Connector 87"/>
          <p:cNvCxnSpPr/>
          <p:nvPr/>
        </p:nvCxnSpPr>
        <p:spPr bwMode="auto">
          <a:xfrm>
            <a:off x="6444208" y="4797152"/>
            <a:ext cx="936104" cy="0"/>
          </a:xfrm>
          <a:prstGeom prst="line">
            <a:avLst/>
          </a:prstGeom>
          <a:solidFill>
            <a:schemeClr val="accent1"/>
          </a:solidFill>
          <a:ln w="9525" cap="flat" cmpd="sng" algn="ctr">
            <a:solidFill>
              <a:srgbClr val="FF0000"/>
            </a:solidFill>
            <a:prstDash val="solid"/>
            <a:round/>
            <a:headEnd type="none" w="med" len="med"/>
            <a:tailEnd type="none" w="med" len="med"/>
          </a:ln>
          <a:effectLst/>
        </p:spPr>
      </p:cxnSp>
      <p:grpSp>
        <p:nvGrpSpPr>
          <p:cNvPr id="124" name="Group 123"/>
          <p:cNvGrpSpPr/>
          <p:nvPr/>
        </p:nvGrpSpPr>
        <p:grpSpPr>
          <a:xfrm>
            <a:off x="6328094" y="3789040"/>
            <a:ext cx="683734" cy="688550"/>
            <a:chOff x="6328094" y="3789040"/>
            <a:chExt cx="683734" cy="688550"/>
          </a:xfrm>
        </p:grpSpPr>
        <p:sp>
          <p:nvSpPr>
            <p:cNvPr id="122" name="Oval 121"/>
            <p:cNvSpPr/>
            <p:nvPr/>
          </p:nvSpPr>
          <p:spPr>
            <a:xfrm>
              <a:off x="6328094" y="3789040"/>
              <a:ext cx="228600" cy="228600"/>
            </a:xfrm>
            <a:prstGeom prst="ellipse">
              <a:avLst/>
            </a:prstGeom>
            <a:solidFill>
              <a:srgbClr val="FF0000"/>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400" dirty="0"/>
            </a:p>
          </p:txBody>
        </p:sp>
        <p:sp>
          <p:nvSpPr>
            <p:cNvPr id="123" name="Oval 122"/>
            <p:cNvSpPr/>
            <p:nvPr/>
          </p:nvSpPr>
          <p:spPr>
            <a:xfrm>
              <a:off x="6783228" y="4248990"/>
              <a:ext cx="228600" cy="228600"/>
            </a:xfrm>
            <a:prstGeom prst="ellipse">
              <a:avLst/>
            </a:prstGeom>
            <a:solidFill>
              <a:srgbClr val="FF0000"/>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400" dirty="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2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 grpId="0" animBg="1"/>
      <p:bldGraphic spid="120" grpId="0">
        <p:bldAsOne/>
      </p:bldGraphic>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 name="Oval 190"/>
          <p:cNvSpPr/>
          <p:nvPr/>
        </p:nvSpPr>
        <p:spPr>
          <a:xfrm>
            <a:off x="7316255" y="4848633"/>
            <a:ext cx="228600" cy="2286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100" dirty="0"/>
          </a:p>
        </p:txBody>
      </p:sp>
      <p:sp>
        <p:nvSpPr>
          <p:cNvPr id="72" name="Rectangle 71"/>
          <p:cNvSpPr/>
          <p:nvPr/>
        </p:nvSpPr>
        <p:spPr>
          <a:xfrm>
            <a:off x="3559533" y="3415632"/>
            <a:ext cx="1752600" cy="24384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100"/>
          </a:p>
        </p:txBody>
      </p:sp>
      <p:sp>
        <p:nvSpPr>
          <p:cNvPr id="2" name="Title 1"/>
          <p:cNvSpPr>
            <a:spLocks noGrp="1"/>
          </p:cNvSpPr>
          <p:nvPr>
            <p:ph type="title"/>
          </p:nvPr>
        </p:nvSpPr>
        <p:spPr/>
        <p:txBody>
          <a:bodyPr/>
          <a:lstStyle/>
          <a:p>
            <a:r>
              <a:rPr lang="en-US" dirty="0" smtClean="0"/>
              <a:t>K-neighborhood algorithm skeleton</a:t>
            </a:r>
            <a:endParaRPr lang="en-US" dirty="0"/>
          </a:p>
        </p:txBody>
      </p:sp>
      <p:sp>
        <p:nvSpPr>
          <p:cNvPr id="19" name="Content Placeholder 2"/>
          <p:cNvSpPr>
            <a:spLocks noGrp="1"/>
          </p:cNvSpPr>
          <p:nvPr>
            <p:ph idx="1"/>
          </p:nvPr>
        </p:nvSpPr>
        <p:spPr>
          <a:xfrm>
            <a:off x="457200" y="1700808"/>
            <a:ext cx="8229600" cy="1524000"/>
          </a:xfrm>
        </p:spPr>
        <p:txBody>
          <a:bodyPr>
            <a:normAutofit fontScale="85000" lnSpcReduction="20000"/>
          </a:bodyPr>
          <a:lstStyle/>
          <a:p>
            <a:r>
              <a:rPr lang="en-US" dirty="0" smtClean="0"/>
              <a:t>Neighborhood representation problem</a:t>
            </a:r>
          </a:p>
          <a:p>
            <a:pPr lvl="1"/>
            <a:r>
              <a:rPr lang="en-US" dirty="0" smtClean="0"/>
              <a:t>Minimum DFS code is unique</a:t>
            </a:r>
          </a:p>
          <a:p>
            <a:r>
              <a:rPr lang="en-US" dirty="0" smtClean="0"/>
              <a:t>Two nodes’ neighborhood anonymous problem</a:t>
            </a:r>
          </a:p>
        </p:txBody>
      </p:sp>
      <p:sp>
        <p:nvSpPr>
          <p:cNvPr id="20" name="Oval 19"/>
          <p:cNvSpPr/>
          <p:nvPr/>
        </p:nvSpPr>
        <p:spPr>
          <a:xfrm>
            <a:off x="1579419" y="3693696"/>
            <a:ext cx="228600" cy="2286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400" dirty="0"/>
          </a:p>
        </p:txBody>
      </p:sp>
      <p:sp>
        <p:nvSpPr>
          <p:cNvPr id="21" name="Oval 20"/>
          <p:cNvSpPr/>
          <p:nvPr/>
        </p:nvSpPr>
        <p:spPr>
          <a:xfrm>
            <a:off x="969819" y="4150896"/>
            <a:ext cx="228600" cy="2286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400" dirty="0"/>
          </a:p>
        </p:txBody>
      </p:sp>
      <p:sp>
        <p:nvSpPr>
          <p:cNvPr id="22" name="Oval 21"/>
          <p:cNvSpPr/>
          <p:nvPr/>
        </p:nvSpPr>
        <p:spPr>
          <a:xfrm>
            <a:off x="2112819" y="4150896"/>
            <a:ext cx="228600" cy="2286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400" dirty="0"/>
          </a:p>
        </p:txBody>
      </p:sp>
      <p:sp>
        <p:nvSpPr>
          <p:cNvPr id="23" name="Oval 22"/>
          <p:cNvSpPr/>
          <p:nvPr/>
        </p:nvSpPr>
        <p:spPr>
          <a:xfrm>
            <a:off x="512617" y="4684296"/>
            <a:ext cx="228600" cy="2286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400" dirty="0"/>
          </a:p>
        </p:txBody>
      </p:sp>
      <p:sp>
        <p:nvSpPr>
          <p:cNvPr id="24" name="Oval 23"/>
          <p:cNvSpPr/>
          <p:nvPr/>
        </p:nvSpPr>
        <p:spPr>
          <a:xfrm>
            <a:off x="969819" y="4684296"/>
            <a:ext cx="228600" cy="2286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400" dirty="0"/>
          </a:p>
        </p:txBody>
      </p:sp>
      <p:sp>
        <p:nvSpPr>
          <p:cNvPr id="25" name="Oval 24"/>
          <p:cNvSpPr/>
          <p:nvPr/>
        </p:nvSpPr>
        <p:spPr>
          <a:xfrm>
            <a:off x="1427019" y="4684296"/>
            <a:ext cx="228600" cy="2286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400" dirty="0"/>
          </a:p>
        </p:txBody>
      </p:sp>
      <p:sp>
        <p:nvSpPr>
          <p:cNvPr id="26" name="Oval 25"/>
          <p:cNvSpPr/>
          <p:nvPr/>
        </p:nvSpPr>
        <p:spPr>
          <a:xfrm>
            <a:off x="1884219" y="4684296"/>
            <a:ext cx="228600" cy="2286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400" dirty="0"/>
          </a:p>
        </p:txBody>
      </p:sp>
      <p:sp>
        <p:nvSpPr>
          <p:cNvPr id="27" name="Oval 26"/>
          <p:cNvSpPr/>
          <p:nvPr/>
        </p:nvSpPr>
        <p:spPr>
          <a:xfrm>
            <a:off x="2341419" y="4684296"/>
            <a:ext cx="228600" cy="2286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400" dirty="0"/>
          </a:p>
        </p:txBody>
      </p:sp>
      <p:cxnSp>
        <p:nvCxnSpPr>
          <p:cNvPr id="29" name="Straight Connector 28"/>
          <p:cNvCxnSpPr>
            <a:stCxn id="21" idx="7"/>
            <a:endCxn id="20" idx="3"/>
          </p:cNvCxnSpPr>
          <p:nvPr/>
        </p:nvCxnSpPr>
        <p:spPr>
          <a:xfrm rot="5400000" flipH="1" flipV="1">
            <a:off x="1241141" y="3812619"/>
            <a:ext cx="295556" cy="447956"/>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a:stCxn id="20" idx="5"/>
            <a:endCxn id="22" idx="1"/>
          </p:cNvCxnSpPr>
          <p:nvPr/>
        </p:nvCxnSpPr>
        <p:spPr>
          <a:xfrm rot="16200000" flipH="1">
            <a:off x="1812641" y="3850719"/>
            <a:ext cx="295556" cy="371756"/>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p:cNvCxnSpPr>
            <a:stCxn id="21" idx="4"/>
            <a:endCxn id="23" idx="0"/>
          </p:cNvCxnSpPr>
          <p:nvPr/>
        </p:nvCxnSpPr>
        <p:spPr>
          <a:xfrm rot="5400000">
            <a:off x="703119" y="4303296"/>
            <a:ext cx="304800" cy="457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p:cNvCxnSpPr>
            <a:stCxn id="21" idx="4"/>
            <a:endCxn id="24" idx="0"/>
          </p:cNvCxnSpPr>
          <p:nvPr/>
        </p:nvCxnSpPr>
        <p:spPr>
          <a:xfrm rot="5400000">
            <a:off x="931719" y="4531896"/>
            <a:ext cx="3048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p:cNvCxnSpPr>
            <a:stCxn id="21" idx="4"/>
            <a:endCxn id="25" idx="0"/>
          </p:cNvCxnSpPr>
          <p:nvPr/>
        </p:nvCxnSpPr>
        <p:spPr>
          <a:xfrm rot="16200000" flipH="1">
            <a:off x="1160317" y="4303296"/>
            <a:ext cx="304800" cy="457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p:cNvCxnSpPr>
            <a:stCxn id="22" idx="4"/>
            <a:endCxn id="26" idx="0"/>
          </p:cNvCxnSpPr>
          <p:nvPr/>
        </p:nvCxnSpPr>
        <p:spPr>
          <a:xfrm rot="5400000">
            <a:off x="1960419" y="4417596"/>
            <a:ext cx="3048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p:cNvCxnSpPr>
            <a:stCxn id="22" idx="4"/>
            <a:endCxn id="27" idx="0"/>
          </p:cNvCxnSpPr>
          <p:nvPr/>
        </p:nvCxnSpPr>
        <p:spPr>
          <a:xfrm rot="16200000" flipH="1">
            <a:off x="2189017" y="4417596"/>
            <a:ext cx="304800" cy="228600"/>
          </a:xfrm>
          <a:prstGeom prst="line">
            <a:avLst/>
          </a:prstGeom>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1569027" y="3486365"/>
            <a:ext cx="228600" cy="307777"/>
          </a:xfrm>
          <a:prstGeom prst="rect">
            <a:avLst/>
          </a:prstGeom>
          <a:noFill/>
        </p:spPr>
        <p:txBody>
          <a:bodyPr wrap="square" rtlCol="0">
            <a:spAutoFit/>
          </a:bodyPr>
          <a:lstStyle/>
          <a:p>
            <a:r>
              <a:rPr lang="en-US" sz="1400" dirty="0" smtClean="0"/>
              <a:t>*</a:t>
            </a:r>
            <a:endParaRPr lang="en-US" sz="1400" dirty="0"/>
          </a:p>
        </p:txBody>
      </p:sp>
      <p:sp>
        <p:nvSpPr>
          <p:cNvPr id="43" name="TextBox 42"/>
          <p:cNvSpPr txBox="1"/>
          <p:nvPr/>
        </p:nvSpPr>
        <p:spPr>
          <a:xfrm>
            <a:off x="949037" y="3877270"/>
            <a:ext cx="325583" cy="307777"/>
          </a:xfrm>
          <a:prstGeom prst="rect">
            <a:avLst/>
          </a:prstGeom>
          <a:noFill/>
        </p:spPr>
        <p:txBody>
          <a:bodyPr wrap="square" rtlCol="0">
            <a:spAutoFit/>
          </a:bodyPr>
          <a:lstStyle/>
          <a:p>
            <a:r>
              <a:rPr lang="en-US" sz="1400" dirty="0" smtClean="0"/>
              <a:t>l</a:t>
            </a:r>
            <a:r>
              <a:rPr lang="en-US" sz="1400" baseline="-25000" dirty="0" smtClean="0"/>
              <a:t>6</a:t>
            </a:r>
            <a:endParaRPr lang="en-US" sz="1400" baseline="-25000" dirty="0"/>
          </a:p>
        </p:txBody>
      </p:sp>
      <p:sp>
        <p:nvSpPr>
          <p:cNvPr id="44" name="TextBox 43"/>
          <p:cNvSpPr txBox="1"/>
          <p:nvPr/>
        </p:nvSpPr>
        <p:spPr>
          <a:xfrm>
            <a:off x="2112818" y="3877270"/>
            <a:ext cx="325583" cy="307777"/>
          </a:xfrm>
          <a:prstGeom prst="rect">
            <a:avLst/>
          </a:prstGeom>
          <a:noFill/>
        </p:spPr>
        <p:txBody>
          <a:bodyPr wrap="square" rtlCol="0">
            <a:spAutoFit/>
          </a:bodyPr>
          <a:lstStyle/>
          <a:p>
            <a:r>
              <a:rPr lang="en-US" sz="1400" dirty="0" smtClean="0"/>
              <a:t>l</a:t>
            </a:r>
            <a:r>
              <a:rPr lang="en-US" sz="1400" baseline="-25000" dirty="0" smtClean="0"/>
              <a:t>7</a:t>
            </a:r>
            <a:endParaRPr lang="en-US" sz="1400" baseline="-25000" dirty="0"/>
          </a:p>
        </p:txBody>
      </p:sp>
      <p:sp>
        <p:nvSpPr>
          <p:cNvPr id="45" name="TextBox 44"/>
          <p:cNvSpPr txBox="1"/>
          <p:nvPr/>
        </p:nvSpPr>
        <p:spPr>
          <a:xfrm>
            <a:off x="529938" y="4902505"/>
            <a:ext cx="325583" cy="307777"/>
          </a:xfrm>
          <a:prstGeom prst="rect">
            <a:avLst/>
          </a:prstGeom>
          <a:noFill/>
        </p:spPr>
        <p:txBody>
          <a:bodyPr wrap="square" rtlCol="0">
            <a:spAutoFit/>
          </a:bodyPr>
          <a:lstStyle/>
          <a:p>
            <a:r>
              <a:rPr lang="en-US" sz="1400" dirty="0" smtClean="0"/>
              <a:t>l</a:t>
            </a:r>
            <a:r>
              <a:rPr lang="en-US" sz="1400" baseline="-25000" dirty="0"/>
              <a:t>1</a:t>
            </a:r>
          </a:p>
        </p:txBody>
      </p:sp>
      <p:sp>
        <p:nvSpPr>
          <p:cNvPr id="46" name="TextBox 45"/>
          <p:cNvSpPr txBox="1"/>
          <p:nvPr/>
        </p:nvSpPr>
        <p:spPr>
          <a:xfrm>
            <a:off x="959427" y="4909920"/>
            <a:ext cx="325583" cy="307777"/>
          </a:xfrm>
          <a:prstGeom prst="rect">
            <a:avLst/>
          </a:prstGeom>
          <a:noFill/>
        </p:spPr>
        <p:txBody>
          <a:bodyPr wrap="square" rtlCol="0">
            <a:spAutoFit/>
          </a:bodyPr>
          <a:lstStyle/>
          <a:p>
            <a:r>
              <a:rPr lang="en-US" sz="1400" dirty="0" smtClean="0"/>
              <a:t>l</a:t>
            </a:r>
            <a:r>
              <a:rPr lang="en-US" sz="1400" baseline="-25000" dirty="0"/>
              <a:t>2</a:t>
            </a:r>
          </a:p>
        </p:txBody>
      </p:sp>
      <p:sp>
        <p:nvSpPr>
          <p:cNvPr id="47" name="TextBox 46"/>
          <p:cNvSpPr txBox="1"/>
          <p:nvPr/>
        </p:nvSpPr>
        <p:spPr>
          <a:xfrm>
            <a:off x="1440873" y="4909920"/>
            <a:ext cx="325583" cy="307777"/>
          </a:xfrm>
          <a:prstGeom prst="rect">
            <a:avLst/>
          </a:prstGeom>
          <a:noFill/>
        </p:spPr>
        <p:txBody>
          <a:bodyPr wrap="square" rtlCol="0">
            <a:spAutoFit/>
          </a:bodyPr>
          <a:lstStyle/>
          <a:p>
            <a:r>
              <a:rPr lang="en-US" sz="1400" dirty="0" smtClean="0"/>
              <a:t>l</a:t>
            </a:r>
            <a:r>
              <a:rPr lang="en-US" sz="1400" baseline="-25000" dirty="0"/>
              <a:t>3</a:t>
            </a:r>
          </a:p>
        </p:txBody>
      </p:sp>
      <p:sp>
        <p:nvSpPr>
          <p:cNvPr id="48" name="TextBox 47"/>
          <p:cNvSpPr txBox="1"/>
          <p:nvPr/>
        </p:nvSpPr>
        <p:spPr>
          <a:xfrm>
            <a:off x="1894610" y="4912897"/>
            <a:ext cx="325583" cy="307777"/>
          </a:xfrm>
          <a:prstGeom prst="rect">
            <a:avLst/>
          </a:prstGeom>
          <a:noFill/>
        </p:spPr>
        <p:txBody>
          <a:bodyPr wrap="square" rtlCol="0">
            <a:spAutoFit/>
          </a:bodyPr>
          <a:lstStyle/>
          <a:p>
            <a:r>
              <a:rPr lang="en-US" sz="1400" dirty="0" smtClean="0"/>
              <a:t>l</a:t>
            </a:r>
            <a:r>
              <a:rPr lang="en-US" sz="1400" baseline="-25000" dirty="0"/>
              <a:t>4</a:t>
            </a:r>
          </a:p>
        </p:txBody>
      </p:sp>
      <p:sp>
        <p:nvSpPr>
          <p:cNvPr id="49" name="TextBox 48"/>
          <p:cNvSpPr txBox="1"/>
          <p:nvPr/>
        </p:nvSpPr>
        <p:spPr>
          <a:xfrm>
            <a:off x="2341418" y="4912897"/>
            <a:ext cx="325583" cy="307777"/>
          </a:xfrm>
          <a:prstGeom prst="rect">
            <a:avLst/>
          </a:prstGeom>
          <a:noFill/>
        </p:spPr>
        <p:txBody>
          <a:bodyPr wrap="square" rtlCol="0">
            <a:spAutoFit/>
          </a:bodyPr>
          <a:lstStyle/>
          <a:p>
            <a:r>
              <a:rPr lang="en-US" sz="1400" dirty="0" smtClean="0"/>
              <a:t>l</a:t>
            </a:r>
            <a:r>
              <a:rPr lang="en-US" sz="1400" baseline="-25000" dirty="0"/>
              <a:t>5</a:t>
            </a:r>
          </a:p>
        </p:txBody>
      </p:sp>
      <p:sp>
        <p:nvSpPr>
          <p:cNvPr id="50" name="Oval 49"/>
          <p:cNvSpPr/>
          <p:nvPr/>
        </p:nvSpPr>
        <p:spPr>
          <a:xfrm>
            <a:off x="3711933" y="3720432"/>
            <a:ext cx="228600" cy="2286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100" dirty="0"/>
          </a:p>
        </p:txBody>
      </p:sp>
      <p:sp>
        <p:nvSpPr>
          <p:cNvPr id="51" name="Oval 50"/>
          <p:cNvSpPr/>
          <p:nvPr/>
        </p:nvSpPr>
        <p:spPr>
          <a:xfrm>
            <a:off x="3711933" y="4330032"/>
            <a:ext cx="228600" cy="2286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100" dirty="0"/>
          </a:p>
        </p:txBody>
      </p:sp>
      <p:sp>
        <p:nvSpPr>
          <p:cNvPr id="52" name="Oval 51"/>
          <p:cNvSpPr/>
          <p:nvPr/>
        </p:nvSpPr>
        <p:spPr>
          <a:xfrm>
            <a:off x="4321533" y="4025232"/>
            <a:ext cx="228600" cy="2286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100" dirty="0"/>
          </a:p>
        </p:txBody>
      </p:sp>
      <p:sp>
        <p:nvSpPr>
          <p:cNvPr id="53" name="Oval 52"/>
          <p:cNvSpPr/>
          <p:nvPr/>
        </p:nvSpPr>
        <p:spPr>
          <a:xfrm>
            <a:off x="4321533" y="4863432"/>
            <a:ext cx="228600" cy="2286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100" dirty="0"/>
          </a:p>
        </p:txBody>
      </p:sp>
      <p:sp>
        <p:nvSpPr>
          <p:cNvPr id="54" name="Oval 53"/>
          <p:cNvSpPr/>
          <p:nvPr/>
        </p:nvSpPr>
        <p:spPr>
          <a:xfrm>
            <a:off x="3711933" y="4863432"/>
            <a:ext cx="228600" cy="2286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100" dirty="0"/>
          </a:p>
        </p:txBody>
      </p:sp>
      <p:sp>
        <p:nvSpPr>
          <p:cNvPr id="55" name="Oval 54"/>
          <p:cNvSpPr/>
          <p:nvPr/>
        </p:nvSpPr>
        <p:spPr>
          <a:xfrm>
            <a:off x="4875714" y="4025232"/>
            <a:ext cx="228600" cy="2286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100" dirty="0"/>
          </a:p>
        </p:txBody>
      </p:sp>
      <p:sp>
        <p:nvSpPr>
          <p:cNvPr id="56" name="Oval 55"/>
          <p:cNvSpPr/>
          <p:nvPr/>
        </p:nvSpPr>
        <p:spPr>
          <a:xfrm>
            <a:off x="4321533" y="5396832"/>
            <a:ext cx="228600" cy="2286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100" dirty="0"/>
          </a:p>
        </p:txBody>
      </p:sp>
      <p:sp>
        <p:nvSpPr>
          <p:cNvPr id="57" name="Oval 56"/>
          <p:cNvSpPr/>
          <p:nvPr/>
        </p:nvSpPr>
        <p:spPr>
          <a:xfrm>
            <a:off x="3711933" y="5396832"/>
            <a:ext cx="228600" cy="2286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100" dirty="0"/>
          </a:p>
        </p:txBody>
      </p:sp>
      <p:cxnSp>
        <p:nvCxnSpPr>
          <p:cNvPr id="59" name="Straight Connector 58"/>
          <p:cNvCxnSpPr>
            <a:stCxn id="50" idx="4"/>
            <a:endCxn id="51" idx="0"/>
          </p:cNvCxnSpPr>
          <p:nvPr/>
        </p:nvCxnSpPr>
        <p:spPr>
          <a:xfrm rot="5400000">
            <a:off x="3635733" y="4139532"/>
            <a:ext cx="3810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Straight Connector 60"/>
          <p:cNvCxnSpPr>
            <a:stCxn id="50" idx="6"/>
            <a:endCxn id="52" idx="1"/>
          </p:cNvCxnSpPr>
          <p:nvPr/>
        </p:nvCxnSpPr>
        <p:spPr>
          <a:xfrm>
            <a:off x="3940532" y="3834732"/>
            <a:ext cx="414479" cy="223978"/>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Straight Connector 63"/>
          <p:cNvCxnSpPr>
            <a:stCxn id="51" idx="6"/>
            <a:endCxn id="52" idx="3"/>
          </p:cNvCxnSpPr>
          <p:nvPr/>
        </p:nvCxnSpPr>
        <p:spPr>
          <a:xfrm flipV="1">
            <a:off x="3940532" y="4220355"/>
            <a:ext cx="414479" cy="223978"/>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Straight Connector 65"/>
          <p:cNvCxnSpPr>
            <a:stCxn id="52" idx="6"/>
            <a:endCxn id="55" idx="2"/>
          </p:cNvCxnSpPr>
          <p:nvPr/>
        </p:nvCxnSpPr>
        <p:spPr>
          <a:xfrm>
            <a:off x="4550132" y="4139532"/>
            <a:ext cx="325583"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Straight Connector 67"/>
          <p:cNvCxnSpPr>
            <a:stCxn id="54" idx="6"/>
            <a:endCxn id="53" idx="2"/>
          </p:cNvCxnSpPr>
          <p:nvPr/>
        </p:nvCxnSpPr>
        <p:spPr>
          <a:xfrm>
            <a:off x="3940533" y="4977732"/>
            <a:ext cx="3810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71" name="Straight Connector 70"/>
          <p:cNvCxnSpPr>
            <a:stCxn id="57" idx="6"/>
            <a:endCxn id="56" idx="2"/>
          </p:cNvCxnSpPr>
          <p:nvPr/>
        </p:nvCxnSpPr>
        <p:spPr>
          <a:xfrm>
            <a:off x="3940533" y="5511132"/>
            <a:ext cx="3810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73" name="TextBox 72"/>
          <p:cNvSpPr txBox="1"/>
          <p:nvPr/>
        </p:nvSpPr>
        <p:spPr>
          <a:xfrm>
            <a:off x="3507577" y="3415633"/>
            <a:ext cx="630383" cy="261610"/>
          </a:xfrm>
          <a:prstGeom prst="rect">
            <a:avLst/>
          </a:prstGeom>
          <a:noFill/>
        </p:spPr>
        <p:txBody>
          <a:bodyPr wrap="square" rtlCol="0">
            <a:spAutoFit/>
          </a:bodyPr>
          <a:lstStyle/>
          <a:p>
            <a:r>
              <a:rPr lang="en-US" sz="1100" dirty="0" smtClean="0"/>
              <a:t>(u</a:t>
            </a:r>
            <a:r>
              <a:rPr lang="en-US" sz="1100" baseline="-25000" dirty="0" smtClean="0"/>
              <a:t>1</a:t>
            </a:r>
            <a:r>
              <a:rPr lang="en-US" sz="1100" dirty="0" smtClean="0"/>
              <a:t>,l</a:t>
            </a:r>
            <a:r>
              <a:rPr lang="en-US" sz="1100" baseline="-25000" dirty="0" smtClean="0"/>
              <a:t>2</a:t>
            </a:r>
            <a:r>
              <a:rPr lang="en-US" sz="1100" dirty="0" smtClean="0"/>
              <a:t>)</a:t>
            </a:r>
            <a:endParaRPr lang="en-US" sz="1100" dirty="0"/>
          </a:p>
        </p:txBody>
      </p:sp>
      <p:sp>
        <p:nvSpPr>
          <p:cNvPr id="74" name="TextBox 73"/>
          <p:cNvSpPr txBox="1"/>
          <p:nvPr/>
        </p:nvSpPr>
        <p:spPr>
          <a:xfrm>
            <a:off x="3559532" y="4479456"/>
            <a:ext cx="630383" cy="261610"/>
          </a:xfrm>
          <a:prstGeom prst="rect">
            <a:avLst/>
          </a:prstGeom>
          <a:noFill/>
        </p:spPr>
        <p:txBody>
          <a:bodyPr wrap="square" rtlCol="0">
            <a:spAutoFit/>
          </a:bodyPr>
          <a:lstStyle/>
          <a:p>
            <a:r>
              <a:rPr lang="en-US" sz="1100" dirty="0" smtClean="0"/>
              <a:t>(u</a:t>
            </a:r>
            <a:r>
              <a:rPr lang="en-US" sz="1100" baseline="-25000" dirty="0" smtClean="0"/>
              <a:t>2</a:t>
            </a:r>
            <a:r>
              <a:rPr lang="en-US" sz="1100" dirty="0" smtClean="0"/>
              <a:t>,l</a:t>
            </a:r>
            <a:r>
              <a:rPr lang="en-US" sz="1100" baseline="-25000" dirty="0"/>
              <a:t>4</a:t>
            </a:r>
            <a:r>
              <a:rPr lang="en-US" sz="1100" dirty="0" smtClean="0"/>
              <a:t>)</a:t>
            </a:r>
            <a:endParaRPr lang="en-US" sz="1100" dirty="0"/>
          </a:p>
        </p:txBody>
      </p:sp>
      <p:sp>
        <p:nvSpPr>
          <p:cNvPr id="75" name="TextBox 74"/>
          <p:cNvSpPr txBox="1"/>
          <p:nvPr/>
        </p:nvSpPr>
        <p:spPr>
          <a:xfrm>
            <a:off x="4148351" y="3720433"/>
            <a:ext cx="630383" cy="261610"/>
          </a:xfrm>
          <a:prstGeom prst="rect">
            <a:avLst/>
          </a:prstGeom>
          <a:noFill/>
        </p:spPr>
        <p:txBody>
          <a:bodyPr wrap="square" rtlCol="0">
            <a:spAutoFit/>
          </a:bodyPr>
          <a:lstStyle/>
          <a:p>
            <a:r>
              <a:rPr lang="en-US" sz="1100" dirty="0" smtClean="0"/>
              <a:t>(u</a:t>
            </a:r>
            <a:r>
              <a:rPr lang="en-US" sz="1100" baseline="-25000" dirty="0" smtClean="0"/>
              <a:t>3</a:t>
            </a:r>
            <a:r>
              <a:rPr lang="en-US" sz="1100" dirty="0" smtClean="0"/>
              <a:t>,l</a:t>
            </a:r>
            <a:r>
              <a:rPr lang="en-US" sz="1100" baseline="-25000" dirty="0"/>
              <a:t>1</a:t>
            </a:r>
            <a:r>
              <a:rPr lang="en-US" sz="1100" dirty="0" smtClean="0"/>
              <a:t>)</a:t>
            </a:r>
            <a:endParaRPr lang="en-US" sz="1100" dirty="0"/>
          </a:p>
        </p:txBody>
      </p:sp>
      <p:sp>
        <p:nvSpPr>
          <p:cNvPr id="76" name="TextBox 75"/>
          <p:cNvSpPr txBox="1"/>
          <p:nvPr/>
        </p:nvSpPr>
        <p:spPr>
          <a:xfrm>
            <a:off x="4733705" y="4174656"/>
            <a:ext cx="630383" cy="261610"/>
          </a:xfrm>
          <a:prstGeom prst="rect">
            <a:avLst/>
          </a:prstGeom>
          <a:noFill/>
        </p:spPr>
        <p:txBody>
          <a:bodyPr wrap="square" rtlCol="0">
            <a:spAutoFit/>
          </a:bodyPr>
          <a:lstStyle/>
          <a:p>
            <a:r>
              <a:rPr lang="en-US" sz="1100" dirty="0" smtClean="0"/>
              <a:t>(u</a:t>
            </a:r>
            <a:r>
              <a:rPr lang="en-US" sz="1100" baseline="-25000" dirty="0" smtClean="0"/>
              <a:t>4</a:t>
            </a:r>
            <a:r>
              <a:rPr lang="en-US" sz="1100" dirty="0" smtClean="0"/>
              <a:t>,l</a:t>
            </a:r>
            <a:r>
              <a:rPr lang="en-US" sz="1100" baseline="-25000" dirty="0"/>
              <a:t>4</a:t>
            </a:r>
            <a:r>
              <a:rPr lang="en-US" sz="1100" dirty="0" smtClean="0"/>
              <a:t>)</a:t>
            </a:r>
            <a:endParaRPr lang="en-US" sz="1100" dirty="0"/>
          </a:p>
        </p:txBody>
      </p:sp>
      <p:sp>
        <p:nvSpPr>
          <p:cNvPr id="77" name="TextBox 76"/>
          <p:cNvSpPr txBox="1"/>
          <p:nvPr/>
        </p:nvSpPr>
        <p:spPr>
          <a:xfrm>
            <a:off x="3559532" y="5016319"/>
            <a:ext cx="630383" cy="261610"/>
          </a:xfrm>
          <a:prstGeom prst="rect">
            <a:avLst/>
          </a:prstGeom>
          <a:noFill/>
        </p:spPr>
        <p:txBody>
          <a:bodyPr wrap="square" rtlCol="0">
            <a:spAutoFit/>
          </a:bodyPr>
          <a:lstStyle/>
          <a:p>
            <a:r>
              <a:rPr lang="en-US" sz="1100" dirty="0" smtClean="0"/>
              <a:t>(u</a:t>
            </a:r>
            <a:r>
              <a:rPr lang="en-US" sz="1100" baseline="-25000" dirty="0" smtClean="0"/>
              <a:t>5</a:t>
            </a:r>
            <a:r>
              <a:rPr lang="en-US" sz="1100" dirty="0" smtClean="0"/>
              <a:t>,l</a:t>
            </a:r>
            <a:r>
              <a:rPr lang="en-US" sz="1100" baseline="-25000" dirty="0"/>
              <a:t>1</a:t>
            </a:r>
            <a:r>
              <a:rPr lang="en-US" sz="1100" dirty="0" smtClean="0"/>
              <a:t>)</a:t>
            </a:r>
            <a:endParaRPr lang="en-US" sz="1100" dirty="0"/>
          </a:p>
        </p:txBody>
      </p:sp>
      <p:sp>
        <p:nvSpPr>
          <p:cNvPr id="78" name="TextBox 77"/>
          <p:cNvSpPr txBox="1"/>
          <p:nvPr/>
        </p:nvSpPr>
        <p:spPr>
          <a:xfrm>
            <a:off x="4137960" y="5026224"/>
            <a:ext cx="630383" cy="261610"/>
          </a:xfrm>
          <a:prstGeom prst="rect">
            <a:avLst/>
          </a:prstGeom>
          <a:noFill/>
        </p:spPr>
        <p:txBody>
          <a:bodyPr wrap="square" rtlCol="0">
            <a:spAutoFit/>
          </a:bodyPr>
          <a:lstStyle/>
          <a:p>
            <a:r>
              <a:rPr lang="en-US" sz="1100" dirty="0" smtClean="0"/>
              <a:t>(u</a:t>
            </a:r>
            <a:r>
              <a:rPr lang="en-US" sz="1100" baseline="-25000" dirty="0"/>
              <a:t>6</a:t>
            </a:r>
            <a:r>
              <a:rPr lang="en-US" sz="1100" dirty="0" smtClean="0"/>
              <a:t>,l</a:t>
            </a:r>
            <a:r>
              <a:rPr lang="en-US" sz="1100" baseline="-25000" dirty="0" smtClean="0"/>
              <a:t>2</a:t>
            </a:r>
            <a:r>
              <a:rPr lang="en-US" sz="1100" dirty="0" smtClean="0"/>
              <a:t>)</a:t>
            </a:r>
            <a:endParaRPr lang="en-US" sz="1100" dirty="0"/>
          </a:p>
        </p:txBody>
      </p:sp>
      <p:sp>
        <p:nvSpPr>
          <p:cNvPr id="79" name="TextBox 78"/>
          <p:cNvSpPr txBox="1"/>
          <p:nvPr/>
        </p:nvSpPr>
        <p:spPr>
          <a:xfrm>
            <a:off x="3538751" y="5559624"/>
            <a:ext cx="630383" cy="261610"/>
          </a:xfrm>
          <a:prstGeom prst="rect">
            <a:avLst/>
          </a:prstGeom>
          <a:noFill/>
        </p:spPr>
        <p:txBody>
          <a:bodyPr wrap="square" rtlCol="0">
            <a:spAutoFit/>
          </a:bodyPr>
          <a:lstStyle/>
          <a:p>
            <a:r>
              <a:rPr lang="en-US" sz="1100" dirty="0" smtClean="0"/>
              <a:t>(u</a:t>
            </a:r>
            <a:r>
              <a:rPr lang="en-US" sz="1100" baseline="-25000" dirty="0" smtClean="0"/>
              <a:t>7</a:t>
            </a:r>
            <a:r>
              <a:rPr lang="en-US" sz="1100" dirty="0" smtClean="0"/>
              <a:t>,l</a:t>
            </a:r>
            <a:r>
              <a:rPr lang="en-US" sz="1100" baseline="-25000" dirty="0"/>
              <a:t>1</a:t>
            </a:r>
            <a:r>
              <a:rPr lang="en-US" sz="1100" dirty="0" smtClean="0"/>
              <a:t>)</a:t>
            </a:r>
            <a:endParaRPr lang="en-US" sz="1100" dirty="0"/>
          </a:p>
        </p:txBody>
      </p:sp>
      <p:sp>
        <p:nvSpPr>
          <p:cNvPr id="80" name="TextBox 79"/>
          <p:cNvSpPr txBox="1"/>
          <p:nvPr/>
        </p:nvSpPr>
        <p:spPr>
          <a:xfrm>
            <a:off x="4134496" y="5559624"/>
            <a:ext cx="630383" cy="261610"/>
          </a:xfrm>
          <a:prstGeom prst="rect">
            <a:avLst/>
          </a:prstGeom>
          <a:noFill/>
        </p:spPr>
        <p:txBody>
          <a:bodyPr wrap="square" rtlCol="0">
            <a:spAutoFit/>
          </a:bodyPr>
          <a:lstStyle/>
          <a:p>
            <a:r>
              <a:rPr lang="en-US" sz="1100" dirty="0" smtClean="0"/>
              <a:t>(u</a:t>
            </a:r>
            <a:r>
              <a:rPr lang="en-US" sz="1100" baseline="-25000" dirty="0" smtClean="0"/>
              <a:t>8</a:t>
            </a:r>
            <a:r>
              <a:rPr lang="en-US" sz="1100" dirty="0" smtClean="0"/>
              <a:t>,l</a:t>
            </a:r>
            <a:r>
              <a:rPr lang="en-US" sz="1100" baseline="-25000" dirty="0"/>
              <a:t>3</a:t>
            </a:r>
            <a:r>
              <a:rPr lang="en-US" sz="1100" dirty="0" smtClean="0"/>
              <a:t>)</a:t>
            </a:r>
            <a:endParaRPr lang="en-US" sz="1100" dirty="0"/>
          </a:p>
        </p:txBody>
      </p:sp>
      <p:sp>
        <p:nvSpPr>
          <p:cNvPr id="81" name="Rectangle 80"/>
          <p:cNvSpPr/>
          <p:nvPr/>
        </p:nvSpPr>
        <p:spPr>
          <a:xfrm>
            <a:off x="6553037" y="3402264"/>
            <a:ext cx="1752600" cy="24384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100"/>
          </a:p>
        </p:txBody>
      </p:sp>
      <p:sp>
        <p:nvSpPr>
          <p:cNvPr id="82" name="Oval 81"/>
          <p:cNvSpPr/>
          <p:nvPr/>
        </p:nvSpPr>
        <p:spPr>
          <a:xfrm>
            <a:off x="6705437" y="3707064"/>
            <a:ext cx="228600" cy="2286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100" dirty="0"/>
          </a:p>
        </p:txBody>
      </p:sp>
      <p:sp>
        <p:nvSpPr>
          <p:cNvPr id="83" name="Oval 82"/>
          <p:cNvSpPr/>
          <p:nvPr/>
        </p:nvSpPr>
        <p:spPr>
          <a:xfrm>
            <a:off x="6705437" y="4316664"/>
            <a:ext cx="228600" cy="2286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100" dirty="0"/>
          </a:p>
        </p:txBody>
      </p:sp>
      <p:sp>
        <p:nvSpPr>
          <p:cNvPr id="84" name="Oval 83"/>
          <p:cNvSpPr/>
          <p:nvPr/>
        </p:nvSpPr>
        <p:spPr>
          <a:xfrm>
            <a:off x="7315037" y="4011864"/>
            <a:ext cx="228600" cy="2286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100" dirty="0"/>
          </a:p>
        </p:txBody>
      </p:sp>
      <p:sp>
        <p:nvSpPr>
          <p:cNvPr id="85" name="Oval 84"/>
          <p:cNvSpPr/>
          <p:nvPr/>
        </p:nvSpPr>
        <p:spPr>
          <a:xfrm>
            <a:off x="7315037" y="4850064"/>
            <a:ext cx="228600" cy="2286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100" dirty="0"/>
          </a:p>
        </p:txBody>
      </p:sp>
      <p:sp>
        <p:nvSpPr>
          <p:cNvPr id="86" name="Oval 85"/>
          <p:cNvSpPr/>
          <p:nvPr/>
        </p:nvSpPr>
        <p:spPr>
          <a:xfrm>
            <a:off x="6705437" y="4850064"/>
            <a:ext cx="228600" cy="2286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100" dirty="0"/>
          </a:p>
        </p:txBody>
      </p:sp>
      <p:sp>
        <p:nvSpPr>
          <p:cNvPr id="88" name="Oval 87"/>
          <p:cNvSpPr/>
          <p:nvPr/>
        </p:nvSpPr>
        <p:spPr>
          <a:xfrm>
            <a:off x="7315037" y="5383464"/>
            <a:ext cx="228600" cy="2286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100" dirty="0"/>
          </a:p>
        </p:txBody>
      </p:sp>
      <p:sp>
        <p:nvSpPr>
          <p:cNvPr id="89" name="Oval 88"/>
          <p:cNvSpPr/>
          <p:nvPr/>
        </p:nvSpPr>
        <p:spPr>
          <a:xfrm>
            <a:off x="6705437" y="5383464"/>
            <a:ext cx="228600" cy="2286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100" dirty="0"/>
          </a:p>
        </p:txBody>
      </p:sp>
      <p:cxnSp>
        <p:nvCxnSpPr>
          <p:cNvPr id="90" name="Straight Connector 89"/>
          <p:cNvCxnSpPr>
            <a:stCxn id="82" idx="4"/>
            <a:endCxn id="83" idx="0"/>
          </p:cNvCxnSpPr>
          <p:nvPr/>
        </p:nvCxnSpPr>
        <p:spPr>
          <a:xfrm rot="5400000">
            <a:off x="6629237" y="4126164"/>
            <a:ext cx="3810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91" name="Straight Connector 90"/>
          <p:cNvCxnSpPr>
            <a:stCxn id="82" idx="6"/>
            <a:endCxn id="84" idx="1"/>
          </p:cNvCxnSpPr>
          <p:nvPr/>
        </p:nvCxnSpPr>
        <p:spPr>
          <a:xfrm>
            <a:off x="6934038" y="3821364"/>
            <a:ext cx="414479" cy="223978"/>
          </a:xfrm>
          <a:prstGeom prst="line">
            <a:avLst/>
          </a:prstGeom>
        </p:spPr>
        <p:style>
          <a:lnRef idx="1">
            <a:schemeClr val="accent1"/>
          </a:lnRef>
          <a:fillRef idx="0">
            <a:schemeClr val="accent1"/>
          </a:fillRef>
          <a:effectRef idx="0">
            <a:schemeClr val="accent1"/>
          </a:effectRef>
          <a:fontRef idx="minor">
            <a:schemeClr val="tx1"/>
          </a:fontRef>
        </p:style>
      </p:cxnSp>
      <p:cxnSp>
        <p:nvCxnSpPr>
          <p:cNvPr id="92" name="Straight Connector 91"/>
          <p:cNvCxnSpPr>
            <a:stCxn id="83" idx="6"/>
            <a:endCxn id="84" idx="3"/>
          </p:cNvCxnSpPr>
          <p:nvPr/>
        </p:nvCxnSpPr>
        <p:spPr>
          <a:xfrm flipV="1">
            <a:off x="6934038" y="4206987"/>
            <a:ext cx="414479" cy="223978"/>
          </a:xfrm>
          <a:prstGeom prst="line">
            <a:avLst/>
          </a:prstGeom>
        </p:spPr>
        <p:style>
          <a:lnRef idx="1">
            <a:schemeClr val="accent1"/>
          </a:lnRef>
          <a:fillRef idx="0">
            <a:schemeClr val="accent1"/>
          </a:fillRef>
          <a:effectRef idx="0">
            <a:schemeClr val="accent1"/>
          </a:effectRef>
          <a:fontRef idx="minor">
            <a:schemeClr val="tx1"/>
          </a:fontRef>
        </p:style>
      </p:cxnSp>
      <p:cxnSp>
        <p:nvCxnSpPr>
          <p:cNvPr id="94" name="Straight Connector 93"/>
          <p:cNvCxnSpPr>
            <a:stCxn id="86" idx="6"/>
            <a:endCxn id="85" idx="2"/>
          </p:cNvCxnSpPr>
          <p:nvPr/>
        </p:nvCxnSpPr>
        <p:spPr>
          <a:xfrm>
            <a:off x="6934037" y="4964364"/>
            <a:ext cx="3810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95" name="Straight Connector 94"/>
          <p:cNvCxnSpPr>
            <a:stCxn id="89" idx="6"/>
            <a:endCxn id="88" idx="2"/>
          </p:cNvCxnSpPr>
          <p:nvPr/>
        </p:nvCxnSpPr>
        <p:spPr>
          <a:xfrm>
            <a:off x="6934037" y="5497764"/>
            <a:ext cx="3810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96" name="TextBox 95"/>
          <p:cNvSpPr txBox="1"/>
          <p:nvPr/>
        </p:nvSpPr>
        <p:spPr>
          <a:xfrm>
            <a:off x="6501082" y="3402265"/>
            <a:ext cx="630383" cy="261610"/>
          </a:xfrm>
          <a:prstGeom prst="rect">
            <a:avLst/>
          </a:prstGeom>
          <a:noFill/>
        </p:spPr>
        <p:txBody>
          <a:bodyPr wrap="square" rtlCol="0">
            <a:spAutoFit/>
          </a:bodyPr>
          <a:lstStyle/>
          <a:p>
            <a:r>
              <a:rPr lang="en-US" sz="1100" dirty="0" smtClean="0"/>
              <a:t>(v</a:t>
            </a:r>
            <a:r>
              <a:rPr lang="en-US" sz="1100" baseline="-25000" dirty="0" smtClean="0"/>
              <a:t>1</a:t>
            </a:r>
            <a:r>
              <a:rPr lang="en-US" sz="1100" dirty="0" smtClean="0"/>
              <a:t>,l</a:t>
            </a:r>
            <a:r>
              <a:rPr lang="en-US" sz="1100" baseline="-25000" dirty="0" smtClean="0"/>
              <a:t>2</a:t>
            </a:r>
            <a:r>
              <a:rPr lang="en-US" sz="1100" dirty="0" smtClean="0"/>
              <a:t>)</a:t>
            </a:r>
            <a:endParaRPr lang="en-US" sz="1100" dirty="0"/>
          </a:p>
        </p:txBody>
      </p:sp>
      <p:sp>
        <p:nvSpPr>
          <p:cNvPr id="97" name="TextBox 96"/>
          <p:cNvSpPr txBox="1"/>
          <p:nvPr/>
        </p:nvSpPr>
        <p:spPr>
          <a:xfrm>
            <a:off x="6553038" y="4466088"/>
            <a:ext cx="630383" cy="261610"/>
          </a:xfrm>
          <a:prstGeom prst="rect">
            <a:avLst/>
          </a:prstGeom>
          <a:noFill/>
        </p:spPr>
        <p:txBody>
          <a:bodyPr wrap="square" rtlCol="0">
            <a:spAutoFit/>
          </a:bodyPr>
          <a:lstStyle/>
          <a:p>
            <a:r>
              <a:rPr lang="en-US" sz="1100" dirty="0" smtClean="0"/>
              <a:t>(v</a:t>
            </a:r>
            <a:r>
              <a:rPr lang="en-US" sz="1100" baseline="-25000" dirty="0" smtClean="0"/>
              <a:t>2</a:t>
            </a:r>
            <a:r>
              <a:rPr lang="en-US" sz="1100" dirty="0" smtClean="0"/>
              <a:t>,l</a:t>
            </a:r>
            <a:r>
              <a:rPr lang="en-US" sz="1100" baseline="-25000" dirty="0"/>
              <a:t>5</a:t>
            </a:r>
            <a:r>
              <a:rPr lang="en-US" sz="1100" dirty="0" smtClean="0"/>
              <a:t>)</a:t>
            </a:r>
            <a:endParaRPr lang="en-US" sz="1100" dirty="0"/>
          </a:p>
        </p:txBody>
      </p:sp>
      <p:sp>
        <p:nvSpPr>
          <p:cNvPr id="98" name="TextBox 97"/>
          <p:cNvSpPr txBox="1"/>
          <p:nvPr/>
        </p:nvSpPr>
        <p:spPr>
          <a:xfrm>
            <a:off x="7141855" y="3707065"/>
            <a:ext cx="630383" cy="261610"/>
          </a:xfrm>
          <a:prstGeom prst="rect">
            <a:avLst/>
          </a:prstGeom>
          <a:noFill/>
        </p:spPr>
        <p:txBody>
          <a:bodyPr wrap="square" rtlCol="0">
            <a:spAutoFit/>
          </a:bodyPr>
          <a:lstStyle/>
          <a:p>
            <a:r>
              <a:rPr lang="en-US" sz="1100" dirty="0" smtClean="0"/>
              <a:t>(v</a:t>
            </a:r>
            <a:r>
              <a:rPr lang="en-US" sz="1100" baseline="-25000" dirty="0" smtClean="0"/>
              <a:t>3</a:t>
            </a:r>
            <a:r>
              <a:rPr lang="en-US" sz="1100" dirty="0" smtClean="0"/>
              <a:t>,l</a:t>
            </a:r>
            <a:r>
              <a:rPr lang="en-US" sz="1100" baseline="-25000" dirty="0"/>
              <a:t>1</a:t>
            </a:r>
            <a:r>
              <a:rPr lang="en-US" sz="1100" dirty="0" smtClean="0"/>
              <a:t>)</a:t>
            </a:r>
            <a:endParaRPr lang="en-US" sz="1100" dirty="0"/>
          </a:p>
        </p:txBody>
      </p:sp>
      <p:sp>
        <p:nvSpPr>
          <p:cNvPr id="100" name="TextBox 99"/>
          <p:cNvSpPr txBox="1"/>
          <p:nvPr/>
        </p:nvSpPr>
        <p:spPr>
          <a:xfrm>
            <a:off x="6553038" y="5002951"/>
            <a:ext cx="630383" cy="261610"/>
          </a:xfrm>
          <a:prstGeom prst="rect">
            <a:avLst/>
          </a:prstGeom>
          <a:noFill/>
        </p:spPr>
        <p:txBody>
          <a:bodyPr wrap="square" rtlCol="0">
            <a:spAutoFit/>
          </a:bodyPr>
          <a:lstStyle/>
          <a:p>
            <a:r>
              <a:rPr lang="en-US" sz="1100" dirty="0" smtClean="0"/>
              <a:t>(v</a:t>
            </a:r>
            <a:r>
              <a:rPr lang="en-US" sz="1100" baseline="-25000" dirty="0" smtClean="0"/>
              <a:t>4</a:t>
            </a:r>
            <a:r>
              <a:rPr lang="en-US" sz="1100" dirty="0" smtClean="0"/>
              <a:t>,l</a:t>
            </a:r>
            <a:r>
              <a:rPr lang="en-US" sz="1100" baseline="-25000" dirty="0" smtClean="0"/>
              <a:t>2</a:t>
            </a:r>
            <a:r>
              <a:rPr lang="en-US" sz="1100" dirty="0" smtClean="0"/>
              <a:t>)</a:t>
            </a:r>
            <a:endParaRPr lang="en-US" sz="1100" dirty="0"/>
          </a:p>
        </p:txBody>
      </p:sp>
      <p:sp>
        <p:nvSpPr>
          <p:cNvPr id="101" name="TextBox 100"/>
          <p:cNvSpPr txBox="1"/>
          <p:nvPr/>
        </p:nvSpPr>
        <p:spPr>
          <a:xfrm>
            <a:off x="7131465" y="5012856"/>
            <a:ext cx="630383" cy="261610"/>
          </a:xfrm>
          <a:prstGeom prst="rect">
            <a:avLst/>
          </a:prstGeom>
          <a:noFill/>
        </p:spPr>
        <p:txBody>
          <a:bodyPr wrap="square" rtlCol="0">
            <a:spAutoFit/>
          </a:bodyPr>
          <a:lstStyle/>
          <a:p>
            <a:r>
              <a:rPr lang="en-US" sz="1100" dirty="0" smtClean="0"/>
              <a:t>(v</a:t>
            </a:r>
            <a:r>
              <a:rPr lang="en-US" sz="1100" baseline="-25000" dirty="0" smtClean="0"/>
              <a:t>5</a:t>
            </a:r>
            <a:r>
              <a:rPr lang="en-US" sz="1100" dirty="0" smtClean="0"/>
              <a:t>,l</a:t>
            </a:r>
            <a:r>
              <a:rPr lang="en-US" sz="1100" baseline="-25000" dirty="0"/>
              <a:t>1</a:t>
            </a:r>
            <a:r>
              <a:rPr lang="en-US" sz="1100" dirty="0" smtClean="0"/>
              <a:t>)</a:t>
            </a:r>
            <a:endParaRPr lang="en-US" sz="1100" dirty="0"/>
          </a:p>
        </p:txBody>
      </p:sp>
      <p:sp>
        <p:nvSpPr>
          <p:cNvPr id="102" name="TextBox 101"/>
          <p:cNvSpPr txBox="1"/>
          <p:nvPr/>
        </p:nvSpPr>
        <p:spPr>
          <a:xfrm>
            <a:off x="6532255" y="5546256"/>
            <a:ext cx="630383" cy="261610"/>
          </a:xfrm>
          <a:prstGeom prst="rect">
            <a:avLst/>
          </a:prstGeom>
          <a:noFill/>
        </p:spPr>
        <p:txBody>
          <a:bodyPr wrap="square" rtlCol="0">
            <a:spAutoFit/>
          </a:bodyPr>
          <a:lstStyle/>
          <a:p>
            <a:r>
              <a:rPr lang="en-US" sz="1100" dirty="0" smtClean="0"/>
              <a:t>(v</a:t>
            </a:r>
            <a:r>
              <a:rPr lang="en-US" sz="1100" baseline="-25000" dirty="0" smtClean="0"/>
              <a:t>7</a:t>
            </a:r>
            <a:r>
              <a:rPr lang="en-US" sz="1100" dirty="0" smtClean="0"/>
              <a:t>,l</a:t>
            </a:r>
            <a:r>
              <a:rPr lang="en-US" sz="1100" baseline="-25000" dirty="0"/>
              <a:t>1</a:t>
            </a:r>
            <a:r>
              <a:rPr lang="en-US" sz="1100" dirty="0" smtClean="0"/>
              <a:t>)</a:t>
            </a:r>
            <a:endParaRPr lang="en-US" sz="1100" dirty="0"/>
          </a:p>
        </p:txBody>
      </p:sp>
      <p:sp>
        <p:nvSpPr>
          <p:cNvPr id="103" name="TextBox 102"/>
          <p:cNvSpPr txBox="1"/>
          <p:nvPr/>
        </p:nvSpPr>
        <p:spPr>
          <a:xfrm>
            <a:off x="7128002" y="5546256"/>
            <a:ext cx="630383" cy="261610"/>
          </a:xfrm>
          <a:prstGeom prst="rect">
            <a:avLst/>
          </a:prstGeom>
          <a:noFill/>
        </p:spPr>
        <p:txBody>
          <a:bodyPr wrap="square" rtlCol="0">
            <a:spAutoFit/>
          </a:bodyPr>
          <a:lstStyle/>
          <a:p>
            <a:r>
              <a:rPr lang="en-US" sz="1100" dirty="0" smtClean="0"/>
              <a:t>(v</a:t>
            </a:r>
            <a:r>
              <a:rPr lang="en-US" sz="1100" baseline="-25000" dirty="0" smtClean="0"/>
              <a:t>8</a:t>
            </a:r>
            <a:r>
              <a:rPr lang="en-US" sz="1100" dirty="0" smtClean="0"/>
              <a:t>,l</a:t>
            </a:r>
            <a:r>
              <a:rPr lang="en-US" sz="1100" baseline="-25000" dirty="0" smtClean="0"/>
              <a:t>2</a:t>
            </a:r>
            <a:r>
              <a:rPr lang="en-US" sz="1100" dirty="0" smtClean="0"/>
              <a:t>)</a:t>
            </a:r>
            <a:endParaRPr lang="en-US" sz="1100" dirty="0"/>
          </a:p>
        </p:txBody>
      </p:sp>
      <p:sp>
        <p:nvSpPr>
          <p:cNvPr id="104" name="Oval 103"/>
          <p:cNvSpPr/>
          <p:nvPr/>
        </p:nvSpPr>
        <p:spPr>
          <a:xfrm>
            <a:off x="7900392" y="4850064"/>
            <a:ext cx="228600" cy="2286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100" dirty="0"/>
          </a:p>
        </p:txBody>
      </p:sp>
      <p:cxnSp>
        <p:nvCxnSpPr>
          <p:cNvPr id="106" name="Straight Connector 105"/>
          <p:cNvCxnSpPr>
            <a:stCxn id="85" idx="6"/>
            <a:endCxn id="104" idx="2"/>
          </p:cNvCxnSpPr>
          <p:nvPr/>
        </p:nvCxnSpPr>
        <p:spPr>
          <a:xfrm>
            <a:off x="7543637" y="4964364"/>
            <a:ext cx="356755" cy="1588"/>
          </a:xfrm>
          <a:prstGeom prst="line">
            <a:avLst/>
          </a:prstGeom>
        </p:spPr>
        <p:style>
          <a:lnRef idx="1">
            <a:schemeClr val="accent1"/>
          </a:lnRef>
          <a:fillRef idx="0">
            <a:schemeClr val="accent1"/>
          </a:fillRef>
          <a:effectRef idx="0">
            <a:schemeClr val="accent1"/>
          </a:effectRef>
          <a:fontRef idx="minor">
            <a:schemeClr val="tx1"/>
          </a:fontRef>
        </p:style>
      </p:cxnSp>
      <p:sp>
        <p:nvSpPr>
          <p:cNvPr id="108" name="TextBox 107"/>
          <p:cNvSpPr txBox="1"/>
          <p:nvPr/>
        </p:nvSpPr>
        <p:spPr>
          <a:xfrm>
            <a:off x="7727210" y="5012856"/>
            <a:ext cx="630383" cy="261610"/>
          </a:xfrm>
          <a:prstGeom prst="rect">
            <a:avLst/>
          </a:prstGeom>
          <a:noFill/>
        </p:spPr>
        <p:txBody>
          <a:bodyPr wrap="square" rtlCol="0">
            <a:spAutoFit/>
          </a:bodyPr>
          <a:lstStyle/>
          <a:p>
            <a:r>
              <a:rPr lang="en-US" sz="1100" dirty="0" smtClean="0"/>
              <a:t>(v</a:t>
            </a:r>
            <a:r>
              <a:rPr lang="en-US" sz="1100" baseline="-25000" dirty="0" smtClean="0"/>
              <a:t>6</a:t>
            </a:r>
            <a:r>
              <a:rPr lang="en-US" sz="1100" dirty="0" smtClean="0"/>
              <a:t>,l</a:t>
            </a:r>
            <a:r>
              <a:rPr lang="en-US" sz="1100" baseline="-25000" dirty="0"/>
              <a:t>5</a:t>
            </a:r>
            <a:r>
              <a:rPr lang="en-US" sz="1100" dirty="0" smtClean="0"/>
              <a:t>)</a:t>
            </a:r>
            <a:endParaRPr lang="en-US" sz="1100" dirty="0"/>
          </a:p>
        </p:txBody>
      </p:sp>
      <p:sp>
        <p:nvSpPr>
          <p:cNvPr id="133" name="Oval 132"/>
          <p:cNvSpPr/>
          <p:nvPr/>
        </p:nvSpPr>
        <p:spPr>
          <a:xfrm>
            <a:off x="3707904" y="3717032"/>
            <a:ext cx="228600" cy="228600"/>
          </a:xfrm>
          <a:prstGeom prst="ellipse">
            <a:avLst/>
          </a:prstGeom>
          <a:solidFill>
            <a:srgbClr val="FF0000"/>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sz="1100" b="1" i="1" dirty="0" smtClean="0"/>
              <a:t>2</a:t>
            </a:r>
            <a:endParaRPr lang="en-US" sz="1100" b="1" i="1" dirty="0"/>
          </a:p>
        </p:txBody>
      </p:sp>
      <p:sp>
        <p:nvSpPr>
          <p:cNvPr id="134" name="Oval 133"/>
          <p:cNvSpPr/>
          <p:nvPr/>
        </p:nvSpPr>
        <p:spPr>
          <a:xfrm>
            <a:off x="6701975" y="3707064"/>
            <a:ext cx="228600" cy="228600"/>
          </a:xfrm>
          <a:prstGeom prst="ellipse">
            <a:avLst/>
          </a:prstGeom>
          <a:solidFill>
            <a:srgbClr val="FF0000"/>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sz="1100" b="1" i="1" dirty="0" smtClean="0"/>
              <a:t>2</a:t>
            </a:r>
            <a:endParaRPr lang="en-US" sz="1100" b="1" i="1" dirty="0"/>
          </a:p>
        </p:txBody>
      </p:sp>
      <p:sp>
        <p:nvSpPr>
          <p:cNvPr id="138" name="Oval 137"/>
          <p:cNvSpPr/>
          <p:nvPr/>
        </p:nvSpPr>
        <p:spPr>
          <a:xfrm>
            <a:off x="3715397" y="4327055"/>
            <a:ext cx="228600" cy="228600"/>
          </a:xfrm>
          <a:prstGeom prst="ellipse">
            <a:avLst/>
          </a:prstGeom>
          <a:solidFill>
            <a:srgbClr val="FF0000"/>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sz="1100" b="1" i="1" dirty="0" smtClean="0"/>
              <a:t>1</a:t>
            </a:r>
            <a:endParaRPr lang="en-US" sz="1100" b="1" i="1" dirty="0"/>
          </a:p>
        </p:txBody>
      </p:sp>
      <p:sp>
        <p:nvSpPr>
          <p:cNvPr id="139" name="Oval 138"/>
          <p:cNvSpPr/>
          <p:nvPr/>
        </p:nvSpPr>
        <p:spPr>
          <a:xfrm>
            <a:off x="6705437" y="4316664"/>
            <a:ext cx="228600" cy="228600"/>
          </a:xfrm>
          <a:prstGeom prst="ellipse">
            <a:avLst/>
          </a:prstGeom>
          <a:solidFill>
            <a:srgbClr val="FF0000"/>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sz="1100" b="1" i="1" dirty="0" smtClean="0"/>
              <a:t>1</a:t>
            </a:r>
            <a:endParaRPr lang="en-US" sz="1100" b="1" i="1" dirty="0"/>
          </a:p>
        </p:txBody>
      </p:sp>
      <p:sp>
        <p:nvSpPr>
          <p:cNvPr id="144" name="Oval 143"/>
          <p:cNvSpPr/>
          <p:nvPr/>
        </p:nvSpPr>
        <p:spPr>
          <a:xfrm>
            <a:off x="4318069" y="4032646"/>
            <a:ext cx="228600" cy="228600"/>
          </a:xfrm>
          <a:prstGeom prst="ellipse">
            <a:avLst/>
          </a:prstGeom>
          <a:solidFill>
            <a:srgbClr val="FF0000"/>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sz="1100" b="1" i="1" dirty="0" smtClean="0"/>
              <a:t>0</a:t>
            </a:r>
            <a:endParaRPr lang="en-US" sz="1100" b="1" i="1" dirty="0"/>
          </a:p>
        </p:txBody>
      </p:sp>
      <p:sp>
        <p:nvSpPr>
          <p:cNvPr id="145" name="Oval 144"/>
          <p:cNvSpPr/>
          <p:nvPr/>
        </p:nvSpPr>
        <p:spPr>
          <a:xfrm>
            <a:off x="7321965" y="4011864"/>
            <a:ext cx="228600" cy="228600"/>
          </a:xfrm>
          <a:prstGeom prst="ellipse">
            <a:avLst/>
          </a:prstGeom>
          <a:solidFill>
            <a:srgbClr val="FF0000"/>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sz="1100" b="1" i="1" dirty="0" smtClean="0"/>
              <a:t>0</a:t>
            </a:r>
            <a:endParaRPr lang="en-US" sz="1100" b="1" i="1" dirty="0"/>
          </a:p>
        </p:txBody>
      </p:sp>
      <p:sp>
        <p:nvSpPr>
          <p:cNvPr id="149" name="Oval 148"/>
          <p:cNvSpPr/>
          <p:nvPr/>
        </p:nvSpPr>
        <p:spPr>
          <a:xfrm>
            <a:off x="4882642" y="4032646"/>
            <a:ext cx="228600" cy="228600"/>
          </a:xfrm>
          <a:prstGeom prst="ellipse">
            <a:avLst/>
          </a:prstGeom>
          <a:solidFill>
            <a:srgbClr val="FF0000"/>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sz="1100" b="1" i="1" dirty="0" smtClean="0"/>
              <a:t>3</a:t>
            </a:r>
            <a:endParaRPr lang="en-US" sz="1100" b="1" i="1" dirty="0"/>
          </a:p>
        </p:txBody>
      </p:sp>
      <p:sp>
        <p:nvSpPr>
          <p:cNvPr id="163" name="TextBox 162"/>
          <p:cNvSpPr txBox="1"/>
          <p:nvPr/>
        </p:nvSpPr>
        <p:spPr>
          <a:xfrm>
            <a:off x="3203848" y="5857527"/>
            <a:ext cx="2520280" cy="307777"/>
          </a:xfrm>
          <a:prstGeom prst="rect">
            <a:avLst/>
          </a:prstGeom>
          <a:noFill/>
        </p:spPr>
        <p:txBody>
          <a:bodyPr wrap="square" rtlCol="0">
            <a:spAutoFit/>
          </a:bodyPr>
          <a:lstStyle/>
          <a:p>
            <a:r>
              <a:rPr lang="en-US" sz="1400" dirty="0" err="1" smtClean="0"/>
              <a:t>u’s</a:t>
            </a:r>
            <a:r>
              <a:rPr lang="en-US" sz="1400" dirty="0" smtClean="0"/>
              <a:t> neighborhood graph </a:t>
            </a:r>
            <a:endParaRPr lang="en-US" sz="1400" dirty="0"/>
          </a:p>
        </p:txBody>
      </p:sp>
      <p:sp>
        <p:nvSpPr>
          <p:cNvPr id="111" name="TextBox 110"/>
          <p:cNvSpPr txBox="1"/>
          <p:nvPr/>
        </p:nvSpPr>
        <p:spPr>
          <a:xfrm>
            <a:off x="6228184" y="5857527"/>
            <a:ext cx="2520280" cy="307777"/>
          </a:xfrm>
          <a:prstGeom prst="rect">
            <a:avLst/>
          </a:prstGeom>
          <a:noFill/>
        </p:spPr>
        <p:txBody>
          <a:bodyPr wrap="square" rtlCol="0">
            <a:spAutoFit/>
          </a:bodyPr>
          <a:lstStyle/>
          <a:p>
            <a:r>
              <a:rPr lang="en-US" sz="1400" dirty="0" err="1" smtClean="0"/>
              <a:t>v’s</a:t>
            </a:r>
            <a:r>
              <a:rPr lang="en-US" sz="1400" dirty="0" smtClean="0"/>
              <a:t> neighborhood graph </a:t>
            </a:r>
            <a:endParaRPr lang="en-US" sz="1400" dirty="0"/>
          </a:p>
        </p:txBody>
      </p:sp>
      <p:sp>
        <p:nvSpPr>
          <p:cNvPr id="113" name="TextBox 112"/>
          <p:cNvSpPr txBox="1"/>
          <p:nvPr/>
        </p:nvSpPr>
        <p:spPr>
          <a:xfrm>
            <a:off x="251520" y="3193231"/>
            <a:ext cx="2520280" cy="307777"/>
          </a:xfrm>
          <a:prstGeom prst="rect">
            <a:avLst/>
          </a:prstGeom>
          <a:noFill/>
        </p:spPr>
        <p:txBody>
          <a:bodyPr wrap="square" rtlCol="0">
            <a:spAutoFit/>
          </a:bodyPr>
          <a:lstStyle/>
          <a:p>
            <a:r>
              <a:rPr lang="en-US" sz="1400" dirty="0" smtClean="0"/>
              <a:t>Label Category Tree</a:t>
            </a:r>
            <a:endParaRPr lang="en-US" sz="1400" dirty="0"/>
          </a:p>
        </p:txBody>
      </p:sp>
      <p:grpSp>
        <p:nvGrpSpPr>
          <p:cNvPr id="127" name="Group 126"/>
          <p:cNvGrpSpPr/>
          <p:nvPr/>
        </p:nvGrpSpPr>
        <p:grpSpPr>
          <a:xfrm>
            <a:off x="3821476" y="4467556"/>
            <a:ext cx="3538054" cy="278370"/>
            <a:chOff x="3821476" y="4467556"/>
            <a:chExt cx="3538054" cy="278370"/>
          </a:xfrm>
        </p:grpSpPr>
        <p:cxnSp>
          <p:nvCxnSpPr>
            <p:cNvPr id="122" name="Straight Connector 121"/>
            <p:cNvCxnSpPr>
              <a:stCxn id="119" idx="2"/>
            </p:cNvCxnSpPr>
            <p:nvPr/>
          </p:nvCxnSpPr>
          <p:spPr bwMode="auto">
            <a:xfrm rot="16200000" flipH="1">
              <a:off x="3908706" y="4493898"/>
              <a:ext cx="72008" cy="246468"/>
            </a:xfrm>
            <a:prstGeom prst="line">
              <a:avLst/>
            </a:prstGeom>
            <a:solidFill>
              <a:schemeClr val="accent1"/>
            </a:solidFill>
            <a:ln w="9525" cap="flat" cmpd="sng" algn="ctr">
              <a:solidFill>
                <a:srgbClr val="FF0000"/>
              </a:solidFill>
              <a:prstDash val="solid"/>
              <a:round/>
              <a:headEnd type="none" w="med" len="med"/>
              <a:tailEnd type="none" w="med" len="med"/>
            </a:ln>
            <a:effectLst/>
          </p:spPr>
        </p:cxnSp>
        <p:cxnSp>
          <p:nvCxnSpPr>
            <p:cNvPr id="123" name="Straight Connector 122"/>
            <p:cNvCxnSpPr/>
            <p:nvPr/>
          </p:nvCxnSpPr>
          <p:spPr bwMode="auto">
            <a:xfrm rot="16200000" flipH="1">
              <a:off x="6953095" y="4493899"/>
              <a:ext cx="72008" cy="246468"/>
            </a:xfrm>
            <a:prstGeom prst="line">
              <a:avLst/>
            </a:prstGeom>
            <a:solidFill>
              <a:schemeClr val="accent1"/>
            </a:solidFill>
            <a:ln w="9525" cap="flat" cmpd="sng" algn="ctr">
              <a:solidFill>
                <a:srgbClr val="FF0000"/>
              </a:solidFill>
              <a:prstDash val="solid"/>
              <a:round/>
              <a:headEnd type="none" w="med" len="med"/>
              <a:tailEnd type="none" w="med" len="med"/>
            </a:ln>
            <a:effectLst/>
          </p:spPr>
        </p:cxnSp>
        <p:sp>
          <p:nvSpPr>
            <p:cNvPr id="125" name="TextBox 124"/>
            <p:cNvSpPr txBox="1"/>
            <p:nvPr/>
          </p:nvSpPr>
          <p:spPr>
            <a:xfrm>
              <a:off x="4036771" y="4484316"/>
              <a:ext cx="288032" cy="261610"/>
            </a:xfrm>
            <a:prstGeom prst="rect">
              <a:avLst/>
            </a:prstGeom>
            <a:noFill/>
          </p:spPr>
          <p:txBody>
            <a:bodyPr wrap="square" rtlCol="0">
              <a:spAutoFit/>
            </a:bodyPr>
            <a:lstStyle/>
            <a:p>
              <a:r>
                <a:rPr lang="en-US" sz="1100" dirty="0" smtClean="0">
                  <a:solidFill>
                    <a:srgbClr val="FF0000"/>
                  </a:solidFill>
                </a:rPr>
                <a:t>l</a:t>
              </a:r>
              <a:r>
                <a:rPr lang="en-US" sz="1100" baseline="-25000" dirty="0" smtClean="0">
                  <a:solidFill>
                    <a:srgbClr val="FF0000"/>
                  </a:solidFill>
                </a:rPr>
                <a:t>7</a:t>
              </a:r>
              <a:endParaRPr lang="en-US" sz="1100" dirty="0">
                <a:solidFill>
                  <a:srgbClr val="FF0000"/>
                </a:solidFill>
              </a:endParaRPr>
            </a:p>
          </p:txBody>
        </p:sp>
        <p:sp>
          <p:nvSpPr>
            <p:cNvPr id="126" name="TextBox 125"/>
            <p:cNvSpPr txBox="1"/>
            <p:nvPr/>
          </p:nvSpPr>
          <p:spPr>
            <a:xfrm>
              <a:off x="7071498" y="4467556"/>
              <a:ext cx="288032" cy="261610"/>
            </a:xfrm>
            <a:prstGeom prst="rect">
              <a:avLst/>
            </a:prstGeom>
            <a:noFill/>
          </p:spPr>
          <p:txBody>
            <a:bodyPr wrap="square" rtlCol="0">
              <a:spAutoFit/>
            </a:bodyPr>
            <a:lstStyle/>
            <a:p>
              <a:r>
                <a:rPr lang="en-US" sz="1100" dirty="0" smtClean="0">
                  <a:solidFill>
                    <a:srgbClr val="FF0000"/>
                  </a:solidFill>
                </a:rPr>
                <a:t>l</a:t>
              </a:r>
              <a:r>
                <a:rPr lang="en-US" sz="1100" baseline="-25000" dirty="0" smtClean="0">
                  <a:solidFill>
                    <a:srgbClr val="FF0000"/>
                  </a:solidFill>
                </a:rPr>
                <a:t>7</a:t>
              </a:r>
              <a:endParaRPr lang="en-US" sz="1100" dirty="0">
                <a:solidFill>
                  <a:srgbClr val="FF0000"/>
                </a:solidFill>
              </a:endParaRPr>
            </a:p>
          </p:txBody>
        </p:sp>
      </p:grpSp>
      <p:cxnSp>
        <p:nvCxnSpPr>
          <p:cNvPr id="165" name="Straight Arrow Connector 164"/>
          <p:cNvCxnSpPr>
            <a:stCxn id="169" idx="7"/>
          </p:cNvCxnSpPr>
          <p:nvPr/>
        </p:nvCxnSpPr>
        <p:spPr>
          <a:xfrm rot="5400000" flipH="1" flipV="1">
            <a:off x="7638338" y="3504479"/>
            <a:ext cx="969582" cy="9854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8" name="TextBox 167"/>
          <p:cNvSpPr txBox="1"/>
          <p:nvPr/>
        </p:nvSpPr>
        <p:spPr>
          <a:xfrm>
            <a:off x="6588224" y="2710081"/>
            <a:ext cx="2590800" cy="430887"/>
          </a:xfrm>
          <a:prstGeom prst="rect">
            <a:avLst/>
          </a:prstGeom>
          <a:noFill/>
        </p:spPr>
        <p:txBody>
          <a:bodyPr wrap="square" rtlCol="0">
            <a:spAutoFit/>
          </a:bodyPr>
          <a:lstStyle/>
          <a:p>
            <a:r>
              <a:rPr lang="en-US" sz="1100" dirty="0" err="1" smtClean="0"/>
              <a:t>Unanonymoized</a:t>
            </a:r>
            <a:r>
              <a:rPr lang="en-US" sz="1100" dirty="0" smtClean="0"/>
              <a:t>, smallest degree and most similar label</a:t>
            </a:r>
            <a:endParaRPr lang="en-US" sz="1100" dirty="0"/>
          </a:p>
        </p:txBody>
      </p:sp>
      <p:grpSp>
        <p:nvGrpSpPr>
          <p:cNvPr id="171" name="Group 170"/>
          <p:cNvGrpSpPr/>
          <p:nvPr/>
        </p:nvGrpSpPr>
        <p:grpSpPr>
          <a:xfrm>
            <a:off x="7555501" y="4005064"/>
            <a:ext cx="813956" cy="417834"/>
            <a:chOff x="8497238" y="4005064"/>
            <a:chExt cx="813956" cy="417834"/>
          </a:xfrm>
        </p:grpSpPr>
        <p:cxnSp>
          <p:nvCxnSpPr>
            <p:cNvPr id="131" name="Straight Connector 130"/>
            <p:cNvCxnSpPr/>
            <p:nvPr/>
          </p:nvCxnSpPr>
          <p:spPr>
            <a:xfrm>
              <a:off x="8497238" y="4126164"/>
              <a:ext cx="325583" cy="1588"/>
            </a:xfrm>
            <a:prstGeom prst="line">
              <a:avLst/>
            </a:prstGeom>
          </p:spPr>
          <p:style>
            <a:lnRef idx="1">
              <a:schemeClr val="accent1"/>
            </a:lnRef>
            <a:fillRef idx="0">
              <a:schemeClr val="accent1"/>
            </a:fillRef>
            <a:effectRef idx="0">
              <a:schemeClr val="accent1"/>
            </a:effectRef>
            <a:fontRef idx="minor">
              <a:schemeClr val="tx1"/>
            </a:fontRef>
          </p:style>
        </p:cxnSp>
        <p:sp>
          <p:nvSpPr>
            <p:cNvPr id="132" name="TextBox 131"/>
            <p:cNvSpPr txBox="1"/>
            <p:nvPr/>
          </p:nvSpPr>
          <p:spPr>
            <a:xfrm>
              <a:off x="8680811" y="4161288"/>
              <a:ext cx="630383" cy="261610"/>
            </a:xfrm>
            <a:prstGeom prst="rect">
              <a:avLst/>
            </a:prstGeom>
            <a:noFill/>
          </p:spPr>
          <p:txBody>
            <a:bodyPr wrap="square" rtlCol="0">
              <a:spAutoFit/>
            </a:bodyPr>
            <a:lstStyle/>
            <a:p>
              <a:r>
                <a:rPr lang="en-US" sz="1100" dirty="0" smtClean="0"/>
                <a:t>(s</a:t>
              </a:r>
              <a:r>
                <a:rPr lang="en-US" sz="1100" baseline="-25000" dirty="0" smtClean="0"/>
                <a:t>4</a:t>
              </a:r>
              <a:r>
                <a:rPr lang="en-US" sz="1100" dirty="0" smtClean="0"/>
                <a:t>,l</a:t>
              </a:r>
              <a:r>
                <a:rPr lang="en-US" sz="1100" baseline="-25000" dirty="0" smtClean="0"/>
                <a:t>4</a:t>
              </a:r>
              <a:r>
                <a:rPr lang="en-US" sz="1100" dirty="0" smtClean="0"/>
                <a:t>)</a:t>
              </a:r>
              <a:endParaRPr lang="en-US" sz="1100" dirty="0"/>
            </a:p>
          </p:txBody>
        </p:sp>
        <p:sp>
          <p:nvSpPr>
            <p:cNvPr id="169" name="Oval 168"/>
            <p:cNvSpPr/>
            <p:nvPr/>
          </p:nvSpPr>
          <p:spPr>
            <a:xfrm>
              <a:off x="8820472" y="4005064"/>
              <a:ext cx="228600" cy="2286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100" dirty="0"/>
            </a:p>
          </p:txBody>
        </p:sp>
      </p:grpSp>
      <p:sp>
        <p:nvSpPr>
          <p:cNvPr id="173" name="TextBox 172"/>
          <p:cNvSpPr txBox="1"/>
          <p:nvPr/>
        </p:nvSpPr>
        <p:spPr>
          <a:xfrm>
            <a:off x="7915541" y="3985319"/>
            <a:ext cx="144016" cy="261610"/>
          </a:xfrm>
          <a:prstGeom prst="rect">
            <a:avLst/>
          </a:prstGeom>
          <a:noFill/>
        </p:spPr>
        <p:txBody>
          <a:bodyPr wrap="square" rtlCol="0">
            <a:spAutoFit/>
          </a:bodyPr>
          <a:lstStyle/>
          <a:p>
            <a:r>
              <a:rPr lang="en-US" sz="1100" b="1" i="1" dirty="0" smtClean="0"/>
              <a:t>3</a:t>
            </a:r>
            <a:endParaRPr lang="en-US" sz="1100" b="1" i="1" dirty="0"/>
          </a:p>
        </p:txBody>
      </p:sp>
      <p:grpSp>
        <p:nvGrpSpPr>
          <p:cNvPr id="185" name="Group 184"/>
          <p:cNvGrpSpPr/>
          <p:nvPr/>
        </p:nvGrpSpPr>
        <p:grpSpPr>
          <a:xfrm>
            <a:off x="4532443" y="4885191"/>
            <a:ext cx="813956" cy="416017"/>
            <a:chOff x="4532443" y="4869160"/>
            <a:chExt cx="813956" cy="416017"/>
          </a:xfrm>
        </p:grpSpPr>
        <p:cxnSp>
          <p:nvCxnSpPr>
            <p:cNvPr id="180" name="Straight Connector 179"/>
            <p:cNvCxnSpPr/>
            <p:nvPr/>
          </p:nvCxnSpPr>
          <p:spPr>
            <a:xfrm>
              <a:off x="4532443" y="4964684"/>
              <a:ext cx="356755" cy="1588"/>
            </a:xfrm>
            <a:prstGeom prst="line">
              <a:avLst/>
            </a:prstGeom>
          </p:spPr>
          <p:style>
            <a:lnRef idx="1">
              <a:schemeClr val="accent1"/>
            </a:lnRef>
            <a:fillRef idx="0">
              <a:schemeClr val="accent1"/>
            </a:fillRef>
            <a:effectRef idx="0">
              <a:schemeClr val="accent1"/>
            </a:effectRef>
            <a:fontRef idx="minor">
              <a:schemeClr val="tx1"/>
            </a:fontRef>
          </p:style>
        </p:cxnSp>
        <p:sp>
          <p:nvSpPr>
            <p:cNvPr id="181" name="TextBox 180"/>
            <p:cNvSpPr txBox="1"/>
            <p:nvPr/>
          </p:nvSpPr>
          <p:spPr>
            <a:xfrm>
              <a:off x="4716016" y="5023567"/>
              <a:ext cx="630383" cy="261610"/>
            </a:xfrm>
            <a:prstGeom prst="rect">
              <a:avLst/>
            </a:prstGeom>
            <a:noFill/>
          </p:spPr>
          <p:txBody>
            <a:bodyPr wrap="square" rtlCol="0">
              <a:spAutoFit/>
            </a:bodyPr>
            <a:lstStyle/>
            <a:p>
              <a:r>
                <a:rPr lang="en-US" sz="1100" dirty="0" smtClean="0"/>
                <a:t>(s</a:t>
              </a:r>
              <a:r>
                <a:rPr lang="en-US" sz="1100" baseline="-25000" dirty="0" smtClean="0"/>
                <a:t>6</a:t>
              </a:r>
              <a:r>
                <a:rPr lang="en-US" sz="1100" dirty="0" smtClean="0"/>
                <a:t>,l</a:t>
              </a:r>
              <a:r>
                <a:rPr lang="en-US" sz="1100" baseline="-25000" dirty="0" smtClean="0"/>
                <a:t>5</a:t>
              </a:r>
              <a:r>
                <a:rPr lang="en-US" sz="1100" dirty="0" smtClean="0"/>
                <a:t>)</a:t>
              </a:r>
              <a:endParaRPr lang="en-US" sz="1100" dirty="0"/>
            </a:p>
          </p:txBody>
        </p:sp>
        <p:sp>
          <p:nvSpPr>
            <p:cNvPr id="182" name="Oval 181"/>
            <p:cNvSpPr/>
            <p:nvPr/>
          </p:nvSpPr>
          <p:spPr>
            <a:xfrm>
              <a:off x="4900867" y="4869160"/>
              <a:ext cx="228600" cy="2286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100" b="1" i="1" dirty="0" smtClean="0"/>
                <a:t>6</a:t>
              </a:r>
              <a:endParaRPr lang="en-US" sz="1100" b="1" i="1" dirty="0"/>
            </a:p>
          </p:txBody>
        </p:sp>
      </p:grpSp>
      <p:grpSp>
        <p:nvGrpSpPr>
          <p:cNvPr id="190" name="Group 189"/>
          <p:cNvGrpSpPr/>
          <p:nvPr/>
        </p:nvGrpSpPr>
        <p:grpSpPr>
          <a:xfrm>
            <a:off x="3719181" y="4848633"/>
            <a:ext cx="3825674" cy="241176"/>
            <a:chOff x="3719181" y="4848633"/>
            <a:chExt cx="3825674" cy="241176"/>
          </a:xfrm>
        </p:grpSpPr>
        <p:sp>
          <p:nvSpPr>
            <p:cNvPr id="188" name="Oval 187"/>
            <p:cNvSpPr/>
            <p:nvPr/>
          </p:nvSpPr>
          <p:spPr>
            <a:xfrm>
              <a:off x="7316255" y="4848633"/>
              <a:ext cx="228600" cy="228600"/>
            </a:xfrm>
            <a:prstGeom prst="ellipse">
              <a:avLst/>
            </a:prstGeom>
            <a:solidFill>
              <a:srgbClr val="FF0000"/>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sz="1100" b="1" i="1" dirty="0" smtClean="0"/>
                <a:t>4</a:t>
              </a:r>
              <a:endParaRPr lang="en-US" sz="1100" b="1" i="1" dirty="0"/>
            </a:p>
          </p:txBody>
        </p:sp>
        <p:sp>
          <p:nvSpPr>
            <p:cNvPr id="189" name="Oval 188"/>
            <p:cNvSpPr/>
            <p:nvPr/>
          </p:nvSpPr>
          <p:spPr>
            <a:xfrm>
              <a:off x="3719181" y="4861209"/>
              <a:ext cx="228600" cy="228600"/>
            </a:xfrm>
            <a:prstGeom prst="ellipse">
              <a:avLst/>
            </a:prstGeom>
            <a:solidFill>
              <a:srgbClr val="FF0000"/>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sz="1100" b="1" i="1" dirty="0" smtClean="0"/>
                <a:t>4</a:t>
              </a:r>
              <a:endParaRPr lang="en-US" sz="1100" b="1" i="1" dirty="0"/>
            </a:p>
          </p:txBody>
        </p:sp>
      </p:grpSp>
      <p:grpSp>
        <p:nvGrpSpPr>
          <p:cNvPr id="194" name="Group 193"/>
          <p:cNvGrpSpPr/>
          <p:nvPr/>
        </p:nvGrpSpPr>
        <p:grpSpPr>
          <a:xfrm>
            <a:off x="4322873" y="4851959"/>
            <a:ext cx="2613665" cy="241176"/>
            <a:chOff x="4322873" y="4851959"/>
            <a:chExt cx="2613665" cy="241176"/>
          </a:xfrm>
        </p:grpSpPr>
        <p:sp>
          <p:nvSpPr>
            <p:cNvPr id="192" name="Oval 191"/>
            <p:cNvSpPr/>
            <p:nvPr/>
          </p:nvSpPr>
          <p:spPr>
            <a:xfrm>
              <a:off x="6707938" y="4851959"/>
              <a:ext cx="228600" cy="228600"/>
            </a:xfrm>
            <a:prstGeom prst="ellipse">
              <a:avLst/>
            </a:prstGeom>
            <a:solidFill>
              <a:srgbClr val="FF0000"/>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sz="1100" b="1" i="1" dirty="0" smtClean="0"/>
                <a:t>5</a:t>
              </a:r>
              <a:endParaRPr lang="en-US" sz="1100" b="1" i="1" dirty="0"/>
            </a:p>
          </p:txBody>
        </p:sp>
        <p:sp>
          <p:nvSpPr>
            <p:cNvPr id="193" name="Oval 192"/>
            <p:cNvSpPr/>
            <p:nvPr/>
          </p:nvSpPr>
          <p:spPr>
            <a:xfrm>
              <a:off x="4322873" y="4864535"/>
              <a:ext cx="228600" cy="228600"/>
            </a:xfrm>
            <a:prstGeom prst="ellipse">
              <a:avLst/>
            </a:prstGeom>
            <a:solidFill>
              <a:srgbClr val="FF0000"/>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sz="1100" b="1" i="1" dirty="0" smtClean="0"/>
                <a:t>5</a:t>
              </a:r>
              <a:endParaRPr lang="en-US" sz="1100" b="1" i="1" dirty="0"/>
            </a:p>
          </p:txBody>
        </p:sp>
      </p:grpSp>
      <p:sp>
        <p:nvSpPr>
          <p:cNvPr id="195" name="Oval 194"/>
          <p:cNvSpPr/>
          <p:nvPr/>
        </p:nvSpPr>
        <p:spPr>
          <a:xfrm>
            <a:off x="7900270" y="4848633"/>
            <a:ext cx="228600" cy="228600"/>
          </a:xfrm>
          <a:prstGeom prst="ellipse">
            <a:avLst/>
          </a:prstGeom>
          <a:solidFill>
            <a:srgbClr val="FF0000"/>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sz="1100" b="1" i="1" dirty="0" smtClean="0"/>
              <a:t>6</a:t>
            </a:r>
            <a:endParaRPr lang="en-US" sz="1100" b="1" i="1" dirty="0"/>
          </a:p>
        </p:txBody>
      </p:sp>
      <p:grpSp>
        <p:nvGrpSpPr>
          <p:cNvPr id="196" name="Group 195"/>
          <p:cNvGrpSpPr/>
          <p:nvPr/>
        </p:nvGrpSpPr>
        <p:grpSpPr>
          <a:xfrm>
            <a:off x="3715855" y="5388268"/>
            <a:ext cx="3220683" cy="233225"/>
            <a:chOff x="4322873" y="4859910"/>
            <a:chExt cx="3220683" cy="233225"/>
          </a:xfrm>
        </p:grpSpPr>
        <p:sp>
          <p:nvSpPr>
            <p:cNvPr id="197" name="Oval 196"/>
            <p:cNvSpPr/>
            <p:nvPr/>
          </p:nvSpPr>
          <p:spPr>
            <a:xfrm>
              <a:off x="7314956" y="4859910"/>
              <a:ext cx="228600" cy="228600"/>
            </a:xfrm>
            <a:prstGeom prst="ellipse">
              <a:avLst/>
            </a:prstGeom>
            <a:solidFill>
              <a:srgbClr val="FF0000"/>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sz="1100" b="1" i="1" dirty="0" smtClean="0"/>
                <a:t>7</a:t>
              </a:r>
              <a:endParaRPr lang="en-US" sz="1100" b="1" i="1" dirty="0"/>
            </a:p>
          </p:txBody>
        </p:sp>
        <p:sp>
          <p:nvSpPr>
            <p:cNvPr id="198" name="Oval 197"/>
            <p:cNvSpPr/>
            <p:nvPr/>
          </p:nvSpPr>
          <p:spPr>
            <a:xfrm>
              <a:off x="4322873" y="4864535"/>
              <a:ext cx="228600" cy="228600"/>
            </a:xfrm>
            <a:prstGeom prst="ellipse">
              <a:avLst/>
            </a:prstGeom>
            <a:solidFill>
              <a:srgbClr val="FF0000"/>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sz="1100" b="1" i="1" dirty="0" smtClean="0"/>
                <a:t>7</a:t>
              </a:r>
              <a:endParaRPr lang="en-US" sz="1100" b="1" i="1" dirty="0"/>
            </a:p>
          </p:txBody>
        </p:sp>
      </p:grpSp>
      <p:grpSp>
        <p:nvGrpSpPr>
          <p:cNvPr id="199" name="Group 198"/>
          <p:cNvGrpSpPr/>
          <p:nvPr/>
        </p:nvGrpSpPr>
        <p:grpSpPr>
          <a:xfrm>
            <a:off x="4315772" y="5381167"/>
            <a:ext cx="3228634" cy="249127"/>
            <a:chOff x="4322873" y="4844008"/>
            <a:chExt cx="3228634" cy="249127"/>
          </a:xfrm>
        </p:grpSpPr>
        <p:sp>
          <p:nvSpPr>
            <p:cNvPr id="200" name="Oval 199"/>
            <p:cNvSpPr/>
            <p:nvPr/>
          </p:nvSpPr>
          <p:spPr>
            <a:xfrm>
              <a:off x="7322907" y="4844008"/>
              <a:ext cx="228600" cy="228600"/>
            </a:xfrm>
            <a:prstGeom prst="ellipse">
              <a:avLst/>
            </a:prstGeom>
            <a:solidFill>
              <a:srgbClr val="FF0000"/>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sz="1100" b="1" i="1" dirty="0" smtClean="0"/>
                <a:t>8</a:t>
              </a:r>
              <a:endParaRPr lang="en-US" sz="1100" b="1" i="1" dirty="0"/>
            </a:p>
          </p:txBody>
        </p:sp>
        <p:sp>
          <p:nvSpPr>
            <p:cNvPr id="201" name="Oval 200"/>
            <p:cNvSpPr/>
            <p:nvPr/>
          </p:nvSpPr>
          <p:spPr>
            <a:xfrm>
              <a:off x="4322873" y="4864535"/>
              <a:ext cx="228600" cy="228600"/>
            </a:xfrm>
            <a:prstGeom prst="ellipse">
              <a:avLst/>
            </a:prstGeom>
            <a:solidFill>
              <a:srgbClr val="FF0000"/>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sz="1100" b="1" i="1" dirty="0" smtClean="0"/>
                <a:t>8</a:t>
              </a:r>
              <a:endParaRPr lang="en-US" sz="1100" b="1" i="1" dirty="0"/>
            </a:p>
          </p:txBody>
        </p:sp>
      </p:grpSp>
      <p:grpSp>
        <p:nvGrpSpPr>
          <p:cNvPr id="202" name="Group 201"/>
          <p:cNvGrpSpPr/>
          <p:nvPr/>
        </p:nvGrpSpPr>
        <p:grpSpPr>
          <a:xfrm>
            <a:off x="4450575" y="5557436"/>
            <a:ext cx="3505801" cy="278370"/>
            <a:chOff x="3821476" y="4467556"/>
            <a:chExt cx="3505801" cy="278370"/>
          </a:xfrm>
        </p:grpSpPr>
        <p:cxnSp>
          <p:nvCxnSpPr>
            <p:cNvPr id="203" name="Straight Connector 202"/>
            <p:cNvCxnSpPr/>
            <p:nvPr/>
          </p:nvCxnSpPr>
          <p:spPr bwMode="auto">
            <a:xfrm rot="16200000" flipH="1">
              <a:off x="3908706" y="4493898"/>
              <a:ext cx="72008" cy="246468"/>
            </a:xfrm>
            <a:prstGeom prst="line">
              <a:avLst/>
            </a:prstGeom>
            <a:solidFill>
              <a:schemeClr val="accent1"/>
            </a:solidFill>
            <a:ln w="9525" cap="flat" cmpd="sng" algn="ctr">
              <a:solidFill>
                <a:srgbClr val="FF0000"/>
              </a:solidFill>
              <a:prstDash val="solid"/>
              <a:round/>
              <a:headEnd type="none" w="med" len="med"/>
              <a:tailEnd type="none" w="med" len="med"/>
            </a:ln>
            <a:effectLst/>
          </p:spPr>
        </p:cxnSp>
        <p:cxnSp>
          <p:nvCxnSpPr>
            <p:cNvPr id="204" name="Straight Connector 203"/>
            <p:cNvCxnSpPr/>
            <p:nvPr/>
          </p:nvCxnSpPr>
          <p:spPr bwMode="auto">
            <a:xfrm rot="16200000" flipH="1">
              <a:off x="6953095" y="4493899"/>
              <a:ext cx="72008" cy="246468"/>
            </a:xfrm>
            <a:prstGeom prst="line">
              <a:avLst/>
            </a:prstGeom>
            <a:solidFill>
              <a:schemeClr val="accent1"/>
            </a:solidFill>
            <a:ln w="9525" cap="flat" cmpd="sng" algn="ctr">
              <a:solidFill>
                <a:srgbClr val="FF0000"/>
              </a:solidFill>
              <a:prstDash val="solid"/>
              <a:round/>
              <a:headEnd type="none" w="med" len="med"/>
              <a:tailEnd type="none" w="med" len="med"/>
            </a:ln>
            <a:effectLst/>
          </p:spPr>
        </p:cxnSp>
        <p:sp>
          <p:nvSpPr>
            <p:cNvPr id="205" name="TextBox 204"/>
            <p:cNvSpPr txBox="1"/>
            <p:nvPr/>
          </p:nvSpPr>
          <p:spPr>
            <a:xfrm>
              <a:off x="4014909" y="4484316"/>
              <a:ext cx="288032" cy="261610"/>
            </a:xfrm>
            <a:prstGeom prst="rect">
              <a:avLst/>
            </a:prstGeom>
            <a:noFill/>
          </p:spPr>
          <p:txBody>
            <a:bodyPr wrap="square" rtlCol="0">
              <a:spAutoFit/>
            </a:bodyPr>
            <a:lstStyle/>
            <a:p>
              <a:r>
                <a:rPr lang="en-US" sz="1100" dirty="0" smtClean="0">
                  <a:solidFill>
                    <a:srgbClr val="FF0000"/>
                  </a:solidFill>
                </a:rPr>
                <a:t>l</a:t>
              </a:r>
              <a:r>
                <a:rPr lang="en-US" sz="1100" baseline="-25000" dirty="0" smtClean="0">
                  <a:solidFill>
                    <a:srgbClr val="FF0000"/>
                  </a:solidFill>
                </a:rPr>
                <a:t>6</a:t>
              </a:r>
              <a:endParaRPr lang="en-US" sz="1100" dirty="0">
                <a:solidFill>
                  <a:srgbClr val="FF0000"/>
                </a:solidFill>
              </a:endParaRPr>
            </a:p>
          </p:txBody>
        </p:sp>
        <p:sp>
          <p:nvSpPr>
            <p:cNvPr id="206" name="TextBox 205"/>
            <p:cNvSpPr txBox="1"/>
            <p:nvPr/>
          </p:nvSpPr>
          <p:spPr>
            <a:xfrm>
              <a:off x="7039245" y="4467556"/>
              <a:ext cx="288032" cy="261610"/>
            </a:xfrm>
            <a:prstGeom prst="rect">
              <a:avLst/>
            </a:prstGeom>
            <a:noFill/>
          </p:spPr>
          <p:txBody>
            <a:bodyPr wrap="square" rtlCol="0">
              <a:spAutoFit/>
            </a:bodyPr>
            <a:lstStyle/>
            <a:p>
              <a:r>
                <a:rPr lang="en-US" sz="1100" dirty="0" smtClean="0">
                  <a:solidFill>
                    <a:srgbClr val="FF0000"/>
                  </a:solidFill>
                </a:rPr>
                <a:t>l</a:t>
              </a:r>
              <a:r>
                <a:rPr lang="en-US" sz="1100" baseline="-25000" dirty="0" smtClean="0">
                  <a:solidFill>
                    <a:srgbClr val="FF0000"/>
                  </a:solidFill>
                </a:rPr>
                <a:t>6</a:t>
              </a:r>
              <a:endParaRPr lang="en-US" sz="1100" dirty="0">
                <a:solidFill>
                  <a:srgbClr val="FF0000"/>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3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6" presetClass="emph" presetSubtype="0" fill="hold" grpId="0" nodeType="clickEffect">
                                  <p:stCondLst>
                                    <p:cond delay="0"/>
                                  </p:stCondLst>
                                  <p:childTnLst>
                                    <p:animEffect transition="out" filter="fade">
                                      <p:cBhvr>
                                        <p:cTn id="18" dur="500" tmFilter="0, 0; .2, .5; .8, .5; 1, 0"/>
                                        <p:tgtEl>
                                          <p:spTgt spid="26"/>
                                        </p:tgtEl>
                                      </p:cBhvr>
                                    </p:animEffect>
                                    <p:animScale>
                                      <p:cBhvr>
                                        <p:cTn id="19" dur="250" autoRev="1" fill="hold"/>
                                        <p:tgtEl>
                                          <p:spTgt spid="26"/>
                                        </p:tgtEl>
                                      </p:cBhvr>
                                      <p:by x="105000" y="105000"/>
                                    </p:animScale>
                                  </p:childTnLst>
                                </p:cTn>
                              </p:par>
                              <p:par>
                                <p:cTn id="20" presetID="26" presetClass="emph" presetSubtype="0" fill="hold" grpId="0" nodeType="withEffect">
                                  <p:stCondLst>
                                    <p:cond delay="0"/>
                                  </p:stCondLst>
                                  <p:childTnLst>
                                    <p:animEffect transition="out" filter="fade">
                                      <p:cBhvr>
                                        <p:cTn id="21" dur="500" tmFilter="0, 0; .2, .5; .8, .5; 1, 0"/>
                                        <p:tgtEl>
                                          <p:spTgt spid="27"/>
                                        </p:tgtEl>
                                      </p:cBhvr>
                                    </p:animEffect>
                                    <p:animScale>
                                      <p:cBhvr>
                                        <p:cTn id="22" dur="250" autoRev="1" fill="hold"/>
                                        <p:tgtEl>
                                          <p:spTgt spid="27"/>
                                        </p:tgtEl>
                                      </p:cBhvr>
                                      <p:by x="105000" y="105000"/>
                                    </p:animScale>
                                  </p:childTnLst>
                                </p:cTn>
                              </p:par>
                              <p:par>
                                <p:cTn id="23" presetID="3" presetClass="entr" presetSubtype="10" fill="hold" grpId="1" nodeType="withEffect">
                                  <p:stCondLst>
                                    <p:cond delay="0"/>
                                  </p:stCondLst>
                                  <p:childTnLst>
                                    <p:set>
                                      <p:cBhvr>
                                        <p:cTn id="24" dur="1" fill="hold">
                                          <p:stCondLst>
                                            <p:cond delay="0"/>
                                          </p:stCondLst>
                                        </p:cTn>
                                        <p:tgtEl>
                                          <p:spTgt spid="26"/>
                                        </p:tgtEl>
                                        <p:attrNameLst>
                                          <p:attrName>style.visibility</p:attrName>
                                        </p:attrNameLst>
                                      </p:cBhvr>
                                      <p:to>
                                        <p:strVal val="visible"/>
                                      </p:to>
                                    </p:set>
                                    <p:animEffect transition="in" filter="blinds(horizontal)">
                                      <p:cBhvr>
                                        <p:cTn id="25" dur="500"/>
                                        <p:tgtEl>
                                          <p:spTgt spid="26"/>
                                        </p:tgtEl>
                                      </p:cBhvr>
                                    </p:animEffect>
                                  </p:childTnLst>
                                </p:cTn>
                              </p:par>
                              <p:par>
                                <p:cTn id="26" presetID="3" presetClass="entr" presetSubtype="10" fill="hold" grpId="1" nodeType="withEffect">
                                  <p:stCondLst>
                                    <p:cond delay="0"/>
                                  </p:stCondLst>
                                  <p:childTnLst>
                                    <p:set>
                                      <p:cBhvr>
                                        <p:cTn id="27" dur="1" fill="hold">
                                          <p:stCondLst>
                                            <p:cond delay="0"/>
                                          </p:stCondLst>
                                        </p:cTn>
                                        <p:tgtEl>
                                          <p:spTgt spid="27"/>
                                        </p:tgtEl>
                                        <p:attrNameLst>
                                          <p:attrName>style.visibility</p:attrName>
                                        </p:attrNameLst>
                                      </p:cBhvr>
                                      <p:to>
                                        <p:strVal val="visible"/>
                                      </p:to>
                                    </p:set>
                                    <p:animEffect transition="in" filter="blinds(horizontal)">
                                      <p:cBhvr>
                                        <p:cTn id="28" dur="500"/>
                                        <p:tgtEl>
                                          <p:spTgt spid="27"/>
                                        </p:tgtEl>
                                      </p:cBhvr>
                                    </p:animEffect>
                                  </p:childTnLst>
                                </p:cTn>
                              </p:par>
                            </p:childTnLst>
                          </p:cTn>
                        </p:par>
                        <p:par>
                          <p:cTn id="29" fill="hold">
                            <p:stCondLst>
                              <p:cond delay="500"/>
                            </p:stCondLst>
                            <p:childTnLst>
                              <p:par>
                                <p:cTn id="30" presetID="26" presetClass="emph" presetSubtype="0" fill="hold" grpId="2" nodeType="afterEffect">
                                  <p:stCondLst>
                                    <p:cond delay="0"/>
                                  </p:stCondLst>
                                  <p:childTnLst>
                                    <p:animEffect transition="out" filter="fade">
                                      <p:cBhvr>
                                        <p:cTn id="31" dur="500" tmFilter="0, 0; .2, .5; .8, .5; 1, 0"/>
                                        <p:tgtEl>
                                          <p:spTgt spid="22"/>
                                        </p:tgtEl>
                                      </p:cBhvr>
                                    </p:animEffect>
                                    <p:animScale>
                                      <p:cBhvr>
                                        <p:cTn id="32" dur="250" autoRev="1" fill="hold"/>
                                        <p:tgtEl>
                                          <p:spTgt spid="22"/>
                                        </p:tgtEl>
                                      </p:cBhvr>
                                      <p:by x="105000" y="105000"/>
                                    </p:animScale>
                                  </p:childTnLst>
                                </p:cTn>
                              </p:par>
                              <p:par>
                                <p:cTn id="33" presetID="20" presetClass="emph" presetSubtype="0" fill="hold" grpId="0" nodeType="withEffect">
                                  <p:stCondLst>
                                    <p:cond delay="0"/>
                                  </p:stCondLst>
                                  <p:iterate type="lt">
                                    <p:tmPct val="10000"/>
                                  </p:iterate>
                                  <p:childTnLst>
                                    <p:set>
                                      <p:cBhvr override="childStyle">
                                        <p:cTn id="34" dur="250" autoRev="1" fill="hold"/>
                                        <p:tgtEl>
                                          <p:spTgt spid="44"/>
                                        </p:tgtEl>
                                        <p:attrNameLst>
                                          <p:attrName>style.color</p:attrName>
                                        </p:attrNameLst>
                                      </p:cBhvr>
                                      <p:to>
                                        <p:clrVal>
                                          <a:schemeClr val="accent2"/>
                                        </p:clrVal>
                                      </p:to>
                                    </p:set>
                                    <p:set>
                                      <p:cBhvr>
                                        <p:cTn id="35" dur="250" autoRev="1" fill="hold"/>
                                        <p:tgtEl>
                                          <p:spTgt spid="44"/>
                                        </p:tgtEl>
                                        <p:attrNameLst>
                                          <p:attrName>fillcolor</p:attrName>
                                        </p:attrNameLst>
                                      </p:cBhvr>
                                      <p:to>
                                        <p:clrVal>
                                          <a:schemeClr val="accent2"/>
                                        </p:clrVal>
                                      </p:to>
                                    </p:set>
                                    <p:set>
                                      <p:cBhvr>
                                        <p:cTn id="36" dur="250" autoRev="1" fill="hold"/>
                                        <p:tgtEl>
                                          <p:spTgt spid="44"/>
                                        </p:tgtEl>
                                        <p:attrNameLst>
                                          <p:attrName>fill.type</p:attrName>
                                        </p:attrNameLst>
                                      </p:cBhvr>
                                      <p:to>
                                        <p:strVal val="solid"/>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27"/>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33"/>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34"/>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49"/>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68"/>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165"/>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73"/>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171"/>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190"/>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194"/>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195"/>
                                        </p:tgtEl>
                                        <p:attrNameLst>
                                          <p:attrName>style.visibility</p:attrName>
                                        </p:attrNameLst>
                                      </p:cBhvr>
                                      <p:to>
                                        <p:strVal val="visible"/>
                                      </p:to>
                                    </p:set>
                                  </p:childTnLst>
                                </p:cTn>
                              </p:par>
                              <p:par>
                                <p:cTn id="73" presetID="1" presetClass="entr" presetSubtype="0" fill="hold" grpId="1" nodeType="withEffect">
                                  <p:stCondLst>
                                    <p:cond delay="0"/>
                                  </p:stCondLst>
                                  <p:childTnLst>
                                    <p:set>
                                      <p:cBhvr>
                                        <p:cTn id="74" dur="1" fill="hold">
                                          <p:stCondLst>
                                            <p:cond delay="0"/>
                                          </p:stCondLst>
                                        </p:cTn>
                                        <p:tgtEl>
                                          <p:spTgt spid="195"/>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185"/>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196"/>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199"/>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nodeType="clickEffect">
                                  <p:stCondLst>
                                    <p:cond delay="0"/>
                                  </p:stCondLst>
                                  <p:childTnLst>
                                    <p:set>
                                      <p:cBhvr>
                                        <p:cTn id="90" dur="1" fill="hold">
                                          <p:stCondLst>
                                            <p:cond delay="0"/>
                                          </p:stCondLst>
                                        </p:cTn>
                                        <p:tgtEl>
                                          <p:spTgt spid="20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2" animBg="1"/>
      <p:bldP spid="26" grpId="0" animBg="1"/>
      <p:bldP spid="26" grpId="1" animBg="1"/>
      <p:bldP spid="27" grpId="0" animBg="1"/>
      <p:bldP spid="27" grpId="1" animBg="1"/>
      <p:bldP spid="44" grpId="0"/>
      <p:bldP spid="133" grpId="0" animBg="1"/>
      <p:bldP spid="134" grpId="0" animBg="1"/>
      <p:bldP spid="138" grpId="0" animBg="1"/>
      <p:bldP spid="139" grpId="0" animBg="1"/>
      <p:bldP spid="144" grpId="0" animBg="1"/>
      <p:bldP spid="145" grpId="0" animBg="1"/>
      <p:bldP spid="149" grpId="0" animBg="1"/>
      <p:bldP spid="168" grpId="0"/>
      <p:bldP spid="173" grpId="0"/>
      <p:bldP spid="195" grpId="1"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a:t>
            </a:r>
            <a:r>
              <a:rPr lang="en-US" dirty="0" err="1" smtClean="0"/>
              <a:t>automorphism</a:t>
            </a:r>
            <a:r>
              <a:rPr lang="en-US" baseline="30000" dirty="0" smtClean="0"/>
              <a:t>[21]</a:t>
            </a:r>
            <a:endParaRPr lang="en-US" baseline="30000" dirty="0"/>
          </a:p>
        </p:txBody>
      </p:sp>
      <p:sp>
        <p:nvSpPr>
          <p:cNvPr id="4" name="Content Placeholder 2"/>
          <p:cNvSpPr txBox="1">
            <a:spLocks/>
          </p:cNvSpPr>
          <p:nvPr/>
        </p:nvSpPr>
        <p:spPr>
          <a:xfrm>
            <a:off x="179512" y="1706488"/>
            <a:ext cx="8507288" cy="2514600"/>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en-US" sz="2900" dirty="0"/>
          </a:p>
        </p:txBody>
      </p:sp>
      <p:graphicFrame>
        <p:nvGraphicFramePr>
          <p:cNvPr id="8" name="Diagram 7"/>
          <p:cNvGraphicFramePr/>
          <p:nvPr/>
        </p:nvGraphicFramePr>
        <p:xfrm>
          <a:off x="228600" y="3140968"/>
          <a:ext cx="4487416" cy="2971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 name="TextBox 8"/>
          <p:cNvSpPr txBox="1"/>
          <p:nvPr/>
        </p:nvSpPr>
        <p:spPr>
          <a:xfrm>
            <a:off x="4343400" y="3482424"/>
            <a:ext cx="3810000" cy="738664"/>
          </a:xfrm>
          <a:prstGeom prst="rect">
            <a:avLst/>
          </a:prstGeom>
          <a:noFill/>
        </p:spPr>
        <p:txBody>
          <a:bodyPr wrap="square" rtlCol="0">
            <a:spAutoFit/>
          </a:bodyPr>
          <a:lstStyle/>
          <a:p>
            <a:r>
              <a:rPr lang="en-US" sz="1400" dirty="0" smtClean="0"/>
              <a:t>When k-neighborhood consider the neighborhood of nodes in l step, l = the longest path in graph,  k-neighborhood = k-</a:t>
            </a:r>
            <a:r>
              <a:rPr lang="en-US" sz="1400" dirty="0" err="1" smtClean="0"/>
              <a:t>automorphism</a:t>
            </a:r>
            <a:endParaRPr lang="en-US" sz="1400" dirty="0"/>
          </a:p>
        </p:txBody>
      </p:sp>
      <p:sp>
        <p:nvSpPr>
          <p:cNvPr id="6" name="Content Placeholder 2"/>
          <p:cNvSpPr>
            <a:spLocks noGrp="1"/>
          </p:cNvSpPr>
          <p:nvPr>
            <p:ph idx="1"/>
          </p:nvPr>
        </p:nvSpPr>
        <p:spPr>
          <a:xfrm>
            <a:off x="467544" y="1700808"/>
            <a:ext cx="8229600" cy="1524000"/>
          </a:xfrm>
        </p:spPr>
        <p:txBody>
          <a:bodyPr>
            <a:normAutofit fontScale="55000" lnSpcReduction="20000"/>
          </a:bodyPr>
          <a:lstStyle/>
          <a:p>
            <a:pPr marL="342900" lvl="0" indent="-342900" eaLnBrk="1" fontAlgn="auto" hangingPunct="1">
              <a:spcAft>
                <a:spcPts val="0"/>
              </a:spcAft>
              <a:buClrTx/>
              <a:buFont typeface="Arial" pitchFamily="34" charset="0"/>
              <a:buChar char="•"/>
              <a:defRPr/>
            </a:pPr>
            <a:r>
              <a:rPr lang="en-US" altLang="zh-CN" sz="3200" kern="1200" dirty="0" smtClean="0"/>
              <a:t>K-</a:t>
            </a:r>
            <a:r>
              <a:rPr lang="en-US" altLang="zh-CN" sz="3200" kern="1200" dirty="0" err="1" smtClean="0"/>
              <a:t>automorphism</a:t>
            </a:r>
            <a:r>
              <a:rPr lang="en-US" altLang="zh-CN" sz="3200" kern="1200" dirty="0" smtClean="0"/>
              <a:t> </a:t>
            </a:r>
            <a:r>
              <a:rPr lang="en-US" altLang="zh-CN" sz="3200" kern="1200" baseline="30000" dirty="0" smtClean="0"/>
              <a:t>[21]</a:t>
            </a:r>
            <a:r>
              <a:rPr lang="en-US" altLang="zh-CN" sz="3200" kern="1200" dirty="0" smtClean="0"/>
              <a:t> (k-symmetric </a:t>
            </a:r>
            <a:r>
              <a:rPr lang="en-US" altLang="zh-CN" sz="3200" kern="1200" baseline="30000" dirty="0" smtClean="0"/>
              <a:t>[23]</a:t>
            </a:r>
            <a:r>
              <a:rPr lang="en-US" altLang="zh-CN" sz="3200" kern="1200" dirty="0" smtClean="0"/>
              <a:t>) anonymous</a:t>
            </a:r>
            <a:endParaRPr lang="en-US" altLang="zh-CN" sz="2800" kern="1200" dirty="0" smtClean="0"/>
          </a:p>
          <a:p>
            <a:pPr marL="1200150" lvl="2" indent="-285750">
              <a:buFont typeface="Arial" pitchFamily="34" charset="0"/>
              <a:buChar char="•"/>
            </a:pPr>
            <a:r>
              <a:rPr lang="en-US" altLang="zh-CN" sz="2800" kern="1200" dirty="0" smtClean="0"/>
              <a:t>For every node v, there exist at least k-1 other nodes in the graph that are same on the</a:t>
            </a:r>
            <a:endParaRPr lang="en-US" altLang="zh-CN" sz="2800" dirty="0" smtClean="0"/>
          </a:p>
          <a:p>
            <a:pPr marL="1200150" lvl="2" indent="-285750">
              <a:buFont typeface="Arial" pitchFamily="34" charset="0"/>
              <a:buChar char="•"/>
            </a:pPr>
            <a:r>
              <a:rPr lang="en-US" altLang="zh-CN" sz="2800" dirty="0" smtClean="0"/>
              <a:t>The graph should be k-symmetry</a:t>
            </a:r>
            <a:endParaRPr lang="en-US" altLang="zh-CN" sz="2800" kern="1200" dirty="0" smtClean="0"/>
          </a:p>
          <a:p>
            <a:pPr marL="1143000" lvl="2" indent="-228600">
              <a:buFont typeface="Arial" pitchFamily="34" charset="0"/>
              <a:buChar char="•"/>
            </a:pPr>
            <a:r>
              <a:rPr lang="en-US" altLang="zh-CN" sz="2900" dirty="0" smtClean="0"/>
              <a:t>No single node class is identified by any kind of structure queries</a:t>
            </a:r>
            <a:endParaRPr lang="en-US" altLang="zh-CN" sz="29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8" grpId="0">
        <p:bldAsOne/>
      </p:bldGraphic>
      <p:bldP spid="9"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K-</a:t>
            </a:r>
            <a:r>
              <a:rPr lang="en-US" dirty="0" err="1" smtClean="0"/>
              <a:t>automorphism</a:t>
            </a:r>
            <a:r>
              <a:rPr lang="en-US" dirty="0" smtClean="0"/>
              <a:t> Algorithm Skeleton</a:t>
            </a:r>
            <a:endParaRPr lang="en-US" dirty="0"/>
          </a:p>
        </p:txBody>
      </p:sp>
      <p:sp>
        <p:nvSpPr>
          <p:cNvPr id="4" name="Rectangle 3"/>
          <p:cNvSpPr/>
          <p:nvPr/>
        </p:nvSpPr>
        <p:spPr>
          <a:xfrm>
            <a:off x="6172200" y="1700808"/>
            <a:ext cx="2286000" cy="6858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t>Partition the graph to groups, each group has at least k blocks</a:t>
            </a:r>
            <a:endParaRPr lang="en-US" sz="1200" dirty="0"/>
          </a:p>
        </p:txBody>
      </p:sp>
      <p:sp>
        <p:nvSpPr>
          <p:cNvPr id="5" name="Rectangle 4"/>
          <p:cNvSpPr/>
          <p:nvPr/>
        </p:nvSpPr>
        <p:spPr>
          <a:xfrm>
            <a:off x="6172200" y="2996208"/>
            <a:ext cx="2286000" cy="6096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t>For each block, perform graph alignment</a:t>
            </a:r>
            <a:endParaRPr lang="en-US" sz="1200" dirty="0"/>
          </a:p>
        </p:txBody>
      </p:sp>
      <p:cxnSp>
        <p:nvCxnSpPr>
          <p:cNvPr id="6" name="Straight Arrow Connector 5"/>
          <p:cNvCxnSpPr>
            <a:stCxn id="4" idx="2"/>
            <a:endCxn id="5" idx="0"/>
          </p:cNvCxnSpPr>
          <p:nvPr/>
        </p:nvCxnSpPr>
        <p:spPr>
          <a:xfrm rot="5400000">
            <a:off x="7010400" y="2691408"/>
            <a:ext cx="609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6172200" y="4291608"/>
            <a:ext cx="2286000" cy="6096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t>For all crossing edges of blocks, perform edge copy</a:t>
            </a:r>
            <a:endParaRPr lang="en-US" sz="1200" baseline="-25000" dirty="0"/>
          </a:p>
        </p:txBody>
      </p:sp>
      <p:cxnSp>
        <p:nvCxnSpPr>
          <p:cNvPr id="8" name="Straight Arrow Connector 7"/>
          <p:cNvCxnSpPr>
            <a:stCxn id="5" idx="2"/>
            <a:endCxn id="7" idx="0"/>
          </p:cNvCxnSpPr>
          <p:nvPr/>
        </p:nvCxnSpPr>
        <p:spPr>
          <a:xfrm rot="5400000">
            <a:off x="6972300" y="3948708"/>
            <a:ext cx="685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7" idx="2"/>
            <a:endCxn id="11" idx="0"/>
          </p:cNvCxnSpPr>
          <p:nvPr/>
        </p:nvCxnSpPr>
        <p:spPr>
          <a:xfrm rot="5400000">
            <a:off x="6934200" y="5282208"/>
            <a:ext cx="762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Rounded Rectangle 10"/>
          <p:cNvSpPr/>
          <p:nvPr/>
        </p:nvSpPr>
        <p:spPr>
          <a:xfrm>
            <a:off x="6858000" y="5663208"/>
            <a:ext cx="914400" cy="3810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t>Finish</a:t>
            </a:r>
            <a:endParaRPr lang="en-US" sz="1200" dirty="0"/>
          </a:p>
        </p:txBody>
      </p:sp>
      <p:grpSp>
        <p:nvGrpSpPr>
          <p:cNvPr id="3" name="Group 54"/>
          <p:cNvGrpSpPr/>
          <p:nvPr/>
        </p:nvGrpSpPr>
        <p:grpSpPr>
          <a:xfrm>
            <a:off x="762000" y="1956042"/>
            <a:ext cx="4419600" cy="3705206"/>
            <a:chOff x="762000" y="1296194"/>
            <a:chExt cx="4419600" cy="3705205"/>
          </a:xfrm>
        </p:grpSpPr>
        <p:sp>
          <p:nvSpPr>
            <p:cNvPr id="28" name="Oval 27"/>
            <p:cNvSpPr/>
            <p:nvPr/>
          </p:nvSpPr>
          <p:spPr>
            <a:xfrm>
              <a:off x="1219200" y="3810000"/>
              <a:ext cx="533400" cy="5334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t>4</a:t>
              </a:r>
              <a:endParaRPr lang="en-US" sz="1200" dirty="0"/>
            </a:p>
          </p:txBody>
        </p:sp>
        <p:sp>
          <p:nvSpPr>
            <p:cNvPr id="29" name="Oval 28"/>
            <p:cNvSpPr/>
            <p:nvPr/>
          </p:nvSpPr>
          <p:spPr>
            <a:xfrm>
              <a:off x="3200400" y="2667000"/>
              <a:ext cx="533400" cy="5334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t>6</a:t>
              </a:r>
              <a:endParaRPr lang="en-US" sz="1200" dirty="0"/>
            </a:p>
          </p:txBody>
        </p:sp>
        <p:sp>
          <p:nvSpPr>
            <p:cNvPr id="30" name="Oval 29"/>
            <p:cNvSpPr/>
            <p:nvPr/>
          </p:nvSpPr>
          <p:spPr>
            <a:xfrm>
              <a:off x="762000" y="2667000"/>
              <a:ext cx="533400" cy="5334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t>2</a:t>
              </a:r>
              <a:endParaRPr lang="en-US" sz="1200" dirty="0"/>
            </a:p>
          </p:txBody>
        </p:sp>
        <p:sp>
          <p:nvSpPr>
            <p:cNvPr id="31" name="Oval 30"/>
            <p:cNvSpPr/>
            <p:nvPr/>
          </p:nvSpPr>
          <p:spPr>
            <a:xfrm>
              <a:off x="1524000" y="2667000"/>
              <a:ext cx="533400" cy="5334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t>3</a:t>
              </a:r>
              <a:endParaRPr lang="en-US" sz="1200" dirty="0"/>
            </a:p>
          </p:txBody>
        </p:sp>
        <p:sp>
          <p:nvSpPr>
            <p:cNvPr id="32" name="Oval 31"/>
            <p:cNvSpPr/>
            <p:nvPr/>
          </p:nvSpPr>
          <p:spPr>
            <a:xfrm>
              <a:off x="1219200" y="1524000"/>
              <a:ext cx="533400" cy="5334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t>1</a:t>
              </a:r>
              <a:endParaRPr lang="en-US" sz="1200" dirty="0"/>
            </a:p>
          </p:txBody>
        </p:sp>
        <p:sp>
          <p:nvSpPr>
            <p:cNvPr id="33" name="Oval 32"/>
            <p:cNvSpPr/>
            <p:nvPr/>
          </p:nvSpPr>
          <p:spPr>
            <a:xfrm>
              <a:off x="2362200" y="2667000"/>
              <a:ext cx="533400" cy="5334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t>5</a:t>
              </a:r>
              <a:endParaRPr lang="en-US" sz="1200" dirty="0"/>
            </a:p>
          </p:txBody>
        </p:sp>
        <p:cxnSp>
          <p:nvCxnSpPr>
            <p:cNvPr id="34" name="Straight Connector 33"/>
            <p:cNvCxnSpPr>
              <a:stCxn id="28" idx="0"/>
              <a:endCxn id="30" idx="4"/>
            </p:cNvCxnSpPr>
            <p:nvPr/>
          </p:nvCxnSpPr>
          <p:spPr>
            <a:xfrm rot="16200000" flipV="1">
              <a:off x="952500" y="3276600"/>
              <a:ext cx="609600" cy="457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p:cNvCxnSpPr>
              <a:stCxn id="30" idx="0"/>
              <a:endCxn id="32" idx="4"/>
            </p:cNvCxnSpPr>
            <p:nvPr/>
          </p:nvCxnSpPr>
          <p:spPr>
            <a:xfrm rot="5400000" flipH="1" flipV="1">
              <a:off x="952500" y="2133600"/>
              <a:ext cx="609600" cy="457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28" idx="0"/>
              <a:endCxn id="31" idx="4"/>
            </p:cNvCxnSpPr>
            <p:nvPr/>
          </p:nvCxnSpPr>
          <p:spPr>
            <a:xfrm rot="5400000" flipH="1" flipV="1">
              <a:off x="1333500" y="3352800"/>
              <a:ext cx="6096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p:cNvCxnSpPr>
              <a:stCxn id="31" idx="0"/>
              <a:endCxn id="32" idx="4"/>
            </p:cNvCxnSpPr>
            <p:nvPr/>
          </p:nvCxnSpPr>
          <p:spPr>
            <a:xfrm rot="16200000" flipV="1">
              <a:off x="1333500" y="2209800"/>
              <a:ext cx="6096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p:cNvCxnSpPr>
              <a:stCxn id="31" idx="6"/>
              <a:endCxn id="33" idx="2"/>
            </p:cNvCxnSpPr>
            <p:nvPr/>
          </p:nvCxnSpPr>
          <p:spPr>
            <a:xfrm>
              <a:off x="2057400" y="2933700"/>
              <a:ext cx="3048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p:cNvCxnSpPr>
              <a:stCxn id="33" idx="6"/>
              <a:endCxn id="29" idx="2"/>
            </p:cNvCxnSpPr>
            <p:nvPr/>
          </p:nvCxnSpPr>
          <p:spPr>
            <a:xfrm>
              <a:off x="2895600" y="2933700"/>
              <a:ext cx="3048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40" name="Oval 39"/>
            <p:cNvSpPr/>
            <p:nvPr/>
          </p:nvSpPr>
          <p:spPr>
            <a:xfrm>
              <a:off x="4343400" y="3810000"/>
              <a:ext cx="533400" cy="5334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t>10</a:t>
              </a:r>
              <a:endParaRPr lang="en-US" sz="1200" dirty="0"/>
            </a:p>
          </p:txBody>
        </p:sp>
        <p:sp>
          <p:nvSpPr>
            <p:cNvPr id="41" name="Oval 40"/>
            <p:cNvSpPr/>
            <p:nvPr/>
          </p:nvSpPr>
          <p:spPr>
            <a:xfrm>
              <a:off x="4038600" y="2667000"/>
              <a:ext cx="533400" cy="5334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t>8</a:t>
              </a:r>
              <a:endParaRPr lang="en-US" sz="1200" dirty="0"/>
            </a:p>
          </p:txBody>
        </p:sp>
        <p:sp>
          <p:nvSpPr>
            <p:cNvPr id="42" name="Oval 41"/>
            <p:cNvSpPr/>
            <p:nvPr/>
          </p:nvSpPr>
          <p:spPr>
            <a:xfrm>
              <a:off x="4648200" y="2667000"/>
              <a:ext cx="533400" cy="5334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t>9</a:t>
              </a:r>
              <a:endParaRPr lang="en-US" sz="1200" dirty="0"/>
            </a:p>
          </p:txBody>
        </p:sp>
        <p:sp>
          <p:nvSpPr>
            <p:cNvPr id="43" name="Oval 42"/>
            <p:cNvSpPr/>
            <p:nvPr/>
          </p:nvSpPr>
          <p:spPr>
            <a:xfrm>
              <a:off x="4343400" y="1524000"/>
              <a:ext cx="533400" cy="5334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t>7</a:t>
              </a:r>
              <a:endParaRPr lang="en-US" sz="1200" dirty="0"/>
            </a:p>
          </p:txBody>
        </p:sp>
        <p:cxnSp>
          <p:nvCxnSpPr>
            <p:cNvPr id="44" name="Straight Connector 43"/>
            <p:cNvCxnSpPr>
              <a:stCxn id="40" idx="0"/>
              <a:endCxn id="41" idx="4"/>
            </p:cNvCxnSpPr>
            <p:nvPr/>
          </p:nvCxnSpPr>
          <p:spPr>
            <a:xfrm rot="16200000" flipV="1">
              <a:off x="4152900" y="3352800"/>
              <a:ext cx="6096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p:cNvCxnSpPr>
              <a:stCxn id="41" idx="0"/>
              <a:endCxn id="43" idx="4"/>
            </p:cNvCxnSpPr>
            <p:nvPr/>
          </p:nvCxnSpPr>
          <p:spPr>
            <a:xfrm rot="5400000" flipH="1" flipV="1">
              <a:off x="4152900" y="2209800"/>
              <a:ext cx="6096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Connector 45"/>
            <p:cNvCxnSpPr>
              <a:stCxn id="40" idx="0"/>
              <a:endCxn id="42" idx="4"/>
            </p:cNvCxnSpPr>
            <p:nvPr/>
          </p:nvCxnSpPr>
          <p:spPr>
            <a:xfrm rot="5400000" flipH="1" flipV="1">
              <a:off x="4457700" y="3352800"/>
              <a:ext cx="6096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Straight Connector 46"/>
            <p:cNvCxnSpPr>
              <a:stCxn id="42" idx="0"/>
              <a:endCxn id="43" idx="4"/>
            </p:cNvCxnSpPr>
            <p:nvPr/>
          </p:nvCxnSpPr>
          <p:spPr>
            <a:xfrm rot="16200000" flipV="1">
              <a:off x="4457700" y="2209800"/>
              <a:ext cx="6096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p:cNvCxnSpPr>
              <a:stCxn id="29" idx="6"/>
              <a:endCxn id="41" idx="2"/>
            </p:cNvCxnSpPr>
            <p:nvPr/>
          </p:nvCxnSpPr>
          <p:spPr>
            <a:xfrm>
              <a:off x="3733800" y="2933700"/>
              <a:ext cx="3048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p:cNvCxnSpPr>
              <a:stCxn id="41" idx="6"/>
              <a:endCxn id="42" idx="2"/>
            </p:cNvCxnSpPr>
            <p:nvPr/>
          </p:nvCxnSpPr>
          <p:spPr>
            <a:xfrm>
              <a:off x="4572000" y="2933700"/>
              <a:ext cx="762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Straight Connector 49"/>
            <p:cNvCxnSpPr>
              <a:stCxn id="32" idx="4"/>
              <a:endCxn id="29" idx="0"/>
            </p:cNvCxnSpPr>
            <p:nvPr/>
          </p:nvCxnSpPr>
          <p:spPr>
            <a:xfrm rot="16200000" flipH="1">
              <a:off x="2171700" y="1371600"/>
              <a:ext cx="609600" cy="1981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rot="5400000">
              <a:off x="1333500" y="3009900"/>
              <a:ext cx="3429000" cy="1588"/>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1219200" y="4724400"/>
              <a:ext cx="990600" cy="276999"/>
            </a:xfrm>
            <a:prstGeom prst="rect">
              <a:avLst/>
            </a:prstGeom>
            <a:noFill/>
          </p:spPr>
          <p:txBody>
            <a:bodyPr wrap="square" rtlCol="0">
              <a:spAutoFit/>
            </a:bodyPr>
            <a:lstStyle/>
            <a:p>
              <a:r>
                <a:rPr lang="en-US" sz="1200" dirty="0" smtClean="0"/>
                <a:t>block 1</a:t>
              </a:r>
              <a:endParaRPr lang="en-US" sz="1200" dirty="0"/>
            </a:p>
          </p:txBody>
        </p:sp>
        <p:sp>
          <p:nvSpPr>
            <p:cNvPr id="54" name="TextBox 53"/>
            <p:cNvSpPr txBox="1"/>
            <p:nvPr/>
          </p:nvSpPr>
          <p:spPr>
            <a:xfrm>
              <a:off x="3810000" y="4724400"/>
              <a:ext cx="990600" cy="276999"/>
            </a:xfrm>
            <a:prstGeom prst="rect">
              <a:avLst/>
            </a:prstGeom>
            <a:noFill/>
          </p:spPr>
          <p:txBody>
            <a:bodyPr wrap="square" rtlCol="0">
              <a:spAutoFit/>
            </a:bodyPr>
            <a:lstStyle/>
            <a:p>
              <a:r>
                <a:rPr lang="en-US" sz="1200" dirty="0" smtClean="0"/>
                <a:t>block 2</a:t>
              </a:r>
              <a:endParaRPr lang="en-US" sz="1200" dirty="0"/>
            </a:p>
          </p:txBody>
        </p:sp>
      </p:grpSp>
      <p:cxnSp>
        <p:nvCxnSpPr>
          <p:cNvPr id="57" name="Straight Connector 56"/>
          <p:cNvCxnSpPr/>
          <p:nvPr/>
        </p:nvCxnSpPr>
        <p:spPr>
          <a:xfrm rot="10800000">
            <a:off x="1295400" y="3593548"/>
            <a:ext cx="228600" cy="158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rot="5400000" flipH="1" flipV="1">
            <a:off x="3314700" y="2031448"/>
            <a:ext cx="609600" cy="19812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2495960" y="5805264"/>
            <a:ext cx="1080120" cy="338554"/>
          </a:xfrm>
          <a:prstGeom prst="rect">
            <a:avLst/>
          </a:prstGeom>
          <a:noFill/>
        </p:spPr>
        <p:txBody>
          <a:bodyPr wrap="square" rtlCol="0">
            <a:spAutoFit/>
          </a:bodyPr>
          <a:lstStyle/>
          <a:p>
            <a:r>
              <a:rPr lang="en-US" altLang="zh-CN" sz="1600" dirty="0" smtClean="0"/>
              <a:t>group</a:t>
            </a:r>
            <a:endParaRPr lang="zh-CN" altLang="en-US" sz="1600" dirty="0"/>
          </a:p>
        </p:txBody>
      </p:sp>
      <p:grpSp>
        <p:nvGrpSpPr>
          <p:cNvPr id="64" name="Group 63"/>
          <p:cNvGrpSpPr/>
          <p:nvPr/>
        </p:nvGrpSpPr>
        <p:grpSpPr>
          <a:xfrm>
            <a:off x="1485900" y="2717248"/>
            <a:ext cx="3124200" cy="609600"/>
            <a:chOff x="1485900" y="2717248"/>
            <a:chExt cx="3124200" cy="609600"/>
          </a:xfrm>
        </p:grpSpPr>
        <p:cxnSp>
          <p:nvCxnSpPr>
            <p:cNvPr id="55" name="Straight Connector 54"/>
            <p:cNvCxnSpPr>
              <a:stCxn id="32" idx="4"/>
              <a:endCxn id="33" idx="0"/>
            </p:cNvCxnSpPr>
            <p:nvPr/>
          </p:nvCxnSpPr>
          <p:spPr>
            <a:xfrm rot="16200000" flipH="1">
              <a:off x="1752600" y="2450548"/>
              <a:ext cx="609600" cy="1143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Straight Connector 60"/>
            <p:cNvCxnSpPr>
              <a:stCxn id="43" idx="4"/>
              <a:endCxn id="29" idx="0"/>
            </p:cNvCxnSpPr>
            <p:nvPr/>
          </p:nvCxnSpPr>
          <p:spPr>
            <a:xfrm rot="5400000">
              <a:off x="3733800" y="2450548"/>
              <a:ext cx="609600" cy="1143000"/>
            </a:xfrm>
            <a:prstGeom prst="line">
              <a:avLst/>
            </a:prstGeom>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1" presetClass="emph" presetSubtype="0" fill="hold" grpId="0" nodeType="clickEffect">
                                  <p:stCondLst>
                                    <p:cond delay="0"/>
                                  </p:stCondLst>
                                  <p:childTnLst>
                                    <p:animClr clrSpc="hsl" dir="cw">
                                      <p:cBhvr override="childStyle">
                                        <p:cTn id="14" dur="500" fill="hold"/>
                                        <p:tgtEl>
                                          <p:spTgt spid="5"/>
                                        </p:tgtEl>
                                        <p:attrNameLst>
                                          <p:attrName>style.color</p:attrName>
                                        </p:attrNameLst>
                                      </p:cBhvr>
                                      <p:by>
                                        <p:hsl h="7200000" s="0" l="0"/>
                                      </p:by>
                                    </p:animClr>
                                    <p:animClr clrSpc="hsl" dir="cw">
                                      <p:cBhvr>
                                        <p:cTn id="15" dur="500" fill="hold"/>
                                        <p:tgtEl>
                                          <p:spTgt spid="5"/>
                                        </p:tgtEl>
                                        <p:attrNameLst>
                                          <p:attrName>fillcolor</p:attrName>
                                        </p:attrNameLst>
                                      </p:cBhvr>
                                      <p:by>
                                        <p:hsl h="7200000" s="0" l="0"/>
                                      </p:by>
                                    </p:animClr>
                                    <p:animClr clrSpc="hsl" dir="cw">
                                      <p:cBhvr>
                                        <p:cTn id="16" dur="500" fill="hold"/>
                                        <p:tgtEl>
                                          <p:spTgt spid="5"/>
                                        </p:tgtEl>
                                        <p:attrNameLst>
                                          <p:attrName>stroke.color</p:attrName>
                                        </p:attrNameLst>
                                      </p:cBhvr>
                                      <p:by>
                                        <p:hsl h="7200000" s="0" l="0"/>
                                      </p:by>
                                    </p:animClr>
                                    <p:set>
                                      <p:cBhvr>
                                        <p:cTn id="17" dur="500" fill="hold"/>
                                        <p:tgtEl>
                                          <p:spTgt spid="5"/>
                                        </p:tgtEl>
                                        <p:attrNameLst>
                                          <p:attrName>fill.type</p:attrName>
                                        </p:attrNameLst>
                                      </p:cBhvr>
                                      <p:to>
                                        <p:strVal val="solid"/>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57"/>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21" presetClass="emph" presetSubtype="0" fill="hold" grpId="0" nodeType="clickEffect">
                                  <p:stCondLst>
                                    <p:cond delay="0"/>
                                  </p:stCondLst>
                                  <p:childTnLst>
                                    <p:animClr clrSpc="hsl" dir="cw">
                                      <p:cBhvr override="childStyle">
                                        <p:cTn id="25" dur="500" fill="hold"/>
                                        <p:tgtEl>
                                          <p:spTgt spid="7"/>
                                        </p:tgtEl>
                                        <p:attrNameLst>
                                          <p:attrName>style.color</p:attrName>
                                        </p:attrNameLst>
                                      </p:cBhvr>
                                      <p:by>
                                        <p:hsl h="7200000" s="0" l="0"/>
                                      </p:by>
                                    </p:animClr>
                                    <p:animClr clrSpc="hsl" dir="cw">
                                      <p:cBhvr>
                                        <p:cTn id="26" dur="500" fill="hold"/>
                                        <p:tgtEl>
                                          <p:spTgt spid="7"/>
                                        </p:tgtEl>
                                        <p:attrNameLst>
                                          <p:attrName>fillcolor</p:attrName>
                                        </p:attrNameLst>
                                      </p:cBhvr>
                                      <p:by>
                                        <p:hsl h="7200000" s="0" l="0"/>
                                      </p:by>
                                    </p:animClr>
                                    <p:animClr clrSpc="hsl" dir="cw">
                                      <p:cBhvr>
                                        <p:cTn id="27" dur="500" fill="hold"/>
                                        <p:tgtEl>
                                          <p:spTgt spid="7"/>
                                        </p:tgtEl>
                                        <p:attrNameLst>
                                          <p:attrName>stroke.color</p:attrName>
                                        </p:attrNameLst>
                                      </p:cBhvr>
                                      <p:by>
                                        <p:hsl h="7200000" s="0" l="0"/>
                                      </p:by>
                                    </p:animClr>
                                    <p:set>
                                      <p:cBhvr>
                                        <p:cTn id="28" dur="500" fill="hold"/>
                                        <p:tgtEl>
                                          <p:spTgt spid="7"/>
                                        </p:tgtEl>
                                        <p:attrNameLst>
                                          <p:attrName>fill.type</p:attrName>
                                        </p:attrNameLst>
                                      </p:cBhvr>
                                      <p:to>
                                        <p:strVal val="solid"/>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5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21" presetClass="emph" presetSubtype="0" fill="hold" grpId="0" nodeType="clickEffect">
                                  <p:stCondLst>
                                    <p:cond delay="0"/>
                                  </p:stCondLst>
                                  <p:childTnLst>
                                    <p:animClr clrSpc="hsl" dir="cw">
                                      <p:cBhvr override="childStyle">
                                        <p:cTn id="36" dur="500" fill="hold"/>
                                        <p:tgtEl>
                                          <p:spTgt spid="4"/>
                                        </p:tgtEl>
                                        <p:attrNameLst>
                                          <p:attrName>style.color</p:attrName>
                                        </p:attrNameLst>
                                      </p:cBhvr>
                                      <p:by>
                                        <p:hsl h="7200000" s="0" l="0"/>
                                      </p:by>
                                    </p:animClr>
                                    <p:animClr clrSpc="hsl" dir="cw">
                                      <p:cBhvr>
                                        <p:cTn id="37" dur="500" fill="hold"/>
                                        <p:tgtEl>
                                          <p:spTgt spid="4"/>
                                        </p:tgtEl>
                                        <p:attrNameLst>
                                          <p:attrName>fillcolor</p:attrName>
                                        </p:attrNameLst>
                                      </p:cBhvr>
                                      <p:by>
                                        <p:hsl h="7200000" s="0" l="0"/>
                                      </p:by>
                                    </p:animClr>
                                    <p:animClr clrSpc="hsl" dir="cw">
                                      <p:cBhvr>
                                        <p:cTn id="38" dur="500" fill="hold"/>
                                        <p:tgtEl>
                                          <p:spTgt spid="4"/>
                                        </p:tgtEl>
                                        <p:attrNameLst>
                                          <p:attrName>stroke.color</p:attrName>
                                        </p:attrNameLst>
                                      </p:cBhvr>
                                      <p:by>
                                        <p:hsl h="7200000" s="0" l="0"/>
                                      </p:by>
                                    </p:animClr>
                                    <p:set>
                                      <p:cBhvr>
                                        <p:cTn id="39" dur="500" fill="hold"/>
                                        <p:tgtEl>
                                          <p:spTgt spid="4"/>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7" grpId="0" animBg="1"/>
      <p:bldP spid="51"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eaLnBrk="1" hangingPunct="1"/>
            <a:fld id="{97821849-CB9B-4138-8F9D-9858E6F5E7A8}" type="datetime1">
              <a:rPr lang="zh-CN" altLang="en-US" sz="1200" smtClean="0">
                <a:solidFill>
                  <a:srgbClr val="000000"/>
                </a:solidFill>
              </a:rPr>
              <a:pPr eaLnBrk="1" hangingPunct="1"/>
              <a:t>2017/12/2</a:t>
            </a:fld>
            <a:endParaRPr lang="en-US" altLang="zh-CN" sz="1200" smtClean="0">
              <a:solidFill>
                <a:srgbClr val="000000"/>
              </a:solidFill>
            </a:endParaRPr>
          </a:p>
        </p:txBody>
      </p:sp>
      <p:sp>
        <p:nvSpPr>
          <p:cNvPr id="23555"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eaLnBrk="1" hangingPunct="1"/>
            <a:fld id="{807C7D50-943E-4B74-9F99-05D57430C506}" type="slidenum">
              <a:rPr lang="en-US" altLang="zh-CN" sz="1200">
                <a:solidFill>
                  <a:srgbClr val="000000"/>
                </a:solidFill>
              </a:rPr>
              <a:pPr eaLnBrk="1" hangingPunct="1"/>
              <a:t>25</a:t>
            </a:fld>
            <a:endParaRPr lang="en-US" altLang="zh-CN" sz="1200">
              <a:solidFill>
                <a:srgbClr val="000000"/>
              </a:solidFill>
            </a:endParaRPr>
          </a:p>
        </p:txBody>
      </p:sp>
      <p:sp>
        <p:nvSpPr>
          <p:cNvPr id="23556" name="Rectangle 2"/>
          <p:cNvSpPr>
            <a:spLocks noGrp="1" noChangeArrowheads="1"/>
          </p:cNvSpPr>
          <p:nvPr>
            <p:ph type="title"/>
          </p:nvPr>
        </p:nvSpPr>
        <p:spPr/>
        <p:txBody>
          <a:bodyPr/>
          <a:lstStyle/>
          <a:p>
            <a:pPr eaLnBrk="1" hangingPunct="1"/>
            <a:r>
              <a:rPr lang="en-US" altLang="zh-CN" smtClean="0"/>
              <a:t>K-Automorphism Network</a:t>
            </a:r>
          </a:p>
        </p:txBody>
      </p:sp>
      <p:sp>
        <p:nvSpPr>
          <p:cNvPr id="291851" name="Text Box 11"/>
          <p:cNvSpPr txBox="1">
            <a:spLocks noChangeArrowheads="1"/>
          </p:cNvSpPr>
          <p:nvPr/>
        </p:nvSpPr>
        <p:spPr bwMode="auto">
          <a:xfrm>
            <a:off x="2051050" y="4724400"/>
            <a:ext cx="4392613"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914400" indent="-457200"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eaLnBrk="1" hangingPunct="1"/>
            <a:r>
              <a:rPr lang="en-US" altLang="zh-CN" smtClean="0">
                <a:solidFill>
                  <a:srgbClr val="000000"/>
                </a:solidFill>
              </a:rPr>
              <a:t>Graph isomorphism</a:t>
            </a:r>
          </a:p>
        </p:txBody>
      </p:sp>
      <p:sp>
        <p:nvSpPr>
          <p:cNvPr id="291852" name="Line 12"/>
          <p:cNvSpPr>
            <a:spLocks noChangeShapeType="1"/>
          </p:cNvSpPr>
          <p:nvPr/>
        </p:nvSpPr>
        <p:spPr bwMode="auto">
          <a:xfrm flipH="1" flipV="1">
            <a:off x="2555875" y="4149725"/>
            <a:ext cx="863600" cy="6477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en-US" smtClean="0">
              <a:solidFill>
                <a:srgbClr val="000000"/>
              </a:solidFill>
              <a:ea typeface="宋体" panose="02010600030101010101" pitchFamily="2" charset="-122"/>
            </a:endParaRPr>
          </a:p>
        </p:txBody>
      </p:sp>
      <p:sp>
        <p:nvSpPr>
          <p:cNvPr id="291853" name="Line 13"/>
          <p:cNvSpPr>
            <a:spLocks noChangeShapeType="1"/>
          </p:cNvSpPr>
          <p:nvPr/>
        </p:nvSpPr>
        <p:spPr bwMode="auto">
          <a:xfrm flipV="1">
            <a:off x="5508625" y="4149725"/>
            <a:ext cx="1295400" cy="6477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en-US" smtClean="0">
              <a:solidFill>
                <a:srgbClr val="000000"/>
              </a:solidFill>
              <a:ea typeface="宋体" panose="02010600030101010101" pitchFamily="2" charset="-122"/>
            </a:endParaRPr>
          </a:p>
        </p:txBody>
      </p:sp>
      <p:pic>
        <p:nvPicPr>
          <p:cNvPr id="23560" name="Picture 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5813" y="2319338"/>
            <a:ext cx="2152650"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291855" name="Picture 1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57875" y="2390775"/>
            <a:ext cx="2152650"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291856" name="Picture 1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05188" y="2286000"/>
            <a:ext cx="1809750" cy="181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extLst>
      <p:ext uri="{BB962C8B-B14F-4D97-AF65-F5344CB8AC3E}">
        <p14:creationId xmlns:p14="http://schemas.microsoft.com/office/powerpoint/2010/main" val="245860299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91856"/>
                                        </p:tgtEl>
                                        <p:attrNameLst>
                                          <p:attrName>style.visibility</p:attrName>
                                        </p:attrNameLst>
                                      </p:cBhvr>
                                      <p:to>
                                        <p:strVal val="visible"/>
                                      </p:to>
                                    </p:set>
                                    <p:animEffect transition="in" filter="blinds(horizontal)">
                                      <p:cBhvr>
                                        <p:cTn id="7" dur="500"/>
                                        <p:tgtEl>
                                          <p:spTgt spid="29185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91855"/>
                                        </p:tgtEl>
                                        <p:attrNameLst>
                                          <p:attrName>style.visibility</p:attrName>
                                        </p:attrNameLst>
                                      </p:cBhvr>
                                      <p:to>
                                        <p:strVal val="visible"/>
                                      </p:to>
                                    </p:set>
                                    <p:animEffect transition="in" filter="blinds(horizontal)">
                                      <p:cBhvr>
                                        <p:cTn id="12" dur="500"/>
                                        <p:tgtEl>
                                          <p:spTgt spid="29185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91853"/>
                                        </p:tgtEl>
                                        <p:attrNameLst>
                                          <p:attrName>style.visibility</p:attrName>
                                        </p:attrNameLst>
                                      </p:cBhvr>
                                      <p:to>
                                        <p:strVal val="visible"/>
                                      </p:to>
                                    </p:set>
                                    <p:animEffect transition="in" filter="blinds(horizontal)">
                                      <p:cBhvr>
                                        <p:cTn id="17" dur="500"/>
                                        <p:tgtEl>
                                          <p:spTgt spid="291853"/>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291852"/>
                                        </p:tgtEl>
                                        <p:attrNameLst>
                                          <p:attrName>style.visibility</p:attrName>
                                        </p:attrNameLst>
                                      </p:cBhvr>
                                      <p:to>
                                        <p:strVal val="visible"/>
                                      </p:to>
                                    </p:set>
                                    <p:animEffect transition="in" filter="blinds(horizontal)">
                                      <p:cBhvr>
                                        <p:cTn id="20" dur="500"/>
                                        <p:tgtEl>
                                          <p:spTgt spid="291852"/>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291851"/>
                                        </p:tgtEl>
                                        <p:attrNameLst>
                                          <p:attrName>style.visibility</p:attrName>
                                        </p:attrNameLst>
                                      </p:cBhvr>
                                      <p:to>
                                        <p:strVal val="visible"/>
                                      </p:to>
                                    </p:set>
                                    <p:animEffect transition="in" filter="blinds(horizontal)">
                                      <p:cBhvr>
                                        <p:cTn id="23" dur="500"/>
                                        <p:tgtEl>
                                          <p:spTgt spid="2918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1851" grpId="0"/>
      <p:bldP spid="291852" grpId="0" animBg="1"/>
      <p:bldP spid="291853"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eaLnBrk="1" hangingPunct="1"/>
            <a:fld id="{5E429E84-FB22-48B6-A848-CF0128831B1D}" type="datetime1">
              <a:rPr lang="zh-CN" altLang="en-US" sz="1200" smtClean="0">
                <a:solidFill>
                  <a:srgbClr val="000000"/>
                </a:solidFill>
              </a:rPr>
              <a:pPr eaLnBrk="1" hangingPunct="1"/>
              <a:t>2017/12/2</a:t>
            </a:fld>
            <a:endParaRPr lang="en-US" altLang="zh-CN" sz="1200" smtClean="0">
              <a:solidFill>
                <a:srgbClr val="000000"/>
              </a:solidFill>
            </a:endParaRPr>
          </a:p>
        </p:txBody>
      </p:sp>
      <p:sp>
        <p:nvSpPr>
          <p:cNvPr id="24579"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eaLnBrk="1" hangingPunct="1"/>
            <a:fld id="{20EB9FB4-7CB6-4631-A1C7-7AA566BF7416}" type="slidenum">
              <a:rPr lang="en-US" altLang="zh-CN" sz="1200">
                <a:solidFill>
                  <a:srgbClr val="000000"/>
                </a:solidFill>
              </a:rPr>
              <a:pPr eaLnBrk="1" hangingPunct="1"/>
              <a:t>26</a:t>
            </a:fld>
            <a:endParaRPr lang="en-US" altLang="zh-CN" sz="1200">
              <a:solidFill>
                <a:srgbClr val="000000"/>
              </a:solidFill>
            </a:endParaRPr>
          </a:p>
        </p:txBody>
      </p:sp>
      <p:sp>
        <p:nvSpPr>
          <p:cNvPr id="24580" name="Rectangle 2"/>
          <p:cNvSpPr>
            <a:spLocks noGrp="1" noChangeArrowheads="1"/>
          </p:cNvSpPr>
          <p:nvPr>
            <p:ph type="title"/>
          </p:nvPr>
        </p:nvSpPr>
        <p:spPr/>
        <p:txBody>
          <a:bodyPr/>
          <a:lstStyle/>
          <a:p>
            <a:pPr eaLnBrk="1" hangingPunct="1"/>
            <a:r>
              <a:rPr lang="en-US" altLang="zh-CN" smtClean="0"/>
              <a:t>The Motivation</a:t>
            </a:r>
          </a:p>
        </p:txBody>
      </p:sp>
      <p:sp>
        <p:nvSpPr>
          <p:cNvPr id="24581" name="Rectangle 4"/>
          <p:cNvSpPr>
            <a:spLocks noChangeArrowheads="1"/>
          </p:cNvSpPr>
          <p:nvPr/>
        </p:nvSpPr>
        <p:spPr bwMode="auto">
          <a:xfrm>
            <a:off x="107950" y="1927225"/>
            <a:ext cx="8936038" cy="1044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914400" indent="-457200"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algn="l" eaLnBrk="1" hangingPunct="1"/>
            <a:r>
              <a:rPr lang="en-US" altLang="zh-CN" smtClean="0">
                <a:solidFill>
                  <a:srgbClr val="000000"/>
                </a:solidFill>
              </a:rPr>
              <a:t>If the released graph is a k-automorphism network,</a:t>
            </a:r>
          </a:p>
          <a:p>
            <a:pPr algn="l" eaLnBrk="1" hangingPunct="1"/>
            <a:r>
              <a:rPr lang="en-US" altLang="zh-CN" smtClean="0">
                <a:solidFill>
                  <a:srgbClr val="000000"/>
                </a:solidFill>
              </a:rPr>
              <a:t>It can resist any attack. </a:t>
            </a:r>
          </a:p>
        </p:txBody>
      </p:sp>
      <p:sp>
        <p:nvSpPr>
          <p:cNvPr id="350213" name="Rectangle 5"/>
          <p:cNvSpPr>
            <a:spLocks noChangeArrowheads="1"/>
          </p:cNvSpPr>
          <p:nvPr/>
        </p:nvSpPr>
        <p:spPr bwMode="auto">
          <a:xfrm>
            <a:off x="395288" y="3284538"/>
            <a:ext cx="8193087" cy="1930400"/>
          </a:xfrm>
          <a:prstGeom prst="rect">
            <a:avLst/>
          </a:prstGeom>
          <a:solidFill>
            <a:schemeClr val="accent1">
              <a:alpha val="72940"/>
            </a:schemeClr>
          </a:solidFill>
          <a:ln w="9525" algn="ctr">
            <a:solidFill>
              <a:schemeClr val="tx1"/>
            </a:solidFill>
            <a:miter lim="800000"/>
            <a:headEnd/>
            <a:tailEnd/>
          </a:ln>
        </p:spPr>
        <p:txBody>
          <a:bodyPr wrap="none" anchor="ctr">
            <a:spAutoFit/>
          </a:bodyPr>
          <a:lstStyle>
            <a:lvl1pPr marL="914400" indent="-457200"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algn="l" eaLnBrk="1" hangingPunct="1"/>
            <a:r>
              <a:rPr lang="en-US" altLang="zh-CN" sz="2000" b="1" smtClean="0">
                <a:solidFill>
                  <a:srgbClr val="000000"/>
                </a:solidFill>
              </a:rPr>
              <a:t>Problem Definition:</a:t>
            </a:r>
            <a:r>
              <a:rPr lang="en-US" altLang="zh-CN" sz="2000" smtClean="0">
                <a:solidFill>
                  <a:srgbClr val="000000"/>
                </a:solidFill>
              </a:rPr>
              <a:t> </a:t>
            </a:r>
            <a:br>
              <a:rPr lang="en-US" altLang="zh-CN" sz="2000" smtClean="0">
                <a:solidFill>
                  <a:srgbClr val="000000"/>
                </a:solidFill>
              </a:rPr>
            </a:br>
            <a:r>
              <a:rPr lang="en-US" altLang="zh-CN" sz="2000" smtClean="0">
                <a:solidFill>
                  <a:srgbClr val="000000"/>
                </a:solidFill>
              </a:rPr>
              <a:t>    </a:t>
            </a:r>
            <a:br>
              <a:rPr lang="en-US" altLang="zh-CN" sz="2000" smtClean="0">
                <a:solidFill>
                  <a:srgbClr val="000000"/>
                </a:solidFill>
              </a:rPr>
            </a:br>
            <a:r>
              <a:rPr lang="en-US" altLang="zh-CN" sz="2000" smtClean="0">
                <a:solidFill>
                  <a:srgbClr val="000000"/>
                </a:solidFill>
              </a:rPr>
              <a:t>Given an original network </a:t>
            </a:r>
            <a:r>
              <a:rPr lang="en-US" altLang="zh-CN" sz="2000" i="1" smtClean="0">
                <a:solidFill>
                  <a:srgbClr val="000000"/>
                </a:solidFill>
              </a:rPr>
              <a:t>G</a:t>
            </a:r>
            <a:r>
              <a:rPr lang="en-US" altLang="zh-CN" sz="2000" smtClean="0">
                <a:solidFill>
                  <a:srgbClr val="000000"/>
                </a:solidFill>
              </a:rPr>
              <a:t>, find a network </a:t>
            </a:r>
            <a:r>
              <a:rPr lang="en-US" altLang="zh-CN" sz="2000" i="1" smtClean="0">
                <a:solidFill>
                  <a:srgbClr val="000000"/>
                </a:solidFill>
              </a:rPr>
              <a:t>G*</a:t>
            </a:r>
            <a:r>
              <a:rPr lang="en-US" altLang="zh-CN" sz="2000" smtClean="0">
                <a:solidFill>
                  <a:srgbClr val="000000"/>
                </a:solidFill>
              </a:rPr>
              <a:t>, where </a:t>
            </a:r>
            <a:br>
              <a:rPr lang="en-US" altLang="zh-CN" sz="2000" smtClean="0">
                <a:solidFill>
                  <a:srgbClr val="000000"/>
                </a:solidFill>
              </a:rPr>
            </a:br>
            <a:r>
              <a:rPr lang="en-US" altLang="zh-CN" sz="2000" i="1" smtClean="0">
                <a:solidFill>
                  <a:srgbClr val="000000"/>
                </a:solidFill>
              </a:rPr>
              <a:t>G</a:t>
            </a:r>
            <a:r>
              <a:rPr lang="en-US" altLang="zh-CN" sz="2000" smtClean="0">
                <a:solidFill>
                  <a:srgbClr val="000000"/>
                </a:solidFill>
              </a:rPr>
              <a:t> is a sub-graph of </a:t>
            </a:r>
            <a:r>
              <a:rPr lang="en-US" altLang="zh-CN" sz="2000" i="1" smtClean="0">
                <a:solidFill>
                  <a:srgbClr val="000000"/>
                </a:solidFill>
              </a:rPr>
              <a:t>G*,</a:t>
            </a:r>
            <a:r>
              <a:rPr lang="en-US" altLang="zh-CN" sz="2000" smtClean="0">
                <a:solidFill>
                  <a:srgbClr val="000000"/>
                </a:solidFill>
              </a:rPr>
              <a:t> and </a:t>
            </a:r>
            <a:r>
              <a:rPr lang="en-US" altLang="zh-CN" sz="2000" i="1" smtClean="0">
                <a:solidFill>
                  <a:srgbClr val="000000"/>
                </a:solidFill>
              </a:rPr>
              <a:t>G*</a:t>
            </a:r>
            <a:r>
              <a:rPr lang="en-US" altLang="zh-CN" sz="2000" smtClean="0">
                <a:solidFill>
                  <a:srgbClr val="000000"/>
                </a:solidFill>
              </a:rPr>
              <a:t> is a  k-automorphic</a:t>
            </a:r>
            <a:br>
              <a:rPr lang="en-US" altLang="zh-CN" sz="2000" smtClean="0">
                <a:solidFill>
                  <a:srgbClr val="000000"/>
                </a:solidFill>
              </a:rPr>
            </a:br>
            <a:r>
              <a:rPr lang="en-US" altLang="zh-CN" sz="2000" smtClean="0">
                <a:solidFill>
                  <a:srgbClr val="000000"/>
                </a:solidFill>
              </a:rPr>
              <a:t>network. </a:t>
            </a:r>
            <a:r>
              <a:rPr lang="en-US" altLang="zh-CN" sz="2000" i="1" smtClean="0">
                <a:solidFill>
                  <a:srgbClr val="000000"/>
                </a:solidFill>
              </a:rPr>
              <a:t>G*</a:t>
            </a:r>
            <a:r>
              <a:rPr lang="en-US" altLang="zh-CN" sz="2000" smtClean="0">
                <a:solidFill>
                  <a:srgbClr val="000000"/>
                </a:solidFill>
              </a:rPr>
              <a:t> is published as </a:t>
            </a:r>
            <a:r>
              <a:rPr lang="en-US" altLang="zh-CN" sz="2000" i="1" smtClean="0">
                <a:solidFill>
                  <a:srgbClr val="000000"/>
                </a:solidFill>
              </a:rPr>
              <a:t>G</a:t>
            </a:r>
            <a:r>
              <a:rPr lang="en-US" altLang="zh-CN" sz="2000" smtClean="0">
                <a:solidFill>
                  <a:srgbClr val="000000"/>
                </a:solidFill>
              </a:rPr>
              <a:t>'s anonymized version.</a:t>
            </a:r>
            <a:br>
              <a:rPr lang="en-US" altLang="zh-CN" sz="2000" smtClean="0">
                <a:solidFill>
                  <a:srgbClr val="000000"/>
                </a:solidFill>
              </a:rPr>
            </a:br>
            <a:r>
              <a:rPr lang="en-US" altLang="zh-CN" sz="2000" smtClean="0">
                <a:solidFill>
                  <a:srgbClr val="000000"/>
                </a:solidFill>
              </a:rPr>
              <a:t>Furthermore, we require that Cost(G,G*) is minimized.</a:t>
            </a:r>
          </a:p>
        </p:txBody>
      </p:sp>
    </p:spTree>
    <p:extLst>
      <p:ext uri="{BB962C8B-B14F-4D97-AF65-F5344CB8AC3E}">
        <p14:creationId xmlns:p14="http://schemas.microsoft.com/office/powerpoint/2010/main" val="164996789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50213"/>
                                        </p:tgtEl>
                                        <p:attrNameLst>
                                          <p:attrName>style.visibility</p:attrName>
                                        </p:attrNameLst>
                                      </p:cBhvr>
                                      <p:to>
                                        <p:strVal val="visible"/>
                                      </p:to>
                                    </p:set>
                                    <p:animEffect transition="in" filter="blinds(horizontal)">
                                      <p:cBhvr>
                                        <p:cTn id="7" dur="500"/>
                                        <p:tgtEl>
                                          <p:spTgt spid="3502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0213"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日期占位符 4"/>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eaLnBrk="1" hangingPunct="1"/>
            <a:fld id="{254D184F-22B4-4004-9444-6DA81E8F8E93}" type="datetime1">
              <a:rPr lang="zh-CN" altLang="en-US" sz="1200" smtClean="0">
                <a:solidFill>
                  <a:srgbClr val="000000"/>
                </a:solidFill>
              </a:rPr>
              <a:pPr eaLnBrk="1" hangingPunct="1"/>
              <a:t>2017/12/2</a:t>
            </a:fld>
            <a:endParaRPr lang="en-US" altLang="zh-CN" sz="1200" smtClean="0">
              <a:solidFill>
                <a:srgbClr val="000000"/>
              </a:solidFill>
            </a:endParaRPr>
          </a:p>
        </p:txBody>
      </p:sp>
      <p:sp>
        <p:nvSpPr>
          <p:cNvPr id="3076" name="灯片编号占位符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eaLnBrk="1" hangingPunct="1"/>
            <a:fld id="{0563B756-CDCF-4A8D-8112-0FF35A00EA1E}" type="slidenum">
              <a:rPr lang="en-US" altLang="zh-CN" sz="1200">
                <a:solidFill>
                  <a:srgbClr val="000000"/>
                </a:solidFill>
              </a:rPr>
              <a:pPr eaLnBrk="1" hangingPunct="1"/>
              <a:t>27</a:t>
            </a:fld>
            <a:endParaRPr lang="en-US" altLang="zh-CN" sz="1200">
              <a:solidFill>
                <a:srgbClr val="000000"/>
              </a:solidFill>
            </a:endParaRPr>
          </a:p>
        </p:txBody>
      </p:sp>
      <p:sp>
        <p:nvSpPr>
          <p:cNvPr id="3077" name="Rectangle 2"/>
          <p:cNvSpPr>
            <a:spLocks noGrp="1" noChangeArrowheads="1"/>
          </p:cNvSpPr>
          <p:nvPr>
            <p:ph type="title"/>
          </p:nvPr>
        </p:nvSpPr>
        <p:spPr/>
        <p:txBody>
          <a:bodyPr/>
          <a:lstStyle/>
          <a:p>
            <a:pPr eaLnBrk="1" hangingPunct="1"/>
            <a:r>
              <a:rPr lang="en-US" altLang="zh-CN" smtClean="0"/>
              <a:t>KM Algorithm-(Overview)</a:t>
            </a:r>
          </a:p>
        </p:txBody>
      </p:sp>
      <p:graphicFrame>
        <p:nvGraphicFramePr>
          <p:cNvPr id="3074" name="Object 6"/>
          <p:cNvGraphicFramePr>
            <a:graphicFrameLocks noGrp="1" noChangeAspect="1"/>
          </p:cNvGraphicFramePr>
          <p:nvPr>
            <p:ph sz="half" idx="1"/>
          </p:nvPr>
        </p:nvGraphicFramePr>
        <p:xfrm>
          <a:off x="2201863" y="2420938"/>
          <a:ext cx="3394075" cy="3313112"/>
        </p:xfrm>
        <a:graphic>
          <a:graphicData uri="http://schemas.openxmlformats.org/presentationml/2006/ole">
            <mc:AlternateContent xmlns:mc="http://schemas.openxmlformats.org/markup-compatibility/2006">
              <mc:Choice xmlns:v="urn:schemas-microsoft-com:vml" Requires="v">
                <p:oleObj spid="_x0000_s93190" name="Visio" r:id="rId4" imgW="2399348" imgH="2341245" progId="Visio.Drawing.11">
                  <p:embed/>
                </p:oleObj>
              </mc:Choice>
              <mc:Fallback>
                <p:oleObj name="Visio" r:id="rId4" imgW="2399348" imgH="2341245" progId="Visio.Drawing.1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01863" y="2420938"/>
                        <a:ext cx="3394075" cy="3313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95950" name="Line 14"/>
          <p:cNvSpPr>
            <a:spLocks noChangeShapeType="1"/>
          </p:cNvSpPr>
          <p:nvPr/>
        </p:nvSpPr>
        <p:spPr bwMode="auto">
          <a:xfrm>
            <a:off x="3786188" y="2492375"/>
            <a:ext cx="0" cy="2232025"/>
          </a:xfrm>
          <a:prstGeom prst="line">
            <a:avLst/>
          </a:prstGeom>
          <a:noFill/>
          <a:ln w="19050" cap="rnd">
            <a:solidFill>
              <a:schemeClr val="tx1"/>
            </a:solidFill>
            <a:prstDash val="sysDot"/>
            <a:round/>
            <a:headEnd/>
            <a:tailEnd/>
          </a:ln>
          <a:extLst>
            <a:ext uri="{909E8E84-426E-40DD-AFC4-6F175D3DCCD1}">
              <a14:hiddenFill xmlns:a14="http://schemas.microsoft.com/office/drawing/2010/main">
                <a:noFill/>
              </a14:hiddenFill>
            </a:ext>
          </a:extLst>
        </p:spPr>
        <p:txBody>
          <a:bodyPr anchor="ctr">
            <a:spAutoFit/>
          </a:bodyPr>
          <a:lstStyle/>
          <a:p>
            <a:endParaRPr lang="en-US" smtClean="0">
              <a:solidFill>
                <a:srgbClr val="000000"/>
              </a:solidFill>
              <a:ea typeface="宋体" panose="02010600030101010101" pitchFamily="2" charset="-122"/>
            </a:endParaRPr>
          </a:p>
        </p:txBody>
      </p:sp>
      <p:sp>
        <p:nvSpPr>
          <p:cNvPr id="295951" name="Line 15"/>
          <p:cNvSpPr>
            <a:spLocks noChangeShapeType="1"/>
          </p:cNvSpPr>
          <p:nvPr/>
        </p:nvSpPr>
        <p:spPr bwMode="auto">
          <a:xfrm>
            <a:off x="2754313" y="3500438"/>
            <a:ext cx="246062" cy="1587"/>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nchor="ctr">
            <a:spAutoFit/>
          </a:bodyPr>
          <a:lstStyle/>
          <a:p>
            <a:endParaRPr lang="en-US" smtClean="0">
              <a:solidFill>
                <a:srgbClr val="000000"/>
              </a:solidFill>
              <a:ea typeface="宋体" panose="02010600030101010101" pitchFamily="2" charset="-122"/>
            </a:endParaRPr>
          </a:p>
        </p:txBody>
      </p:sp>
      <p:sp>
        <p:nvSpPr>
          <p:cNvPr id="295952" name="Text Box 16"/>
          <p:cNvSpPr txBox="1">
            <a:spLocks noChangeArrowheads="1"/>
          </p:cNvSpPr>
          <p:nvPr/>
        </p:nvSpPr>
        <p:spPr bwMode="auto">
          <a:xfrm>
            <a:off x="0" y="1916113"/>
            <a:ext cx="36004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914400" indent="-457200"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eaLnBrk="1" hangingPunct="1"/>
            <a:r>
              <a:rPr lang="en-US" altLang="zh-CN" sz="2000" smtClean="0">
                <a:solidFill>
                  <a:srgbClr val="CC0000"/>
                </a:solidFill>
              </a:rPr>
              <a:t>Block Alignment</a:t>
            </a:r>
            <a:r>
              <a:rPr lang="en-US" altLang="zh-CN" sz="2000" smtClean="0">
                <a:solidFill>
                  <a:srgbClr val="000000"/>
                </a:solidFill>
              </a:rPr>
              <a:t>  </a:t>
            </a:r>
          </a:p>
        </p:txBody>
      </p:sp>
      <p:sp>
        <p:nvSpPr>
          <p:cNvPr id="295953" name="Line 17"/>
          <p:cNvSpPr>
            <a:spLocks noChangeShapeType="1"/>
          </p:cNvSpPr>
          <p:nvPr/>
        </p:nvSpPr>
        <p:spPr bwMode="auto">
          <a:xfrm>
            <a:off x="1835150" y="2276475"/>
            <a:ext cx="865188" cy="1223963"/>
          </a:xfrm>
          <a:prstGeom prst="line">
            <a:avLst/>
          </a:prstGeom>
          <a:noFill/>
          <a:ln w="952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en-US" smtClean="0">
              <a:solidFill>
                <a:srgbClr val="000000"/>
              </a:solidFill>
              <a:ea typeface="宋体" panose="02010600030101010101" pitchFamily="2" charset="-122"/>
            </a:endParaRPr>
          </a:p>
        </p:txBody>
      </p:sp>
      <p:sp>
        <p:nvSpPr>
          <p:cNvPr id="295954" name="Line 18"/>
          <p:cNvSpPr>
            <a:spLocks noChangeShapeType="1"/>
          </p:cNvSpPr>
          <p:nvPr/>
        </p:nvSpPr>
        <p:spPr bwMode="auto">
          <a:xfrm flipV="1">
            <a:off x="3708400" y="2852738"/>
            <a:ext cx="1152525" cy="576262"/>
          </a:xfrm>
          <a:prstGeom prst="line">
            <a:avLst/>
          </a:prstGeom>
          <a:noFill/>
          <a:ln w="28575">
            <a:solidFill>
              <a:srgbClr val="0000FF"/>
            </a:solidFill>
            <a:round/>
            <a:headEnd/>
            <a:tailEnd/>
          </a:ln>
          <a:extLst>
            <a:ext uri="{909E8E84-426E-40DD-AFC4-6F175D3DCCD1}">
              <a14:hiddenFill xmlns:a14="http://schemas.microsoft.com/office/drawing/2010/main">
                <a:noFill/>
              </a14:hiddenFill>
            </a:ext>
          </a:extLst>
        </p:spPr>
        <p:txBody>
          <a:bodyPr anchor="ctr">
            <a:spAutoFit/>
          </a:bodyPr>
          <a:lstStyle/>
          <a:p>
            <a:endParaRPr lang="en-US" smtClean="0">
              <a:solidFill>
                <a:srgbClr val="000000"/>
              </a:solidFill>
              <a:ea typeface="宋体" panose="02010600030101010101" pitchFamily="2" charset="-122"/>
            </a:endParaRPr>
          </a:p>
        </p:txBody>
      </p:sp>
      <p:sp>
        <p:nvSpPr>
          <p:cNvPr id="295955" name="Rectangle 19"/>
          <p:cNvSpPr>
            <a:spLocks noChangeArrowheads="1"/>
          </p:cNvSpPr>
          <p:nvPr/>
        </p:nvSpPr>
        <p:spPr bwMode="auto">
          <a:xfrm>
            <a:off x="5651500" y="4076700"/>
            <a:ext cx="20002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914400" indent="-457200"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eaLnBrk="1" hangingPunct="1"/>
            <a:r>
              <a:rPr lang="en-US" altLang="zh-CN" sz="2000" smtClean="0">
                <a:solidFill>
                  <a:srgbClr val="0000CC"/>
                </a:solidFill>
              </a:rPr>
              <a:t>Edge Copy</a:t>
            </a:r>
          </a:p>
        </p:txBody>
      </p:sp>
      <p:sp>
        <p:nvSpPr>
          <p:cNvPr id="295956" name="Line 20"/>
          <p:cNvSpPr>
            <a:spLocks noChangeShapeType="1"/>
          </p:cNvSpPr>
          <p:nvPr/>
        </p:nvSpPr>
        <p:spPr bwMode="auto">
          <a:xfrm flipH="1" flipV="1">
            <a:off x="4427538" y="3068638"/>
            <a:ext cx="1655762" cy="1152525"/>
          </a:xfrm>
          <a:prstGeom prst="line">
            <a:avLst/>
          </a:prstGeom>
          <a:noFill/>
          <a:ln w="9525">
            <a:solidFill>
              <a:srgbClr val="0000FF"/>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en-US" smtClean="0">
              <a:solidFill>
                <a:srgbClr val="000000"/>
              </a:solidFill>
              <a:ea typeface="宋体" panose="02010600030101010101" pitchFamily="2" charset="-122"/>
            </a:endParaRPr>
          </a:p>
        </p:txBody>
      </p:sp>
    </p:spTree>
    <p:extLst>
      <p:ext uri="{BB962C8B-B14F-4D97-AF65-F5344CB8AC3E}">
        <p14:creationId xmlns:p14="http://schemas.microsoft.com/office/powerpoint/2010/main" val="409206637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95950"/>
                                        </p:tgtEl>
                                        <p:attrNameLst>
                                          <p:attrName>style.visibility</p:attrName>
                                        </p:attrNameLst>
                                      </p:cBhvr>
                                      <p:to>
                                        <p:strVal val="visible"/>
                                      </p:to>
                                    </p:set>
                                    <p:animEffect transition="in" filter="blinds(horizontal)">
                                      <p:cBhvr>
                                        <p:cTn id="7" dur="500"/>
                                        <p:tgtEl>
                                          <p:spTgt spid="29595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95953"/>
                                        </p:tgtEl>
                                        <p:attrNameLst>
                                          <p:attrName>style.visibility</p:attrName>
                                        </p:attrNameLst>
                                      </p:cBhvr>
                                      <p:to>
                                        <p:strVal val="visible"/>
                                      </p:to>
                                    </p:set>
                                    <p:animEffect transition="in" filter="blinds(horizontal)">
                                      <p:cBhvr>
                                        <p:cTn id="12" dur="500"/>
                                        <p:tgtEl>
                                          <p:spTgt spid="295953"/>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295952"/>
                                        </p:tgtEl>
                                        <p:attrNameLst>
                                          <p:attrName>style.visibility</p:attrName>
                                        </p:attrNameLst>
                                      </p:cBhvr>
                                      <p:to>
                                        <p:strVal val="visible"/>
                                      </p:to>
                                    </p:set>
                                    <p:animEffect transition="in" filter="blinds(horizontal)">
                                      <p:cBhvr>
                                        <p:cTn id="15" dur="500"/>
                                        <p:tgtEl>
                                          <p:spTgt spid="295952"/>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295951"/>
                                        </p:tgtEl>
                                        <p:attrNameLst>
                                          <p:attrName>style.visibility</p:attrName>
                                        </p:attrNameLst>
                                      </p:cBhvr>
                                      <p:to>
                                        <p:strVal val="visible"/>
                                      </p:to>
                                    </p:set>
                                    <p:animEffect transition="in" filter="blinds(horizontal)">
                                      <p:cBhvr>
                                        <p:cTn id="18" dur="500"/>
                                        <p:tgtEl>
                                          <p:spTgt spid="295951"/>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295955"/>
                                        </p:tgtEl>
                                        <p:attrNameLst>
                                          <p:attrName>style.visibility</p:attrName>
                                        </p:attrNameLst>
                                      </p:cBhvr>
                                      <p:to>
                                        <p:strVal val="visible"/>
                                      </p:to>
                                    </p:set>
                                    <p:animEffect transition="in" filter="blinds(horizontal)">
                                      <p:cBhvr>
                                        <p:cTn id="23" dur="500"/>
                                        <p:tgtEl>
                                          <p:spTgt spid="295955"/>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295956"/>
                                        </p:tgtEl>
                                        <p:attrNameLst>
                                          <p:attrName>style.visibility</p:attrName>
                                        </p:attrNameLst>
                                      </p:cBhvr>
                                      <p:to>
                                        <p:strVal val="visible"/>
                                      </p:to>
                                    </p:set>
                                    <p:animEffect transition="in" filter="blinds(horizontal)">
                                      <p:cBhvr>
                                        <p:cTn id="26" dur="500"/>
                                        <p:tgtEl>
                                          <p:spTgt spid="295956"/>
                                        </p:tgtEl>
                                      </p:cBhvr>
                                    </p:animEffect>
                                  </p:childTnLst>
                                </p:cTn>
                              </p:par>
                              <p:par>
                                <p:cTn id="27" presetID="3" presetClass="entr" presetSubtype="10" fill="hold" grpId="0" nodeType="withEffect">
                                  <p:stCondLst>
                                    <p:cond delay="0"/>
                                  </p:stCondLst>
                                  <p:childTnLst>
                                    <p:set>
                                      <p:cBhvr>
                                        <p:cTn id="28" dur="1" fill="hold">
                                          <p:stCondLst>
                                            <p:cond delay="0"/>
                                          </p:stCondLst>
                                        </p:cTn>
                                        <p:tgtEl>
                                          <p:spTgt spid="295954"/>
                                        </p:tgtEl>
                                        <p:attrNameLst>
                                          <p:attrName>style.visibility</p:attrName>
                                        </p:attrNameLst>
                                      </p:cBhvr>
                                      <p:to>
                                        <p:strVal val="visible"/>
                                      </p:to>
                                    </p:set>
                                    <p:animEffect transition="in" filter="blinds(horizontal)">
                                      <p:cBhvr>
                                        <p:cTn id="29" dur="500"/>
                                        <p:tgtEl>
                                          <p:spTgt spid="2959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5950" grpId="0" animBg="1"/>
      <p:bldP spid="295951" grpId="0" animBg="1"/>
      <p:bldP spid="295952" grpId="0"/>
      <p:bldP spid="295953" grpId="0" animBg="1"/>
      <p:bldP spid="295954" grpId="0" animBg="1"/>
      <p:bldP spid="295955" grpId="0"/>
      <p:bldP spid="295956"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eaLnBrk="1" hangingPunct="1"/>
            <a:fld id="{1A46593E-8A0A-435B-A0D3-625694A7F529}" type="datetime1">
              <a:rPr lang="zh-CN" altLang="en-US" sz="1200" smtClean="0">
                <a:solidFill>
                  <a:srgbClr val="000000"/>
                </a:solidFill>
              </a:rPr>
              <a:pPr eaLnBrk="1" hangingPunct="1"/>
              <a:t>2017/12/2</a:t>
            </a:fld>
            <a:endParaRPr lang="en-US" altLang="zh-CN" sz="1200" smtClean="0">
              <a:solidFill>
                <a:srgbClr val="000000"/>
              </a:solidFill>
            </a:endParaRPr>
          </a:p>
        </p:txBody>
      </p:sp>
      <p:sp>
        <p:nvSpPr>
          <p:cNvPr id="25603"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eaLnBrk="1" hangingPunct="1"/>
            <a:fld id="{8F27DDAF-6BAC-479B-B749-FA1A60F8277B}" type="slidenum">
              <a:rPr lang="en-US" altLang="zh-CN" sz="1200">
                <a:solidFill>
                  <a:srgbClr val="000000"/>
                </a:solidFill>
              </a:rPr>
              <a:pPr eaLnBrk="1" hangingPunct="1"/>
              <a:t>28</a:t>
            </a:fld>
            <a:endParaRPr lang="en-US" altLang="zh-CN" sz="1200">
              <a:solidFill>
                <a:srgbClr val="000000"/>
              </a:solidFill>
            </a:endParaRPr>
          </a:p>
        </p:txBody>
      </p:sp>
      <p:sp>
        <p:nvSpPr>
          <p:cNvPr id="25604" name="Rectangle 2"/>
          <p:cNvSpPr>
            <a:spLocks noGrp="1" noChangeArrowheads="1"/>
          </p:cNvSpPr>
          <p:nvPr>
            <p:ph type="title"/>
          </p:nvPr>
        </p:nvSpPr>
        <p:spPr/>
        <p:txBody>
          <a:bodyPr/>
          <a:lstStyle/>
          <a:p>
            <a:pPr eaLnBrk="1" hangingPunct="1"/>
            <a:r>
              <a:rPr lang="en-US" altLang="zh-CN" smtClean="0"/>
              <a:t>Framework</a:t>
            </a:r>
          </a:p>
        </p:txBody>
      </p:sp>
      <p:sp>
        <p:nvSpPr>
          <p:cNvPr id="25605" name="Rectangle 11"/>
          <p:cNvSpPr>
            <a:spLocks noChangeArrowheads="1"/>
          </p:cNvSpPr>
          <p:nvPr/>
        </p:nvSpPr>
        <p:spPr bwMode="auto">
          <a:xfrm>
            <a:off x="539750" y="2636838"/>
            <a:ext cx="2447925" cy="482600"/>
          </a:xfrm>
          <a:prstGeom prst="rect">
            <a:avLst/>
          </a:prstGeom>
          <a:solidFill>
            <a:schemeClr val="accent1"/>
          </a:solidFill>
          <a:ln w="9525" algn="ctr">
            <a:solidFill>
              <a:schemeClr val="tx1"/>
            </a:solidFill>
            <a:miter lim="800000"/>
            <a:headEnd/>
            <a:tailEnd/>
          </a:ln>
        </p:spPr>
        <p:txBody>
          <a:bodyPr anchor="ctr">
            <a:spAutoFit/>
          </a:bodyPr>
          <a:lstStyle>
            <a:lvl1pPr marL="914400" indent="-457200"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algn="l" eaLnBrk="1" hangingPunct="1"/>
            <a:r>
              <a:rPr lang="en-US" altLang="zh-CN" smtClean="0">
                <a:solidFill>
                  <a:srgbClr val="000000"/>
                </a:solidFill>
                <a:latin typeface="Times New Roman" panose="02020603050405020304" pitchFamily="18" charset="0"/>
                <a:cs typeface="Times New Roman" panose="02020603050405020304" pitchFamily="18" charset="0"/>
              </a:rPr>
              <a:t>Graph G</a:t>
            </a:r>
          </a:p>
        </p:txBody>
      </p:sp>
      <p:sp>
        <p:nvSpPr>
          <p:cNvPr id="297996" name="Rectangle 12"/>
          <p:cNvSpPr>
            <a:spLocks noChangeArrowheads="1"/>
          </p:cNvSpPr>
          <p:nvPr/>
        </p:nvSpPr>
        <p:spPr bwMode="auto">
          <a:xfrm>
            <a:off x="5292725" y="2659063"/>
            <a:ext cx="2447925" cy="482600"/>
          </a:xfrm>
          <a:prstGeom prst="rect">
            <a:avLst/>
          </a:prstGeom>
          <a:solidFill>
            <a:schemeClr val="accent1"/>
          </a:solidFill>
          <a:ln w="9525" algn="ctr">
            <a:solidFill>
              <a:schemeClr val="tx1"/>
            </a:solidFill>
            <a:miter lim="800000"/>
            <a:headEnd/>
            <a:tailEnd/>
          </a:ln>
        </p:spPr>
        <p:txBody>
          <a:bodyPr anchor="ctr">
            <a:spAutoFit/>
          </a:bodyPr>
          <a:lstStyle>
            <a:lvl1pPr marL="914400" indent="-457200"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algn="l" eaLnBrk="1" hangingPunct="1"/>
            <a:r>
              <a:rPr lang="en-US" altLang="zh-CN" smtClean="0">
                <a:solidFill>
                  <a:srgbClr val="000000"/>
                </a:solidFill>
                <a:latin typeface="Times New Roman" panose="02020603050405020304" pitchFamily="18" charset="0"/>
                <a:cs typeface="Times New Roman" panose="02020603050405020304" pitchFamily="18" charset="0"/>
              </a:rPr>
              <a:t>Graph G’</a:t>
            </a:r>
          </a:p>
        </p:txBody>
      </p:sp>
      <p:sp>
        <p:nvSpPr>
          <p:cNvPr id="297997" name="Line 13"/>
          <p:cNvSpPr>
            <a:spLocks noChangeShapeType="1"/>
          </p:cNvSpPr>
          <p:nvPr/>
        </p:nvSpPr>
        <p:spPr bwMode="auto">
          <a:xfrm>
            <a:off x="3059113" y="2924175"/>
            <a:ext cx="2160587"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en-US" smtClean="0">
              <a:solidFill>
                <a:srgbClr val="000000"/>
              </a:solidFill>
              <a:ea typeface="宋体" panose="02010600030101010101" pitchFamily="2" charset="-122"/>
            </a:endParaRPr>
          </a:p>
        </p:txBody>
      </p:sp>
      <p:sp>
        <p:nvSpPr>
          <p:cNvPr id="297998" name="Text Box 14"/>
          <p:cNvSpPr txBox="1">
            <a:spLocks noChangeArrowheads="1"/>
          </p:cNvSpPr>
          <p:nvPr/>
        </p:nvSpPr>
        <p:spPr bwMode="auto">
          <a:xfrm>
            <a:off x="2555875" y="2636838"/>
            <a:ext cx="273685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914400" indent="-457200"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eaLnBrk="1" hangingPunct="1"/>
            <a:r>
              <a:rPr lang="en-US" altLang="zh-CN" sz="1500" smtClean="0">
                <a:solidFill>
                  <a:srgbClr val="000000"/>
                </a:solidFill>
                <a:latin typeface="Times New Roman" panose="02020603050405020304" pitchFamily="18" charset="0"/>
                <a:cs typeface="Times New Roman" panose="02020603050405020304" pitchFamily="18" charset="0"/>
              </a:rPr>
              <a:t>Remove Identifiable information </a:t>
            </a:r>
          </a:p>
        </p:txBody>
      </p:sp>
      <p:sp>
        <p:nvSpPr>
          <p:cNvPr id="298000" name="Rectangle 16"/>
          <p:cNvSpPr>
            <a:spLocks noChangeArrowheads="1"/>
          </p:cNvSpPr>
          <p:nvPr/>
        </p:nvSpPr>
        <p:spPr bwMode="auto">
          <a:xfrm>
            <a:off x="5364163" y="4314825"/>
            <a:ext cx="2447925" cy="482600"/>
          </a:xfrm>
          <a:prstGeom prst="rect">
            <a:avLst/>
          </a:prstGeom>
          <a:solidFill>
            <a:schemeClr val="accent1"/>
          </a:solidFill>
          <a:ln w="9525" algn="ctr">
            <a:solidFill>
              <a:schemeClr val="tx1"/>
            </a:solidFill>
            <a:miter lim="800000"/>
            <a:headEnd/>
            <a:tailEnd/>
          </a:ln>
        </p:spPr>
        <p:txBody>
          <a:bodyPr anchor="ctr">
            <a:spAutoFit/>
          </a:bodyPr>
          <a:lstStyle>
            <a:lvl1pPr marL="914400" indent="-457200"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algn="l" eaLnBrk="1" hangingPunct="1"/>
            <a:r>
              <a:rPr lang="en-US" altLang="zh-CN" smtClean="0">
                <a:solidFill>
                  <a:srgbClr val="000000"/>
                </a:solidFill>
                <a:latin typeface="Times New Roman" panose="02020603050405020304" pitchFamily="18" charset="0"/>
                <a:cs typeface="Times New Roman" panose="02020603050405020304" pitchFamily="18" charset="0"/>
              </a:rPr>
              <a:t>Graph G’’</a:t>
            </a:r>
          </a:p>
        </p:txBody>
      </p:sp>
      <p:sp>
        <p:nvSpPr>
          <p:cNvPr id="298001" name="Rectangle 17"/>
          <p:cNvSpPr>
            <a:spLocks noChangeArrowheads="1"/>
          </p:cNvSpPr>
          <p:nvPr/>
        </p:nvSpPr>
        <p:spPr bwMode="auto">
          <a:xfrm>
            <a:off x="5480050" y="3573463"/>
            <a:ext cx="1963738"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914400" indent="-457200"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eaLnBrk="1" hangingPunct="1"/>
            <a:r>
              <a:rPr lang="en-US" altLang="zh-CN" sz="1500" smtClean="0">
                <a:solidFill>
                  <a:srgbClr val="000000"/>
                </a:solidFill>
                <a:latin typeface="Times New Roman" panose="02020603050405020304" pitchFamily="18" charset="0"/>
                <a:cs typeface="Times New Roman" panose="02020603050405020304" pitchFamily="18" charset="0"/>
              </a:rPr>
              <a:t>Block Alignment</a:t>
            </a:r>
          </a:p>
        </p:txBody>
      </p:sp>
      <p:sp>
        <p:nvSpPr>
          <p:cNvPr id="298002" name="Line 18"/>
          <p:cNvSpPr>
            <a:spLocks noChangeShapeType="1"/>
          </p:cNvSpPr>
          <p:nvPr/>
        </p:nvSpPr>
        <p:spPr bwMode="auto">
          <a:xfrm>
            <a:off x="6588125" y="3213100"/>
            <a:ext cx="0" cy="10795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en-US" smtClean="0">
              <a:solidFill>
                <a:srgbClr val="000000"/>
              </a:solidFill>
              <a:ea typeface="宋体" panose="02010600030101010101" pitchFamily="2" charset="-122"/>
            </a:endParaRPr>
          </a:p>
        </p:txBody>
      </p:sp>
      <p:sp>
        <p:nvSpPr>
          <p:cNvPr id="298003" name="Rectangle 19"/>
          <p:cNvSpPr>
            <a:spLocks noChangeArrowheads="1"/>
          </p:cNvSpPr>
          <p:nvPr/>
        </p:nvSpPr>
        <p:spPr bwMode="auto">
          <a:xfrm>
            <a:off x="539750" y="4292600"/>
            <a:ext cx="2447925" cy="482600"/>
          </a:xfrm>
          <a:prstGeom prst="rect">
            <a:avLst/>
          </a:prstGeom>
          <a:solidFill>
            <a:schemeClr val="accent1"/>
          </a:solidFill>
          <a:ln w="9525" algn="ctr">
            <a:solidFill>
              <a:schemeClr val="tx1"/>
            </a:solidFill>
            <a:miter lim="800000"/>
            <a:headEnd/>
            <a:tailEnd/>
          </a:ln>
        </p:spPr>
        <p:txBody>
          <a:bodyPr anchor="ctr">
            <a:spAutoFit/>
          </a:bodyPr>
          <a:lstStyle>
            <a:lvl1pPr marL="914400" indent="-457200"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algn="l" eaLnBrk="1" hangingPunct="1"/>
            <a:r>
              <a:rPr lang="en-US" altLang="zh-CN" smtClean="0">
                <a:solidFill>
                  <a:srgbClr val="000000"/>
                </a:solidFill>
                <a:latin typeface="Times New Roman" panose="02020603050405020304" pitchFamily="18" charset="0"/>
                <a:cs typeface="Times New Roman" panose="02020603050405020304" pitchFamily="18" charset="0"/>
              </a:rPr>
              <a:t>Graph G*</a:t>
            </a:r>
          </a:p>
        </p:txBody>
      </p:sp>
      <p:sp>
        <p:nvSpPr>
          <p:cNvPr id="298004" name="Line 20"/>
          <p:cNvSpPr>
            <a:spLocks noChangeShapeType="1"/>
          </p:cNvSpPr>
          <p:nvPr/>
        </p:nvSpPr>
        <p:spPr bwMode="auto">
          <a:xfrm flipH="1">
            <a:off x="2987675" y="4508500"/>
            <a:ext cx="237648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en-US" smtClean="0">
              <a:solidFill>
                <a:srgbClr val="000000"/>
              </a:solidFill>
              <a:ea typeface="宋体" panose="02010600030101010101" pitchFamily="2" charset="-122"/>
            </a:endParaRPr>
          </a:p>
        </p:txBody>
      </p:sp>
      <p:sp>
        <p:nvSpPr>
          <p:cNvPr id="298005" name="Rectangle 21"/>
          <p:cNvSpPr>
            <a:spLocks noChangeArrowheads="1"/>
          </p:cNvSpPr>
          <p:nvPr/>
        </p:nvSpPr>
        <p:spPr bwMode="auto">
          <a:xfrm>
            <a:off x="3184525" y="4221163"/>
            <a:ext cx="1504950"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914400" indent="-457200"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eaLnBrk="1" hangingPunct="1"/>
            <a:r>
              <a:rPr lang="en-US" altLang="zh-CN" sz="1500" smtClean="0">
                <a:solidFill>
                  <a:srgbClr val="000000"/>
                </a:solidFill>
                <a:latin typeface="Times New Roman" panose="02020603050405020304" pitchFamily="18" charset="0"/>
                <a:cs typeface="Times New Roman" panose="02020603050405020304" pitchFamily="18" charset="0"/>
              </a:rPr>
              <a:t>Edge Copy</a:t>
            </a:r>
          </a:p>
        </p:txBody>
      </p:sp>
    </p:spTree>
    <p:extLst>
      <p:ext uri="{BB962C8B-B14F-4D97-AF65-F5344CB8AC3E}">
        <p14:creationId xmlns:p14="http://schemas.microsoft.com/office/powerpoint/2010/main" val="278724298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97997"/>
                                        </p:tgtEl>
                                        <p:attrNameLst>
                                          <p:attrName>style.visibility</p:attrName>
                                        </p:attrNameLst>
                                      </p:cBhvr>
                                      <p:to>
                                        <p:strVal val="visible"/>
                                      </p:to>
                                    </p:set>
                                    <p:animEffect transition="in" filter="blinds(horizontal)">
                                      <p:cBhvr>
                                        <p:cTn id="7" dur="500"/>
                                        <p:tgtEl>
                                          <p:spTgt spid="297997"/>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97998"/>
                                        </p:tgtEl>
                                        <p:attrNameLst>
                                          <p:attrName>style.visibility</p:attrName>
                                        </p:attrNameLst>
                                      </p:cBhvr>
                                      <p:to>
                                        <p:strVal val="visible"/>
                                      </p:to>
                                    </p:set>
                                    <p:animEffect transition="in" filter="blinds(horizontal)">
                                      <p:cBhvr>
                                        <p:cTn id="10" dur="500"/>
                                        <p:tgtEl>
                                          <p:spTgt spid="297998"/>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297996"/>
                                        </p:tgtEl>
                                        <p:attrNameLst>
                                          <p:attrName>style.visibility</p:attrName>
                                        </p:attrNameLst>
                                      </p:cBhvr>
                                      <p:to>
                                        <p:strVal val="visible"/>
                                      </p:to>
                                    </p:set>
                                    <p:animEffect transition="in" filter="blinds(horizontal)">
                                      <p:cBhvr>
                                        <p:cTn id="15" dur="500"/>
                                        <p:tgtEl>
                                          <p:spTgt spid="297996"/>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298002"/>
                                        </p:tgtEl>
                                        <p:attrNameLst>
                                          <p:attrName>style.visibility</p:attrName>
                                        </p:attrNameLst>
                                      </p:cBhvr>
                                      <p:to>
                                        <p:strVal val="visible"/>
                                      </p:to>
                                    </p:set>
                                    <p:animEffect transition="in" filter="blinds(horizontal)">
                                      <p:cBhvr>
                                        <p:cTn id="20" dur="500"/>
                                        <p:tgtEl>
                                          <p:spTgt spid="298002"/>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298001"/>
                                        </p:tgtEl>
                                        <p:attrNameLst>
                                          <p:attrName>style.visibility</p:attrName>
                                        </p:attrNameLst>
                                      </p:cBhvr>
                                      <p:to>
                                        <p:strVal val="visible"/>
                                      </p:to>
                                    </p:set>
                                    <p:animEffect transition="in" filter="blinds(horizontal)">
                                      <p:cBhvr>
                                        <p:cTn id="23" dur="500"/>
                                        <p:tgtEl>
                                          <p:spTgt spid="298001"/>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298000"/>
                                        </p:tgtEl>
                                        <p:attrNameLst>
                                          <p:attrName>style.visibility</p:attrName>
                                        </p:attrNameLst>
                                      </p:cBhvr>
                                      <p:to>
                                        <p:strVal val="visible"/>
                                      </p:to>
                                    </p:set>
                                    <p:animEffect transition="in" filter="blinds(horizontal)">
                                      <p:cBhvr>
                                        <p:cTn id="28" dur="500"/>
                                        <p:tgtEl>
                                          <p:spTgt spid="298000"/>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298004"/>
                                        </p:tgtEl>
                                        <p:attrNameLst>
                                          <p:attrName>style.visibility</p:attrName>
                                        </p:attrNameLst>
                                      </p:cBhvr>
                                      <p:to>
                                        <p:strVal val="visible"/>
                                      </p:to>
                                    </p:set>
                                    <p:animEffect transition="in" filter="blinds(horizontal)">
                                      <p:cBhvr>
                                        <p:cTn id="33" dur="500"/>
                                        <p:tgtEl>
                                          <p:spTgt spid="298004"/>
                                        </p:tgtEl>
                                      </p:cBhvr>
                                    </p:animEffect>
                                  </p:childTnLst>
                                </p:cTn>
                              </p:par>
                              <p:par>
                                <p:cTn id="34" presetID="3" presetClass="entr" presetSubtype="10" fill="hold" grpId="0" nodeType="withEffect">
                                  <p:stCondLst>
                                    <p:cond delay="0"/>
                                  </p:stCondLst>
                                  <p:childTnLst>
                                    <p:set>
                                      <p:cBhvr>
                                        <p:cTn id="35" dur="1" fill="hold">
                                          <p:stCondLst>
                                            <p:cond delay="0"/>
                                          </p:stCondLst>
                                        </p:cTn>
                                        <p:tgtEl>
                                          <p:spTgt spid="298005"/>
                                        </p:tgtEl>
                                        <p:attrNameLst>
                                          <p:attrName>style.visibility</p:attrName>
                                        </p:attrNameLst>
                                      </p:cBhvr>
                                      <p:to>
                                        <p:strVal val="visible"/>
                                      </p:to>
                                    </p:set>
                                    <p:animEffect transition="in" filter="blinds(horizontal)">
                                      <p:cBhvr>
                                        <p:cTn id="36" dur="500"/>
                                        <p:tgtEl>
                                          <p:spTgt spid="298005"/>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3" presetClass="entr" presetSubtype="10" fill="hold" grpId="0" nodeType="clickEffect">
                                  <p:stCondLst>
                                    <p:cond delay="0"/>
                                  </p:stCondLst>
                                  <p:childTnLst>
                                    <p:set>
                                      <p:cBhvr>
                                        <p:cTn id="40" dur="1" fill="hold">
                                          <p:stCondLst>
                                            <p:cond delay="0"/>
                                          </p:stCondLst>
                                        </p:cTn>
                                        <p:tgtEl>
                                          <p:spTgt spid="298003"/>
                                        </p:tgtEl>
                                        <p:attrNameLst>
                                          <p:attrName>style.visibility</p:attrName>
                                        </p:attrNameLst>
                                      </p:cBhvr>
                                      <p:to>
                                        <p:strVal val="visible"/>
                                      </p:to>
                                    </p:set>
                                    <p:animEffect transition="in" filter="blinds(horizontal)">
                                      <p:cBhvr>
                                        <p:cTn id="41" dur="500"/>
                                        <p:tgtEl>
                                          <p:spTgt spid="2980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996" grpId="0" animBg="1"/>
      <p:bldP spid="297997" grpId="0" animBg="1"/>
      <p:bldP spid="297998" grpId="0"/>
      <p:bldP spid="298000" grpId="0" animBg="1"/>
      <p:bldP spid="298001" grpId="0"/>
      <p:bldP spid="298002" grpId="0" animBg="1"/>
      <p:bldP spid="298003" grpId="0" animBg="1"/>
      <p:bldP spid="298004" grpId="0" animBg="1"/>
      <p:bldP spid="298005"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日期占位符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eaLnBrk="1" hangingPunct="1"/>
            <a:fld id="{405BD09D-E4AF-499F-9310-844D0AAFC5D6}" type="datetime1">
              <a:rPr lang="zh-CN" altLang="en-US" sz="1200" smtClean="0">
                <a:solidFill>
                  <a:srgbClr val="000000"/>
                </a:solidFill>
              </a:rPr>
              <a:pPr eaLnBrk="1" hangingPunct="1"/>
              <a:t>2017/12/2</a:t>
            </a:fld>
            <a:endParaRPr lang="en-US" altLang="zh-CN" sz="1200" smtClean="0">
              <a:solidFill>
                <a:srgbClr val="000000"/>
              </a:solidFill>
            </a:endParaRPr>
          </a:p>
        </p:txBody>
      </p:sp>
      <p:sp>
        <p:nvSpPr>
          <p:cNvPr id="26627"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eaLnBrk="1" hangingPunct="1"/>
            <a:fld id="{338EA9EC-B2F0-403C-AA1B-3F1A14118375}" type="slidenum">
              <a:rPr lang="en-US" altLang="zh-CN" sz="1200">
                <a:solidFill>
                  <a:srgbClr val="000000"/>
                </a:solidFill>
              </a:rPr>
              <a:pPr eaLnBrk="1" hangingPunct="1"/>
              <a:t>29</a:t>
            </a:fld>
            <a:endParaRPr lang="en-US" altLang="zh-CN" sz="1200">
              <a:solidFill>
                <a:srgbClr val="000000"/>
              </a:solidFill>
            </a:endParaRPr>
          </a:p>
        </p:txBody>
      </p:sp>
      <p:sp>
        <p:nvSpPr>
          <p:cNvPr id="26628" name="标题 1"/>
          <p:cNvSpPr>
            <a:spLocks noGrp="1"/>
          </p:cNvSpPr>
          <p:nvPr>
            <p:ph type="title" idx="4294967295"/>
          </p:nvPr>
        </p:nvSpPr>
        <p:spPr/>
        <p:txBody>
          <a:bodyPr/>
          <a:lstStyle/>
          <a:p>
            <a:pPr eaLnBrk="1" hangingPunct="1"/>
            <a:r>
              <a:rPr lang="en-US" altLang="zh-CN" smtClean="0"/>
              <a:t>Block Alignment</a:t>
            </a:r>
          </a:p>
        </p:txBody>
      </p:sp>
      <p:sp>
        <p:nvSpPr>
          <p:cNvPr id="26629" name="日期占位符 5"/>
          <p:cNvSpPr txBox="1">
            <a:spLocks noGrp="1"/>
          </p:cNvSpPr>
          <p:nvPr/>
        </p:nvSpPr>
        <p:spPr bwMode="auto">
          <a:xfrm>
            <a:off x="6096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algn="l" eaLnBrk="1" hangingPunct="1">
              <a:spcBef>
                <a:spcPct val="0"/>
              </a:spcBef>
            </a:pPr>
            <a:fld id="{64286E16-60A9-419D-91DF-775F1895E094}" type="datetime1">
              <a:rPr lang="zh-CN" altLang="en-US" sz="1200" smtClean="0">
                <a:solidFill>
                  <a:srgbClr val="000000"/>
                </a:solidFill>
              </a:rPr>
              <a:pPr algn="l" eaLnBrk="1" hangingPunct="1">
                <a:spcBef>
                  <a:spcPct val="0"/>
                </a:spcBef>
              </a:pPr>
              <a:t>2017/12/2</a:t>
            </a:fld>
            <a:endParaRPr lang="en-US" altLang="zh-CN" sz="1200" smtClean="0">
              <a:solidFill>
                <a:srgbClr val="000000"/>
              </a:solidFill>
            </a:endParaRPr>
          </a:p>
        </p:txBody>
      </p:sp>
      <p:sp>
        <p:nvSpPr>
          <p:cNvPr id="26630" name="灯片编号占位符 6"/>
          <p:cNvSpPr txBox="1">
            <a:spLocks noGrp="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algn="r" eaLnBrk="1" hangingPunct="1">
              <a:spcBef>
                <a:spcPct val="0"/>
              </a:spcBef>
            </a:pPr>
            <a:fld id="{7AAF00F0-4038-48CE-A915-8BB66BF83E58}" type="slidenum">
              <a:rPr lang="en-US" altLang="zh-CN" sz="1200" smtClean="0">
                <a:solidFill>
                  <a:srgbClr val="000000"/>
                </a:solidFill>
              </a:rPr>
              <a:pPr algn="r" eaLnBrk="1" hangingPunct="1">
                <a:spcBef>
                  <a:spcPct val="0"/>
                </a:spcBef>
              </a:pPr>
              <a:t>29</a:t>
            </a:fld>
            <a:endParaRPr lang="en-US" altLang="zh-CN" sz="1200" smtClean="0">
              <a:solidFill>
                <a:srgbClr val="000000"/>
              </a:solidFill>
            </a:endParaRPr>
          </a:p>
        </p:txBody>
      </p:sp>
      <p:pic>
        <p:nvPicPr>
          <p:cNvPr id="2663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6375" y="1844675"/>
            <a:ext cx="5595938" cy="416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extLst>
      <p:ext uri="{BB962C8B-B14F-4D97-AF65-F5344CB8AC3E}">
        <p14:creationId xmlns:p14="http://schemas.microsoft.com/office/powerpoint/2010/main" val="83564396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Protection Methods</a:t>
            </a:r>
            <a:endParaRPr lang="zh-CN" altLang="en-US" dirty="0"/>
          </a:p>
        </p:txBody>
      </p:sp>
      <p:sp>
        <p:nvSpPr>
          <p:cNvPr id="3" name="Content Placeholder 2"/>
          <p:cNvSpPr>
            <a:spLocks noGrp="1"/>
          </p:cNvSpPr>
          <p:nvPr>
            <p:ph idx="1"/>
          </p:nvPr>
        </p:nvSpPr>
        <p:spPr/>
        <p:txBody>
          <a:bodyPr/>
          <a:lstStyle/>
          <a:p>
            <a:r>
              <a:rPr lang="en-US" altLang="zh-CN" dirty="0" smtClean="0"/>
              <a:t>Two methods</a:t>
            </a:r>
          </a:p>
          <a:p>
            <a:pPr lvl="1"/>
            <a:r>
              <a:rPr lang="en-US" altLang="zh-CN" dirty="0"/>
              <a:t>Publishing </a:t>
            </a:r>
            <a:r>
              <a:rPr lang="en-US" altLang="zh-CN" dirty="0" smtClean="0"/>
              <a:t>sanitized graph</a:t>
            </a:r>
            <a:endParaRPr lang="en-US" altLang="zh-CN" dirty="0"/>
          </a:p>
          <a:p>
            <a:pPr lvl="1"/>
            <a:r>
              <a:rPr lang="en-US" altLang="zh-CN" dirty="0" smtClean="0"/>
              <a:t>Publishing noised aggregate information</a:t>
            </a:r>
          </a:p>
          <a:p>
            <a:pPr lvl="2"/>
            <a:r>
              <a:rPr lang="en-US" altLang="zh-CN" dirty="0" smtClean="0"/>
              <a:t>Differential privacy on graph</a:t>
            </a:r>
            <a:endParaRPr lang="zh-CN" altLang="en-US" dirty="0"/>
          </a:p>
        </p:txBody>
      </p:sp>
      <p:sp>
        <p:nvSpPr>
          <p:cNvPr id="4" name="Date Placeholder 3"/>
          <p:cNvSpPr>
            <a:spLocks noGrp="1"/>
          </p:cNvSpPr>
          <p:nvPr>
            <p:ph type="dt" sz="half" idx="10"/>
          </p:nvPr>
        </p:nvSpPr>
        <p:spPr/>
        <p:txBody>
          <a:bodyPr/>
          <a:lstStyle/>
          <a:p>
            <a:pPr>
              <a:defRPr/>
            </a:pPr>
            <a:fld id="{B0DB3B57-E521-4D6A-BED5-76BE30EF54E1}" type="datetime1">
              <a:rPr lang="en-US" altLang="zh-CN" smtClean="0"/>
              <a:pPr>
                <a:defRPr/>
              </a:pPr>
              <a:t>12/2/17</a:t>
            </a:fld>
            <a:endParaRPr lang="en-US" altLang="zh-CN"/>
          </a:p>
        </p:txBody>
      </p:sp>
    </p:spTree>
    <p:extLst>
      <p:ext uri="{BB962C8B-B14F-4D97-AF65-F5344CB8AC3E}">
        <p14:creationId xmlns:p14="http://schemas.microsoft.com/office/powerpoint/2010/main" val="370462066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1" name="日期占位符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eaLnBrk="1" hangingPunct="1"/>
            <a:fld id="{D336AB08-5035-406F-AD24-A791385F978B}" type="datetime1">
              <a:rPr lang="zh-CN" altLang="en-US" sz="1200" smtClean="0">
                <a:solidFill>
                  <a:srgbClr val="000000"/>
                </a:solidFill>
              </a:rPr>
              <a:pPr eaLnBrk="1" hangingPunct="1"/>
              <a:t>2017/12/2</a:t>
            </a:fld>
            <a:endParaRPr lang="en-US" altLang="zh-CN" sz="1200" smtClean="0">
              <a:solidFill>
                <a:srgbClr val="000000"/>
              </a:solidFill>
            </a:endParaRPr>
          </a:p>
        </p:txBody>
      </p:sp>
      <p:sp>
        <p:nvSpPr>
          <p:cNvPr id="4102"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eaLnBrk="1" hangingPunct="1"/>
            <a:fld id="{505D989F-54CB-479F-8B8E-8FC14AC3218F}" type="slidenum">
              <a:rPr lang="en-US" altLang="zh-CN" sz="1200">
                <a:solidFill>
                  <a:srgbClr val="000000"/>
                </a:solidFill>
              </a:rPr>
              <a:pPr eaLnBrk="1" hangingPunct="1"/>
              <a:t>30</a:t>
            </a:fld>
            <a:endParaRPr lang="en-US" altLang="zh-CN" sz="1200">
              <a:solidFill>
                <a:srgbClr val="000000"/>
              </a:solidFill>
            </a:endParaRPr>
          </a:p>
        </p:txBody>
      </p:sp>
      <p:sp>
        <p:nvSpPr>
          <p:cNvPr id="4103" name="日期占位符 5"/>
          <p:cNvSpPr txBox="1">
            <a:spLocks noGrp="1"/>
          </p:cNvSpPr>
          <p:nvPr/>
        </p:nvSpPr>
        <p:spPr bwMode="auto">
          <a:xfrm>
            <a:off x="6096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algn="l" eaLnBrk="1" hangingPunct="1">
              <a:spcBef>
                <a:spcPct val="0"/>
              </a:spcBef>
            </a:pPr>
            <a:fld id="{EEF67869-10B1-42F9-B633-70E22CD007DC}" type="datetime1">
              <a:rPr lang="zh-CN" altLang="en-US" sz="1200" smtClean="0">
                <a:solidFill>
                  <a:srgbClr val="000000"/>
                </a:solidFill>
              </a:rPr>
              <a:pPr algn="l" eaLnBrk="1" hangingPunct="1">
                <a:spcBef>
                  <a:spcPct val="0"/>
                </a:spcBef>
              </a:pPr>
              <a:t>2017/12/2</a:t>
            </a:fld>
            <a:endParaRPr lang="en-US" altLang="zh-CN" sz="1200" smtClean="0">
              <a:solidFill>
                <a:srgbClr val="000000"/>
              </a:solidFill>
            </a:endParaRPr>
          </a:p>
        </p:txBody>
      </p:sp>
      <p:sp>
        <p:nvSpPr>
          <p:cNvPr id="4104" name="灯片编号占位符 7"/>
          <p:cNvSpPr txBox="1">
            <a:spLocks noGrp="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algn="r" eaLnBrk="1" hangingPunct="1">
              <a:spcBef>
                <a:spcPct val="0"/>
              </a:spcBef>
            </a:pPr>
            <a:fld id="{A7ABBCFF-700E-48CB-8C1E-D3E6654765AC}" type="slidenum">
              <a:rPr lang="en-US" altLang="zh-CN" sz="1200" smtClean="0">
                <a:solidFill>
                  <a:srgbClr val="000000"/>
                </a:solidFill>
              </a:rPr>
              <a:pPr algn="r" eaLnBrk="1" hangingPunct="1">
                <a:spcBef>
                  <a:spcPct val="0"/>
                </a:spcBef>
              </a:pPr>
              <a:t>30</a:t>
            </a:fld>
            <a:endParaRPr lang="en-US" altLang="zh-CN" sz="1200" smtClean="0">
              <a:solidFill>
                <a:srgbClr val="000000"/>
              </a:solidFill>
            </a:endParaRPr>
          </a:p>
        </p:txBody>
      </p:sp>
      <p:sp>
        <p:nvSpPr>
          <p:cNvPr id="4105" name="Rectangle 2"/>
          <p:cNvSpPr>
            <a:spLocks noGrp="1" noChangeArrowheads="1"/>
          </p:cNvSpPr>
          <p:nvPr>
            <p:ph type="title" idx="4294967295"/>
          </p:nvPr>
        </p:nvSpPr>
        <p:spPr/>
        <p:txBody>
          <a:bodyPr/>
          <a:lstStyle/>
          <a:p>
            <a:pPr eaLnBrk="1" hangingPunct="1"/>
            <a:r>
              <a:rPr lang="en-US" altLang="zh-CN" smtClean="0"/>
              <a:t>Block Alignment</a:t>
            </a:r>
          </a:p>
        </p:txBody>
      </p:sp>
      <p:graphicFrame>
        <p:nvGraphicFramePr>
          <p:cNvPr id="360456" name="Object 8"/>
          <p:cNvGraphicFramePr>
            <a:graphicFrameLocks noGrp="1" noChangeAspect="1"/>
          </p:cNvGraphicFramePr>
          <p:nvPr>
            <p:ph sz="half" idx="4294967295"/>
          </p:nvPr>
        </p:nvGraphicFramePr>
        <p:xfrm>
          <a:off x="566738" y="4175125"/>
          <a:ext cx="3924300" cy="1846263"/>
        </p:xfrm>
        <a:graphic>
          <a:graphicData uri="http://schemas.openxmlformats.org/presentationml/2006/ole">
            <mc:AlternateContent xmlns:mc="http://schemas.openxmlformats.org/markup-compatibility/2006">
              <mc:Choice xmlns:v="urn:schemas-microsoft-com:vml" Requires="v">
                <p:oleObj spid="_x0000_s94218" name="Visio" r:id="rId4" imgW="4411980" imgH="2075498" progId="Visio.Drawing.11">
                  <p:embed/>
                </p:oleObj>
              </mc:Choice>
              <mc:Fallback>
                <p:oleObj name="Visio" r:id="rId4" imgW="4411980" imgH="2075498" progId="Visio.Drawing.1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6738" y="4175125"/>
                        <a:ext cx="3924300" cy="1846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099" name="Object 13"/>
          <p:cNvGraphicFramePr>
            <a:graphicFrameLocks noGrp="1" noChangeAspect="1"/>
          </p:cNvGraphicFramePr>
          <p:nvPr>
            <p:ph sz="quarter" idx="4294967295"/>
          </p:nvPr>
        </p:nvGraphicFramePr>
        <p:xfrm>
          <a:off x="1403350" y="1773238"/>
          <a:ext cx="2176463" cy="1774825"/>
        </p:xfrm>
        <a:graphic>
          <a:graphicData uri="http://schemas.openxmlformats.org/presentationml/2006/ole">
            <mc:AlternateContent xmlns:mc="http://schemas.openxmlformats.org/markup-compatibility/2006">
              <mc:Choice xmlns:v="urn:schemas-microsoft-com:vml" Requires="v">
                <p:oleObj spid="_x0000_s94219" name="Visio" r:id="rId6" imgW="2176939" imgH="1774508" progId="Visio.Drawing.11">
                  <p:embed/>
                </p:oleObj>
              </mc:Choice>
              <mc:Fallback>
                <p:oleObj name="Visio" r:id="rId6" imgW="2176939" imgH="1774508" progId="Visio.Drawing.11">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03350" y="1773238"/>
                        <a:ext cx="2176463" cy="177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60464" name="Line 16"/>
          <p:cNvSpPr>
            <a:spLocks noChangeShapeType="1"/>
          </p:cNvSpPr>
          <p:nvPr/>
        </p:nvSpPr>
        <p:spPr bwMode="auto">
          <a:xfrm>
            <a:off x="2484438" y="1793875"/>
            <a:ext cx="0" cy="1944688"/>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smtClean="0">
              <a:solidFill>
                <a:srgbClr val="000000"/>
              </a:solidFill>
              <a:ea typeface="宋体" panose="02010600030101010101" pitchFamily="2" charset="-122"/>
            </a:endParaRPr>
          </a:p>
        </p:txBody>
      </p:sp>
      <p:sp>
        <p:nvSpPr>
          <p:cNvPr id="360465" name="Line 17"/>
          <p:cNvSpPr>
            <a:spLocks noChangeShapeType="1"/>
          </p:cNvSpPr>
          <p:nvPr/>
        </p:nvSpPr>
        <p:spPr bwMode="auto">
          <a:xfrm flipH="1">
            <a:off x="1044575" y="3644900"/>
            <a:ext cx="360363" cy="431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en-US" smtClean="0">
              <a:solidFill>
                <a:srgbClr val="000000"/>
              </a:solidFill>
              <a:ea typeface="宋体" panose="02010600030101010101" pitchFamily="2" charset="-122"/>
            </a:endParaRPr>
          </a:p>
        </p:txBody>
      </p:sp>
      <p:sp>
        <p:nvSpPr>
          <p:cNvPr id="360466" name="Line 18"/>
          <p:cNvSpPr>
            <a:spLocks noChangeShapeType="1"/>
          </p:cNvSpPr>
          <p:nvPr/>
        </p:nvSpPr>
        <p:spPr bwMode="auto">
          <a:xfrm>
            <a:off x="2989263" y="3716338"/>
            <a:ext cx="431800" cy="43338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en-US" smtClean="0">
              <a:solidFill>
                <a:srgbClr val="000000"/>
              </a:solidFill>
              <a:ea typeface="宋体" panose="02010600030101010101" pitchFamily="2" charset="-122"/>
            </a:endParaRPr>
          </a:p>
        </p:txBody>
      </p:sp>
      <p:sp>
        <p:nvSpPr>
          <p:cNvPr id="360469" name="Line 21"/>
          <p:cNvSpPr>
            <a:spLocks noChangeShapeType="1"/>
          </p:cNvSpPr>
          <p:nvPr/>
        </p:nvSpPr>
        <p:spPr bwMode="auto">
          <a:xfrm>
            <a:off x="1116013" y="4365625"/>
            <a:ext cx="2808287" cy="0"/>
          </a:xfrm>
          <a:prstGeom prst="line">
            <a:avLst/>
          </a:prstGeom>
          <a:noFill/>
          <a:ln w="38100">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spAutoFit/>
          </a:bodyPr>
          <a:lstStyle/>
          <a:p>
            <a:endParaRPr lang="en-US" smtClean="0">
              <a:solidFill>
                <a:srgbClr val="000000"/>
              </a:solidFill>
              <a:ea typeface="宋体" panose="02010600030101010101" pitchFamily="2" charset="-122"/>
            </a:endParaRPr>
          </a:p>
        </p:txBody>
      </p:sp>
      <p:sp>
        <p:nvSpPr>
          <p:cNvPr id="360470" name="Line 22"/>
          <p:cNvSpPr>
            <a:spLocks noChangeShapeType="1"/>
          </p:cNvSpPr>
          <p:nvPr/>
        </p:nvSpPr>
        <p:spPr bwMode="auto">
          <a:xfrm>
            <a:off x="1763713" y="4941888"/>
            <a:ext cx="1439862" cy="0"/>
          </a:xfrm>
          <a:prstGeom prst="line">
            <a:avLst/>
          </a:prstGeom>
          <a:noFill/>
          <a:ln w="38100">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spAutoFit/>
          </a:bodyPr>
          <a:lstStyle/>
          <a:p>
            <a:endParaRPr lang="en-US" smtClean="0">
              <a:solidFill>
                <a:srgbClr val="000000"/>
              </a:solidFill>
              <a:ea typeface="宋体" panose="02010600030101010101" pitchFamily="2" charset="-122"/>
            </a:endParaRPr>
          </a:p>
        </p:txBody>
      </p:sp>
      <p:sp>
        <p:nvSpPr>
          <p:cNvPr id="360471" name="Line 23"/>
          <p:cNvSpPr>
            <a:spLocks noChangeShapeType="1"/>
          </p:cNvSpPr>
          <p:nvPr/>
        </p:nvSpPr>
        <p:spPr bwMode="auto">
          <a:xfrm>
            <a:off x="1116013" y="5516563"/>
            <a:ext cx="2808287" cy="0"/>
          </a:xfrm>
          <a:prstGeom prst="line">
            <a:avLst/>
          </a:prstGeom>
          <a:noFill/>
          <a:ln w="38100">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spAutoFit/>
          </a:bodyPr>
          <a:lstStyle/>
          <a:p>
            <a:endParaRPr lang="en-US" smtClean="0">
              <a:solidFill>
                <a:srgbClr val="000000"/>
              </a:solidFill>
              <a:ea typeface="宋体" panose="02010600030101010101" pitchFamily="2" charset="-122"/>
            </a:endParaRPr>
          </a:p>
        </p:txBody>
      </p:sp>
      <p:sp>
        <p:nvSpPr>
          <p:cNvPr id="360472" name="Line 24"/>
          <p:cNvSpPr>
            <a:spLocks noChangeShapeType="1"/>
          </p:cNvSpPr>
          <p:nvPr/>
        </p:nvSpPr>
        <p:spPr bwMode="auto">
          <a:xfrm>
            <a:off x="827088" y="5013325"/>
            <a:ext cx="360362" cy="215900"/>
          </a:xfrm>
          <a:prstGeom prst="line">
            <a:avLst/>
          </a:prstGeom>
          <a:noFill/>
          <a:ln w="38100">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spAutoFit/>
          </a:bodyPr>
          <a:lstStyle/>
          <a:p>
            <a:endParaRPr lang="en-US" smtClean="0">
              <a:solidFill>
                <a:srgbClr val="000000"/>
              </a:solidFill>
              <a:ea typeface="宋体" panose="02010600030101010101" pitchFamily="2" charset="-122"/>
            </a:endParaRPr>
          </a:p>
        </p:txBody>
      </p:sp>
      <p:sp>
        <p:nvSpPr>
          <p:cNvPr id="360473" name="Line 25"/>
          <p:cNvSpPr>
            <a:spLocks noChangeShapeType="1"/>
          </p:cNvSpPr>
          <p:nvPr/>
        </p:nvSpPr>
        <p:spPr bwMode="auto">
          <a:xfrm>
            <a:off x="1187450" y="5229225"/>
            <a:ext cx="2592388" cy="0"/>
          </a:xfrm>
          <a:prstGeom prst="line">
            <a:avLst/>
          </a:prstGeom>
          <a:noFill/>
          <a:ln w="38100">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spAutoFit/>
          </a:bodyPr>
          <a:lstStyle/>
          <a:p>
            <a:endParaRPr lang="en-US" smtClean="0">
              <a:solidFill>
                <a:srgbClr val="000000"/>
              </a:solidFill>
              <a:ea typeface="宋体" panose="02010600030101010101" pitchFamily="2" charset="-122"/>
            </a:endParaRPr>
          </a:p>
        </p:txBody>
      </p:sp>
      <p:sp>
        <p:nvSpPr>
          <p:cNvPr id="360474" name="Line 26"/>
          <p:cNvSpPr>
            <a:spLocks noChangeShapeType="1"/>
          </p:cNvSpPr>
          <p:nvPr/>
        </p:nvSpPr>
        <p:spPr bwMode="auto">
          <a:xfrm flipV="1">
            <a:off x="3779838" y="5013325"/>
            <a:ext cx="431800" cy="215900"/>
          </a:xfrm>
          <a:prstGeom prst="line">
            <a:avLst/>
          </a:prstGeom>
          <a:noFill/>
          <a:ln w="38100">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spAutoFit/>
          </a:bodyPr>
          <a:lstStyle/>
          <a:p>
            <a:endParaRPr lang="en-US" smtClean="0">
              <a:solidFill>
                <a:srgbClr val="000000"/>
              </a:solidFill>
              <a:ea typeface="宋体" panose="02010600030101010101" pitchFamily="2" charset="-122"/>
            </a:endParaRPr>
          </a:p>
        </p:txBody>
      </p:sp>
      <p:sp>
        <p:nvSpPr>
          <p:cNvPr id="360475" name="Line 27"/>
          <p:cNvSpPr>
            <a:spLocks noChangeShapeType="1"/>
          </p:cNvSpPr>
          <p:nvPr/>
        </p:nvSpPr>
        <p:spPr bwMode="auto">
          <a:xfrm flipV="1">
            <a:off x="1258888" y="4581525"/>
            <a:ext cx="360362" cy="214313"/>
          </a:xfrm>
          <a:prstGeom prst="line">
            <a:avLst/>
          </a:prstGeom>
          <a:noFill/>
          <a:ln w="38100">
            <a:solidFill>
              <a:schemeClr val="tx1"/>
            </a:solidFill>
            <a:prstDash val="sysDot"/>
            <a:round/>
            <a:headEnd/>
            <a:tailEnd/>
          </a:ln>
          <a:extLst>
            <a:ext uri="{909E8E84-426E-40DD-AFC4-6F175D3DCCD1}">
              <a14:hiddenFill xmlns:a14="http://schemas.microsoft.com/office/drawing/2010/main">
                <a:noFill/>
              </a14:hiddenFill>
            </a:ext>
          </a:extLst>
        </p:spPr>
        <p:txBody>
          <a:bodyPr anchor="ctr">
            <a:spAutoFit/>
          </a:bodyPr>
          <a:lstStyle/>
          <a:p>
            <a:endParaRPr lang="en-US" smtClean="0">
              <a:solidFill>
                <a:srgbClr val="000000"/>
              </a:solidFill>
              <a:ea typeface="宋体" panose="02010600030101010101" pitchFamily="2" charset="-122"/>
            </a:endParaRPr>
          </a:p>
        </p:txBody>
      </p:sp>
      <p:sp>
        <p:nvSpPr>
          <p:cNvPr id="360476" name="Line 28"/>
          <p:cNvSpPr>
            <a:spLocks noChangeShapeType="1"/>
          </p:cNvSpPr>
          <p:nvPr/>
        </p:nvSpPr>
        <p:spPr bwMode="auto">
          <a:xfrm>
            <a:off x="1619250" y="4581525"/>
            <a:ext cx="1873250" cy="0"/>
          </a:xfrm>
          <a:prstGeom prst="line">
            <a:avLst/>
          </a:prstGeom>
          <a:noFill/>
          <a:ln w="38100">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spAutoFit/>
          </a:bodyPr>
          <a:lstStyle/>
          <a:p>
            <a:endParaRPr lang="en-US" smtClean="0">
              <a:solidFill>
                <a:srgbClr val="000000"/>
              </a:solidFill>
              <a:ea typeface="宋体" panose="02010600030101010101" pitchFamily="2" charset="-122"/>
            </a:endParaRPr>
          </a:p>
        </p:txBody>
      </p:sp>
      <p:sp>
        <p:nvSpPr>
          <p:cNvPr id="360477" name="Line 29"/>
          <p:cNvSpPr>
            <a:spLocks noChangeShapeType="1"/>
          </p:cNvSpPr>
          <p:nvPr/>
        </p:nvSpPr>
        <p:spPr bwMode="auto">
          <a:xfrm>
            <a:off x="3492500" y="4581525"/>
            <a:ext cx="287338" cy="287338"/>
          </a:xfrm>
          <a:prstGeom prst="line">
            <a:avLst/>
          </a:prstGeom>
          <a:noFill/>
          <a:ln w="38100">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spAutoFit/>
          </a:bodyPr>
          <a:lstStyle/>
          <a:p>
            <a:endParaRPr lang="en-US" smtClean="0">
              <a:solidFill>
                <a:srgbClr val="000000"/>
              </a:solidFill>
              <a:ea typeface="宋体" panose="02010600030101010101" pitchFamily="2" charset="-122"/>
            </a:endParaRPr>
          </a:p>
        </p:txBody>
      </p:sp>
      <p:graphicFrame>
        <p:nvGraphicFramePr>
          <p:cNvPr id="360481" name="Object 33"/>
          <p:cNvGraphicFramePr>
            <a:graphicFrameLocks noGrp="1" noChangeAspect="1"/>
          </p:cNvGraphicFramePr>
          <p:nvPr>
            <p:ph sz="quarter" idx="4294967295"/>
          </p:nvPr>
        </p:nvGraphicFramePr>
        <p:xfrm>
          <a:off x="5435600" y="4005263"/>
          <a:ext cx="1933575" cy="1982787"/>
        </p:xfrm>
        <a:graphic>
          <a:graphicData uri="http://schemas.openxmlformats.org/presentationml/2006/ole">
            <mc:AlternateContent xmlns:mc="http://schemas.openxmlformats.org/markup-compatibility/2006">
              <mc:Choice xmlns:v="urn:schemas-microsoft-com:vml" Requires="v">
                <p:oleObj spid="_x0000_s94220" name="Visio" r:id="rId8" imgW="1933099" imgH="1983105" progId="Visio.Drawing.11">
                  <p:embed/>
                </p:oleObj>
              </mc:Choice>
              <mc:Fallback>
                <p:oleObj name="Visio" r:id="rId8" imgW="1933099" imgH="1983105" progId="Visio.Drawing.11">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435600" y="4005263"/>
                        <a:ext cx="1933575" cy="1982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60483" name="Line 35"/>
          <p:cNvSpPr>
            <a:spLocks noChangeShapeType="1"/>
          </p:cNvSpPr>
          <p:nvPr/>
        </p:nvSpPr>
        <p:spPr bwMode="auto">
          <a:xfrm>
            <a:off x="827088" y="4941888"/>
            <a:ext cx="288925" cy="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nchor="ctr">
            <a:spAutoFit/>
          </a:bodyPr>
          <a:lstStyle/>
          <a:p>
            <a:endParaRPr lang="en-US" smtClean="0">
              <a:solidFill>
                <a:srgbClr val="000000"/>
              </a:solidFill>
              <a:ea typeface="宋体" panose="02010600030101010101" pitchFamily="2" charset="-122"/>
            </a:endParaRPr>
          </a:p>
        </p:txBody>
      </p:sp>
      <p:sp>
        <p:nvSpPr>
          <p:cNvPr id="21" name="TextBox 20"/>
          <p:cNvSpPr txBox="1">
            <a:spLocks noChangeArrowheads="1"/>
          </p:cNvSpPr>
          <p:nvPr/>
        </p:nvSpPr>
        <p:spPr bwMode="auto">
          <a:xfrm>
            <a:off x="4357688" y="2071688"/>
            <a:ext cx="22145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eaLnBrk="1" hangingPunct="1"/>
            <a:r>
              <a:rPr lang="en-US" altLang="zh-CN" sz="2000" smtClean="0">
                <a:solidFill>
                  <a:srgbClr val="000000"/>
                </a:solidFill>
                <a:latin typeface="Times New Roman" panose="02020603050405020304" pitchFamily="18" charset="0"/>
              </a:rPr>
              <a:t>Graph Partition </a:t>
            </a:r>
          </a:p>
        </p:txBody>
      </p:sp>
      <p:cxnSp>
        <p:nvCxnSpPr>
          <p:cNvPr id="23" name="直接箭头连接符 22"/>
          <p:cNvCxnSpPr>
            <a:cxnSpLocks noChangeShapeType="1"/>
            <a:stCxn id="21" idx="1"/>
          </p:cNvCxnSpPr>
          <p:nvPr/>
        </p:nvCxnSpPr>
        <p:spPr bwMode="auto">
          <a:xfrm rot="10800000">
            <a:off x="2571750" y="2141538"/>
            <a:ext cx="1785938" cy="128587"/>
          </a:xfrm>
          <a:prstGeom prst="straightConnector1">
            <a:avLst/>
          </a:prstGeom>
          <a:noFill/>
          <a:ln w="9525" algn="ctr">
            <a:solidFill>
              <a:schemeClr val="tx1"/>
            </a:solidFill>
            <a:prstDash val="sysDot"/>
            <a:round/>
            <a:headEnd/>
            <a:tailEnd type="arrow" w="med" len="med"/>
          </a:ln>
          <a:extLst>
            <a:ext uri="{909E8E84-426E-40DD-AFC4-6F175D3DCCD1}">
              <a14:hiddenFill xmlns:a14="http://schemas.microsoft.com/office/drawing/2010/main">
                <a:noFill/>
              </a14:hiddenFill>
            </a:ext>
          </a:extLst>
        </p:spPr>
      </p:cxnSp>
      <p:sp>
        <p:nvSpPr>
          <p:cNvPr id="24" name="TextBox 23"/>
          <p:cNvSpPr txBox="1">
            <a:spLocks noChangeArrowheads="1"/>
          </p:cNvSpPr>
          <p:nvPr/>
        </p:nvSpPr>
        <p:spPr bwMode="auto">
          <a:xfrm>
            <a:off x="4510088" y="3214688"/>
            <a:ext cx="22145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eaLnBrk="1" hangingPunct="1"/>
            <a:r>
              <a:rPr lang="en-US" altLang="zh-CN" sz="2000" smtClean="0">
                <a:solidFill>
                  <a:srgbClr val="000000"/>
                </a:solidFill>
                <a:latin typeface="Times New Roman" panose="02020603050405020304" pitchFamily="18" charset="0"/>
              </a:rPr>
              <a:t>Block Alignment</a:t>
            </a:r>
          </a:p>
        </p:txBody>
      </p:sp>
      <p:cxnSp>
        <p:nvCxnSpPr>
          <p:cNvPr id="25" name="直接箭头连接符 24"/>
          <p:cNvCxnSpPr>
            <a:cxnSpLocks noChangeShapeType="1"/>
          </p:cNvCxnSpPr>
          <p:nvPr/>
        </p:nvCxnSpPr>
        <p:spPr bwMode="auto">
          <a:xfrm rot="10800000" flipV="1">
            <a:off x="990600" y="3740150"/>
            <a:ext cx="3795713" cy="1117600"/>
          </a:xfrm>
          <a:prstGeom prst="straightConnector1">
            <a:avLst/>
          </a:prstGeom>
          <a:noFill/>
          <a:ln w="9525" algn="ctr">
            <a:solidFill>
              <a:schemeClr val="tx1"/>
            </a:solidFill>
            <a:prstDash val="sysDot"/>
            <a:round/>
            <a:headEnd/>
            <a:tailEnd type="arrow" w="med" len="me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198218117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blinds(horizontal)">
                                      <p:cBhvr>
                                        <p:cTn id="7" dur="500"/>
                                        <p:tgtEl>
                                          <p:spTgt spid="23"/>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blinds(horizontal)">
                                      <p:cBhvr>
                                        <p:cTn id="10" dur="500"/>
                                        <p:tgtEl>
                                          <p:spTgt spid="21"/>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360464"/>
                                        </p:tgtEl>
                                        <p:attrNameLst>
                                          <p:attrName>style.visibility</p:attrName>
                                        </p:attrNameLst>
                                      </p:cBhvr>
                                      <p:to>
                                        <p:strVal val="visible"/>
                                      </p:to>
                                    </p:set>
                                    <p:animEffect transition="in" filter="blinds(horizontal)">
                                      <p:cBhvr>
                                        <p:cTn id="13" dur="500"/>
                                        <p:tgtEl>
                                          <p:spTgt spid="360464"/>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360466"/>
                                        </p:tgtEl>
                                        <p:attrNameLst>
                                          <p:attrName>style.visibility</p:attrName>
                                        </p:attrNameLst>
                                      </p:cBhvr>
                                      <p:to>
                                        <p:strVal val="visible"/>
                                      </p:to>
                                    </p:set>
                                    <p:animEffect transition="in" filter="blinds(horizontal)">
                                      <p:cBhvr>
                                        <p:cTn id="18" dur="500"/>
                                        <p:tgtEl>
                                          <p:spTgt spid="360466"/>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360465"/>
                                        </p:tgtEl>
                                        <p:attrNameLst>
                                          <p:attrName>style.visibility</p:attrName>
                                        </p:attrNameLst>
                                      </p:cBhvr>
                                      <p:to>
                                        <p:strVal val="visible"/>
                                      </p:to>
                                    </p:set>
                                    <p:animEffect transition="in" filter="blinds(horizontal)">
                                      <p:cBhvr>
                                        <p:cTn id="21" dur="500"/>
                                        <p:tgtEl>
                                          <p:spTgt spid="360465"/>
                                        </p:tgtEl>
                                      </p:cBhvr>
                                    </p:animEffect>
                                  </p:childTnLst>
                                </p:cTn>
                              </p:par>
                              <p:par>
                                <p:cTn id="22" presetID="3" presetClass="entr" presetSubtype="10" fill="hold" nodeType="withEffect">
                                  <p:stCondLst>
                                    <p:cond delay="0"/>
                                  </p:stCondLst>
                                  <p:childTnLst>
                                    <p:set>
                                      <p:cBhvr>
                                        <p:cTn id="23" dur="1" fill="hold">
                                          <p:stCondLst>
                                            <p:cond delay="0"/>
                                          </p:stCondLst>
                                        </p:cTn>
                                        <p:tgtEl>
                                          <p:spTgt spid="360456"/>
                                        </p:tgtEl>
                                        <p:attrNameLst>
                                          <p:attrName>style.visibility</p:attrName>
                                        </p:attrNameLst>
                                      </p:cBhvr>
                                      <p:to>
                                        <p:strVal val="visible"/>
                                      </p:to>
                                    </p:set>
                                    <p:animEffect transition="in" filter="blinds(horizontal)">
                                      <p:cBhvr>
                                        <p:cTn id="24" dur="500"/>
                                        <p:tgtEl>
                                          <p:spTgt spid="360456"/>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3" presetClass="entr" presetSubtype="10" fill="hold" grpId="0" nodeType="clickEffect">
                                  <p:stCondLst>
                                    <p:cond delay="0"/>
                                  </p:stCondLst>
                                  <p:childTnLst>
                                    <p:set>
                                      <p:cBhvr>
                                        <p:cTn id="28" dur="1" fill="hold">
                                          <p:stCondLst>
                                            <p:cond delay="0"/>
                                          </p:stCondLst>
                                        </p:cTn>
                                        <p:tgtEl>
                                          <p:spTgt spid="360470"/>
                                        </p:tgtEl>
                                        <p:attrNameLst>
                                          <p:attrName>style.visibility</p:attrName>
                                        </p:attrNameLst>
                                      </p:cBhvr>
                                      <p:to>
                                        <p:strVal val="visible"/>
                                      </p:to>
                                    </p:set>
                                    <p:animEffect transition="in" filter="blinds(horizontal)">
                                      <p:cBhvr>
                                        <p:cTn id="29" dur="500"/>
                                        <p:tgtEl>
                                          <p:spTgt spid="360470"/>
                                        </p:tgtEl>
                                      </p:cBhvr>
                                    </p:animEffect>
                                  </p:childTnLst>
                                </p:cTn>
                              </p:par>
                              <p:par>
                                <p:cTn id="30" presetID="3" presetClass="entr" presetSubtype="10" fill="hold" grpId="0" nodeType="withEffect">
                                  <p:stCondLst>
                                    <p:cond delay="0"/>
                                  </p:stCondLst>
                                  <p:childTnLst>
                                    <p:set>
                                      <p:cBhvr>
                                        <p:cTn id="31" dur="1" fill="hold">
                                          <p:stCondLst>
                                            <p:cond delay="0"/>
                                          </p:stCondLst>
                                        </p:cTn>
                                        <p:tgtEl>
                                          <p:spTgt spid="360473"/>
                                        </p:tgtEl>
                                        <p:attrNameLst>
                                          <p:attrName>style.visibility</p:attrName>
                                        </p:attrNameLst>
                                      </p:cBhvr>
                                      <p:to>
                                        <p:strVal val="visible"/>
                                      </p:to>
                                    </p:set>
                                    <p:animEffect transition="in" filter="blinds(horizontal)">
                                      <p:cBhvr>
                                        <p:cTn id="32" dur="500"/>
                                        <p:tgtEl>
                                          <p:spTgt spid="360473"/>
                                        </p:tgtEl>
                                      </p:cBhvr>
                                    </p:animEffect>
                                  </p:childTnLst>
                                </p:cTn>
                              </p:par>
                              <p:par>
                                <p:cTn id="33" presetID="3" presetClass="entr" presetSubtype="10" fill="hold" grpId="0" nodeType="withEffect">
                                  <p:stCondLst>
                                    <p:cond delay="0"/>
                                  </p:stCondLst>
                                  <p:childTnLst>
                                    <p:set>
                                      <p:cBhvr>
                                        <p:cTn id="34" dur="1" fill="hold">
                                          <p:stCondLst>
                                            <p:cond delay="0"/>
                                          </p:stCondLst>
                                        </p:cTn>
                                        <p:tgtEl>
                                          <p:spTgt spid="360472"/>
                                        </p:tgtEl>
                                        <p:attrNameLst>
                                          <p:attrName>style.visibility</p:attrName>
                                        </p:attrNameLst>
                                      </p:cBhvr>
                                      <p:to>
                                        <p:strVal val="visible"/>
                                      </p:to>
                                    </p:set>
                                    <p:animEffect transition="in" filter="blinds(horizontal)">
                                      <p:cBhvr>
                                        <p:cTn id="35" dur="500"/>
                                        <p:tgtEl>
                                          <p:spTgt spid="360472"/>
                                        </p:tgtEl>
                                      </p:cBhvr>
                                    </p:animEffect>
                                  </p:childTnLst>
                                </p:cTn>
                              </p:par>
                              <p:par>
                                <p:cTn id="36" presetID="3" presetClass="entr" presetSubtype="10" fill="hold" grpId="0" nodeType="withEffect">
                                  <p:stCondLst>
                                    <p:cond delay="0"/>
                                  </p:stCondLst>
                                  <p:childTnLst>
                                    <p:set>
                                      <p:cBhvr>
                                        <p:cTn id="37" dur="1" fill="hold">
                                          <p:stCondLst>
                                            <p:cond delay="0"/>
                                          </p:stCondLst>
                                        </p:cTn>
                                        <p:tgtEl>
                                          <p:spTgt spid="360474"/>
                                        </p:tgtEl>
                                        <p:attrNameLst>
                                          <p:attrName>style.visibility</p:attrName>
                                        </p:attrNameLst>
                                      </p:cBhvr>
                                      <p:to>
                                        <p:strVal val="visible"/>
                                      </p:to>
                                    </p:set>
                                    <p:animEffect transition="in" filter="blinds(horizontal)">
                                      <p:cBhvr>
                                        <p:cTn id="38" dur="500"/>
                                        <p:tgtEl>
                                          <p:spTgt spid="360474"/>
                                        </p:tgtEl>
                                      </p:cBhvr>
                                    </p:animEffect>
                                  </p:childTnLst>
                                </p:cTn>
                              </p:par>
                              <p:par>
                                <p:cTn id="39" presetID="3" presetClass="entr" presetSubtype="10" fill="hold" grpId="0" nodeType="withEffect">
                                  <p:stCondLst>
                                    <p:cond delay="0"/>
                                  </p:stCondLst>
                                  <p:childTnLst>
                                    <p:set>
                                      <p:cBhvr>
                                        <p:cTn id="40" dur="1" fill="hold">
                                          <p:stCondLst>
                                            <p:cond delay="0"/>
                                          </p:stCondLst>
                                        </p:cTn>
                                        <p:tgtEl>
                                          <p:spTgt spid="360477"/>
                                        </p:tgtEl>
                                        <p:attrNameLst>
                                          <p:attrName>style.visibility</p:attrName>
                                        </p:attrNameLst>
                                      </p:cBhvr>
                                      <p:to>
                                        <p:strVal val="visible"/>
                                      </p:to>
                                    </p:set>
                                    <p:animEffect transition="in" filter="blinds(horizontal)">
                                      <p:cBhvr>
                                        <p:cTn id="41" dur="500"/>
                                        <p:tgtEl>
                                          <p:spTgt spid="360477"/>
                                        </p:tgtEl>
                                      </p:cBhvr>
                                    </p:animEffect>
                                  </p:childTnLst>
                                </p:cTn>
                              </p:par>
                              <p:par>
                                <p:cTn id="42" presetID="3" presetClass="entr" presetSubtype="10" fill="hold" grpId="0" nodeType="withEffect">
                                  <p:stCondLst>
                                    <p:cond delay="0"/>
                                  </p:stCondLst>
                                  <p:childTnLst>
                                    <p:set>
                                      <p:cBhvr>
                                        <p:cTn id="43" dur="1" fill="hold">
                                          <p:stCondLst>
                                            <p:cond delay="0"/>
                                          </p:stCondLst>
                                        </p:cTn>
                                        <p:tgtEl>
                                          <p:spTgt spid="360475"/>
                                        </p:tgtEl>
                                        <p:attrNameLst>
                                          <p:attrName>style.visibility</p:attrName>
                                        </p:attrNameLst>
                                      </p:cBhvr>
                                      <p:to>
                                        <p:strVal val="visible"/>
                                      </p:to>
                                    </p:set>
                                    <p:animEffect transition="in" filter="blinds(horizontal)">
                                      <p:cBhvr>
                                        <p:cTn id="44" dur="500"/>
                                        <p:tgtEl>
                                          <p:spTgt spid="360475"/>
                                        </p:tgtEl>
                                      </p:cBhvr>
                                    </p:animEffect>
                                  </p:childTnLst>
                                </p:cTn>
                              </p:par>
                              <p:par>
                                <p:cTn id="45" presetID="3" presetClass="entr" presetSubtype="10" fill="hold" grpId="0" nodeType="withEffect">
                                  <p:stCondLst>
                                    <p:cond delay="0"/>
                                  </p:stCondLst>
                                  <p:childTnLst>
                                    <p:set>
                                      <p:cBhvr>
                                        <p:cTn id="46" dur="1" fill="hold">
                                          <p:stCondLst>
                                            <p:cond delay="0"/>
                                          </p:stCondLst>
                                        </p:cTn>
                                        <p:tgtEl>
                                          <p:spTgt spid="360469"/>
                                        </p:tgtEl>
                                        <p:attrNameLst>
                                          <p:attrName>style.visibility</p:attrName>
                                        </p:attrNameLst>
                                      </p:cBhvr>
                                      <p:to>
                                        <p:strVal val="visible"/>
                                      </p:to>
                                    </p:set>
                                    <p:animEffect transition="in" filter="blinds(horizontal)">
                                      <p:cBhvr>
                                        <p:cTn id="47" dur="500"/>
                                        <p:tgtEl>
                                          <p:spTgt spid="360469"/>
                                        </p:tgtEl>
                                      </p:cBhvr>
                                    </p:animEffect>
                                  </p:childTnLst>
                                </p:cTn>
                              </p:par>
                              <p:par>
                                <p:cTn id="48" presetID="3" presetClass="entr" presetSubtype="10" fill="hold" grpId="0" nodeType="withEffect">
                                  <p:stCondLst>
                                    <p:cond delay="0"/>
                                  </p:stCondLst>
                                  <p:childTnLst>
                                    <p:set>
                                      <p:cBhvr>
                                        <p:cTn id="49" dur="1" fill="hold">
                                          <p:stCondLst>
                                            <p:cond delay="0"/>
                                          </p:stCondLst>
                                        </p:cTn>
                                        <p:tgtEl>
                                          <p:spTgt spid="360476"/>
                                        </p:tgtEl>
                                        <p:attrNameLst>
                                          <p:attrName>style.visibility</p:attrName>
                                        </p:attrNameLst>
                                      </p:cBhvr>
                                      <p:to>
                                        <p:strVal val="visible"/>
                                      </p:to>
                                    </p:set>
                                    <p:animEffect transition="in" filter="blinds(horizontal)">
                                      <p:cBhvr>
                                        <p:cTn id="50" dur="500"/>
                                        <p:tgtEl>
                                          <p:spTgt spid="360476"/>
                                        </p:tgtEl>
                                      </p:cBhvr>
                                    </p:animEffect>
                                  </p:childTnLst>
                                </p:cTn>
                              </p:par>
                              <p:par>
                                <p:cTn id="51" presetID="3" presetClass="entr" presetSubtype="10" fill="hold" grpId="0" nodeType="withEffect">
                                  <p:stCondLst>
                                    <p:cond delay="0"/>
                                  </p:stCondLst>
                                  <p:childTnLst>
                                    <p:set>
                                      <p:cBhvr>
                                        <p:cTn id="52" dur="1" fill="hold">
                                          <p:stCondLst>
                                            <p:cond delay="0"/>
                                          </p:stCondLst>
                                        </p:cTn>
                                        <p:tgtEl>
                                          <p:spTgt spid="360471"/>
                                        </p:tgtEl>
                                        <p:attrNameLst>
                                          <p:attrName>style.visibility</p:attrName>
                                        </p:attrNameLst>
                                      </p:cBhvr>
                                      <p:to>
                                        <p:strVal val="visible"/>
                                      </p:to>
                                    </p:set>
                                    <p:animEffect transition="in" filter="blinds(horizontal)">
                                      <p:cBhvr>
                                        <p:cTn id="53" dur="500"/>
                                        <p:tgtEl>
                                          <p:spTgt spid="360471"/>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3" presetClass="entr" presetSubtype="10" fill="hold" nodeType="clickEffect">
                                  <p:stCondLst>
                                    <p:cond delay="0"/>
                                  </p:stCondLst>
                                  <p:childTnLst>
                                    <p:set>
                                      <p:cBhvr>
                                        <p:cTn id="57" dur="1" fill="hold">
                                          <p:stCondLst>
                                            <p:cond delay="0"/>
                                          </p:stCondLst>
                                        </p:cTn>
                                        <p:tgtEl>
                                          <p:spTgt spid="360481"/>
                                        </p:tgtEl>
                                        <p:attrNameLst>
                                          <p:attrName>style.visibility</p:attrName>
                                        </p:attrNameLst>
                                      </p:cBhvr>
                                      <p:to>
                                        <p:strVal val="visible"/>
                                      </p:to>
                                    </p:set>
                                    <p:animEffect transition="in" filter="blinds(horizontal)">
                                      <p:cBhvr>
                                        <p:cTn id="58" dur="500"/>
                                        <p:tgtEl>
                                          <p:spTgt spid="360481"/>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3" presetClass="entr" presetSubtype="10" fill="hold" grpId="0" nodeType="clickEffect">
                                  <p:stCondLst>
                                    <p:cond delay="0"/>
                                  </p:stCondLst>
                                  <p:childTnLst>
                                    <p:set>
                                      <p:cBhvr>
                                        <p:cTn id="62" dur="1" fill="hold">
                                          <p:stCondLst>
                                            <p:cond delay="0"/>
                                          </p:stCondLst>
                                        </p:cTn>
                                        <p:tgtEl>
                                          <p:spTgt spid="360483"/>
                                        </p:tgtEl>
                                        <p:attrNameLst>
                                          <p:attrName>style.visibility</p:attrName>
                                        </p:attrNameLst>
                                      </p:cBhvr>
                                      <p:to>
                                        <p:strVal val="visible"/>
                                      </p:to>
                                    </p:set>
                                    <p:animEffect transition="in" filter="blinds(horizontal)">
                                      <p:cBhvr>
                                        <p:cTn id="63" dur="500"/>
                                        <p:tgtEl>
                                          <p:spTgt spid="360483"/>
                                        </p:tgtEl>
                                      </p:cBhvr>
                                    </p:animEffect>
                                  </p:childTnLst>
                                </p:cTn>
                              </p:par>
                              <p:par>
                                <p:cTn id="64" presetID="3" presetClass="entr" presetSubtype="10" fill="hold" nodeType="withEffect">
                                  <p:stCondLst>
                                    <p:cond delay="0"/>
                                  </p:stCondLst>
                                  <p:childTnLst>
                                    <p:set>
                                      <p:cBhvr>
                                        <p:cTn id="65" dur="1" fill="hold">
                                          <p:stCondLst>
                                            <p:cond delay="0"/>
                                          </p:stCondLst>
                                        </p:cTn>
                                        <p:tgtEl>
                                          <p:spTgt spid="25"/>
                                        </p:tgtEl>
                                        <p:attrNameLst>
                                          <p:attrName>style.visibility</p:attrName>
                                        </p:attrNameLst>
                                      </p:cBhvr>
                                      <p:to>
                                        <p:strVal val="visible"/>
                                      </p:to>
                                    </p:set>
                                    <p:animEffect transition="in" filter="blinds(horizontal)">
                                      <p:cBhvr>
                                        <p:cTn id="66" dur="500"/>
                                        <p:tgtEl>
                                          <p:spTgt spid="25"/>
                                        </p:tgtEl>
                                      </p:cBhvr>
                                    </p:animEffect>
                                  </p:childTnLst>
                                </p:cTn>
                              </p:par>
                              <p:par>
                                <p:cTn id="67" presetID="3" presetClass="entr" presetSubtype="10" fill="hold" grpId="0" nodeType="withEffect">
                                  <p:stCondLst>
                                    <p:cond delay="0"/>
                                  </p:stCondLst>
                                  <p:childTnLst>
                                    <p:set>
                                      <p:cBhvr>
                                        <p:cTn id="68" dur="1" fill="hold">
                                          <p:stCondLst>
                                            <p:cond delay="0"/>
                                          </p:stCondLst>
                                        </p:cTn>
                                        <p:tgtEl>
                                          <p:spTgt spid="24"/>
                                        </p:tgtEl>
                                        <p:attrNameLst>
                                          <p:attrName>style.visibility</p:attrName>
                                        </p:attrNameLst>
                                      </p:cBhvr>
                                      <p:to>
                                        <p:strVal val="visible"/>
                                      </p:to>
                                    </p:set>
                                    <p:animEffect transition="in" filter="blinds(horizontal)">
                                      <p:cBhvr>
                                        <p:cTn id="69"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0464" grpId="0" animBg="1"/>
      <p:bldP spid="360465" grpId="0" animBg="1"/>
      <p:bldP spid="360466" grpId="0" animBg="1"/>
      <p:bldP spid="360469" grpId="0" animBg="1"/>
      <p:bldP spid="360470" grpId="0" animBg="1"/>
      <p:bldP spid="360471" grpId="0" animBg="1"/>
      <p:bldP spid="360472" grpId="0" animBg="1"/>
      <p:bldP spid="360473" grpId="0" animBg="1"/>
      <p:bldP spid="360474" grpId="0" animBg="1"/>
      <p:bldP spid="360475" grpId="0" animBg="1"/>
      <p:bldP spid="360476" grpId="0" animBg="1"/>
      <p:bldP spid="360477" grpId="0" animBg="1"/>
      <p:bldP spid="360483" grpId="0" animBg="1"/>
      <p:bldP spid="21" grpId="0"/>
      <p:bldP spid="24"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日期占位符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eaLnBrk="1" hangingPunct="1"/>
            <a:fld id="{D75E0D53-4384-44F4-AF31-2B1B55703289}" type="datetime1">
              <a:rPr lang="zh-CN" altLang="en-US" sz="1200" smtClean="0">
                <a:solidFill>
                  <a:srgbClr val="000000"/>
                </a:solidFill>
              </a:rPr>
              <a:pPr eaLnBrk="1" hangingPunct="1"/>
              <a:t>2017/12/2</a:t>
            </a:fld>
            <a:endParaRPr lang="en-US" altLang="zh-CN" sz="1200" smtClean="0">
              <a:solidFill>
                <a:srgbClr val="000000"/>
              </a:solidFill>
            </a:endParaRPr>
          </a:p>
        </p:txBody>
      </p:sp>
      <p:sp>
        <p:nvSpPr>
          <p:cNvPr id="5125"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eaLnBrk="1" hangingPunct="1"/>
            <a:fld id="{8D099A18-4007-4D6F-BDB2-7D9CE89D286F}" type="slidenum">
              <a:rPr lang="en-US" altLang="zh-CN" sz="1200">
                <a:solidFill>
                  <a:srgbClr val="000000"/>
                </a:solidFill>
              </a:rPr>
              <a:pPr eaLnBrk="1" hangingPunct="1"/>
              <a:t>31</a:t>
            </a:fld>
            <a:endParaRPr lang="en-US" altLang="zh-CN" sz="1200">
              <a:solidFill>
                <a:srgbClr val="000000"/>
              </a:solidFill>
            </a:endParaRPr>
          </a:p>
        </p:txBody>
      </p:sp>
      <p:sp>
        <p:nvSpPr>
          <p:cNvPr id="5126" name="标题 1"/>
          <p:cNvSpPr>
            <a:spLocks noGrp="1"/>
          </p:cNvSpPr>
          <p:nvPr>
            <p:ph type="title" idx="4294967295"/>
          </p:nvPr>
        </p:nvSpPr>
        <p:spPr/>
        <p:txBody>
          <a:bodyPr/>
          <a:lstStyle/>
          <a:p>
            <a:pPr eaLnBrk="1" hangingPunct="1"/>
            <a:r>
              <a:rPr lang="en-US" altLang="zh-CN" smtClean="0"/>
              <a:t>An Optimal Block Alignment</a:t>
            </a:r>
          </a:p>
        </p:txBody>
      </p:sp>
      <p:graphicFrame>
        <p:nvGraphicFramePr>
          <p:cNvPr id="5122" name="Object 6"/>
          <p:cNvGraphicFramePr>
            <a:graphicFrameLocks noChangeAspect="1"/>
          </p:cNvGraphicFramePr>
          <p:nvPr/>
        </p:nvGraphicFramePr>
        <p:xfrm>
          <a:off x="774700" y="2527300"/>
          <a:ext cx="3924300" cy="1846263"/>
        </p:xfrm>
        <a:graphic>
          <a:graphicData uri="http://schemas.openxmlformats.org/presentationml/2006/ole">
            <mc:AlternateContent xmlns:mc="http://schemas.openxmlformats.org/markup-compatibility/2006">
              <mc:Choice xmlns:v="urn:schemas-microsoft-com:vml" Requires="v">
                <p:oleObj spid="_x0000_s95240" name="Visio" r:id="rId4" imgW="4411980" imgH="2075498" progId="Visio.Drawing.11">
                  <p:embed/>
                </p:oleObj>
              </mc:Choice>
              <mc:Fallback>
                <p:oleObj name="Visio" r:id="rId4" imgW="4411980" imgH="2075498" progId="Visio.Drawing.1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4700" y="2527300"/>
                        <a:ext cx="3924300" cy="1846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127" name="Line 7"/>
          <p:cNvSpPr>
            <a:spLocks noChangeShapeType="1"/>
          </p:cNvSpPr>
          <p:nvPr/>
        </p:nvSpPr>
        <p:spPr bwMode="auto">
          <a:xfrm>
            <a:off x="1323975" y="2717800"/>
            <a:ext cx="2808288" cy="0"/>
          </a:xfrm>
          <a:prstGeom prst="line">
            <a:avLst/>
          </a:prstGeom>
          <a:noFill/>
          <a:ln w="38100">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spAutoFit/>
          </a:bodyPr>
          <a:lstStyle/>
          <a:p>
            <a:endParaRPr lang="en-US" smtClean="0">
              <a:solidFill>
                <a:srgbClr val="000000"/>
              </a:solidFill>
              <a:ea typeface="宋体" panose="02010600030101010101" pitchFamily="2" charset="-122"/>
            </a:endParaRPr>
          </a:p>
        </p:txBody>
      </p:sp>
      <p:sp>
        <p:nvSpPr>
          <p:cNvPr id="5128" name="Line 8"/>
          <p:cNvSpPr>
            <a:spLocks noChangeShapeType="1"/>
          </p:cNvSpPr>
          <p:nvPr/>
        </p:nvSpPr>
        <p:spPr bwMode="auto">
          <a:xfrm>
            <a:off x="1971675" y="3294063"/>
            <a:ext cx="1439863" cy="0"/>
          </a:xfrm>
          <a:prstGeom prst="line">
            <a:avLst/>
          </a:prstGeom>
          <a:noFill/>
          <a:ln w="38100">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spAutoFit/>
          </a:bodyPr>
          <a:lstStyle/>
          <a:p>
            <a:endParaRPr lang="en-US" smtClean="0">
              <a:solidFill>
                <a:srgbClr val="000000"/>
              </a:solidFill>
              <a:ea typeface="宋体" panose="02010600030101010101" pitchFamily="2" charset="-122"/>
            </a:endParaRPr>
          </a:p>
        </p:txBody>
      </p:sp>
      <p:sp>
        <p:nvSpPr>
          <p:cNvPr id="5129" name="Line 9"/>
          <p:cNvSpPr>
            <a:spLocks noChangeShapeType="1"/>
          </p:cNvSpPr>
          <p:nvPr/>
        </p:nvSpPr>
        <p:spPr bwMode="auto">
          <a:xfrm>
            <a:off x="1323975" y="3868738"/>
            <a:ext cx="2808288" cy="0"/>
          </a:xfrm>
          <a:prstGeom prst="line">
            <a:avLst/>
          </a:prstGeom>
          <a:noFill/>
          <a:ln w="38100">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spAutoFit/>
          </a:bodyPr>
          <a:lstStyle/>
          <a:p>
            <a:endParaRPr lang="en-US" smtClean="0">
              <a:solidFill>
                <a:srgbClr val="000000"/>
              </a:solidFill>
              <a:ea typeface="宋体" panose="02010600030101010101" pitchFamily="2" charset="-122"/>
            </a:endParaRPr>
          </a:p>
        </p:txBody>
      </p:sp>
      <p:sp>
        <p:nvSpPr>
          <p:cNvPr id="5130" name="Line 10"/>
          <p:cNvSpPr>
            <a:spLocks noChangeShapeType="1"/>
          </p:cNvSpPr>
          <p:nvPr/>
        </p:nvSpPr>
        <p:spPr bwMode="auto">
          <a:xfrm>
            <a:off x="1035050" y="3365500"/>
            <a:ext cx="360363" cy="215900"/>
          </a:xfrm>
          <a:prstGeom prst="line">
            <a:avLst/>
          </a:prstGeom>
          <a:noFill/>
          <a:ln w="38100">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spAutoFit/>
          </a:bodyPr>
          <a:lstStyle/>
          <a:p>
            <a:endParaRPr lang="en-US" smtClean="0">
              <a:solidFill>
                <a:srgbClr val="000000"/>
              </a:solidFill>
              <a:ea typeface="宋体" panose="02010600030101010101" pitchFamily="2" charset="-122"/>
            </a:endParaRPr>
          </a:p>
        </p:txBody>
      </p:sp>
      <p:sp>
        <p:nvSpPr>
          <p:cNvPr id="5131" name="Line 11"/>
          <p:cNvSpPr>
            <a:spLocks noChangeShapeType="1"/>
          </p:cNvSpPr>
          <p:nvPr/>
        </p:nvSpPr>
        <p:spPr bwMode="auto">
          <a:xfrm>
            <a:off x="1395413" y="3581400"/>
            <a:ext cx="2592387" cy="0"/>
          </a:xfrm>
          <a:prstGeom prst="line">
            <a:avLst/>
          </a:prstGeom>
          <a:noFill/>
          <a:ln w="38100">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spAutoFit/>
          </a:bodyPr>
          <a:lstStyle/>
          <a:p>
            <a:endParaRPr lang="en-US" smtClean="0">
              <a:solidFill>
                <a:srgbClr val="000000"/>
              </a:solidFill>
              <a:ea typeface="宋体" panose="02010600030101010101" pitchFamily="2" charset="-122"/>
            </a:endParaRPr>
          </a:p>
        </p:txBody>
      </p:sp>
      <p:sp>
        <p:nvSpPr>
          <p:cNvPr id="5132" name="Line 12"/>
          <p:cNvSpPr>
            <a:spLocks noChangeShapeType="1"/>
          </p:cNvSpPr>
          <p:nvPr/>
        </p:nvSpPr>
        <p:spPr bwMode="auto">
          <a:xfrm flipV="1">
            <a:off x="3987800" y="3365500"/>
            <a:ext cx="431800" cy="215900"/>
          </a:xfrm>
          <a:prstGeom prst="line">
            <a:avLst/>
          </a:prstGeom>
          <a:noFill/>
          <a:ln w="38100">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spAutoFit/>
          </a:bodyPr>
          <a:lstStyle/>
          <a:p>
            <a:endParaRPr lang="en-US" smtClean="0">
              <a:solidFill>
                <a:srgbClr val="000000"/>
              </a:solidFill>
              <a:ea typeface="宋体" panose="02010600030101010101" pitchFamily="2" charset="-122"/>
            </a:endParaRPr>
          </a:p>
        </p:txBody>
      </p:sp>
      <p:sp>
        <p:nvSpPr>
          <p:cNvPr id="5133" name="Line 13"/>
          <p:cNvSpPr>
            <a:spLocks noChangeShapeType="1"/>
          </p:cNvSpPr>
          <p:nvPr/>
        </p:nvSpPr>
        <p:spPr bwMode="auto">
          <a:xfrm flipV="1">
            <a:off x="1466850" y="2933700"/>
            <a:ext cx="360363" cy="214313"/>
          </a:xfrm>
          <a:prstGeom prst="line">
            <a:avLst/>
          </a:prstGeom>
          <a:noFill/>
          <a:ln w="38100">
            <a:solidFill>
              <a:schemeClr val="tx1"/>
            </a:solidFill>
            <a:prstDash val="sysDot"/>
            <a:round/>
            <a:headEnd/>
            <a:tailEnd/>
          </a:ln>
          <a:extLst>
            <a:ext uri="{909E8E84-426E-40DD-AFC4-6F175D3DCCD1}">
              <a14:hiddenFill xmlns:a14="http://schemas.microsoft.com/office/drawing/2010/main">
                <a:noFill/>
              </a14:hiddenFill>
            </a:ext>
          </a:extLst>
        </p:spPr>
        <p:txBody>
          <a:bodyPr anchor="ctr">
            <a:spAutoFit/>
          </a:bodyPr>
          <a:lstStyle/>
          <a:p>
            <a:endParaRPr lang="en-US" smtClean="0">
              <a:solidFill>
                <a:srgbClr val="000000"/>
              </a:solidFill>
              <a:ea typeface="宋体" panose="02010600030101010101" pitchFamily="2" charset="-122"/>
            </a:endParaRPr>
          </a:p>
        </p:txBody>
      </p:sp>
      <p:sp>
        <p:nvSpPr>
          <p:cNvPr id="5134" name="Line 14"/>
          <p:cNvSpPr>
            <a:spLocks noChangeShapeType="1"/>
          </p:cNvSpPr>
          <p:nvPr/>
        </p:nvSpPr>
        <p:spPr bwMode="auto">
          <a:xfrm>
            <a:off x="1827213" y="2933700"/>
            <a:ext cx="1873250" cy="0"/>
          </a:xfrm>
          <a:prstGeom prst="line">
            <a:avLst/>
          </a:prstGeom>
          <a:noFill/>
          <a:ln w="38100">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spAutoFit/>
          </a:bodyPr>
          <a:lstStyle/>
          <a:p>
            <a:endParaRPr lang="en-US" smtClean="0">
              <a:solidFill>
                <a:srgbClr val="000000"/>
              </a:solidFill>
              <a:ea typeface="宋体" panose="02010600030101010101" pitchFamily="2" charset="-122"/>
            </a:endParaRPr>
          </a:p>
        </p:txBody>
      </p:sp>
      <p:sp>
        <p:nvSpPr>
          <p:cNvPr id="5135" name="Line 15"/>
          <p:cNvSpPr>
            <a:spLocks noChangeShapeType="1"/>
          </p:cNvSpPr>
          <p:nvPr/>
        </p:nvSpPr>
        <p:spPr bwMode="auto">
          <a:xfrm>
            <a:off x="3700463" y="2933700"/>
            <a:ext cx="287337" cy="287338"/>
          </a:xfrm>
          <a:prstGeom prst="line">
            <a:avLst/>
          </a:prstGeom>
          <a:noFill/>
          <a:ln w="38100">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spAutoFit/>
          </a:bodyPr>
          <a:lstStyle/>
          <a:p>
            <a:endParaRPr lang="en-US" smtClean="0">
              <a:solidFill>
                <a:srgbClr val="000000"/>
              </a:solidFill>
              <a:ea typeface="宋体" panose="02010600030101010101" pitchFamily="2" charset="-122"/>
            </a:endParaRPr>
          </a:p>
        </p:txBody>
      </p:sp>
      <p:graphicFrame>
        <p:nvGraphicFramePr>
          <p:cNvPr id="69" name="Object 16"/>
          <p:cNvGraphicFramePr>
            <a:graphicFrameLocks noChangeAspect="1"/>
          </p:cNvGraphicFramePr>
          <p:nvPr/>
        </p:nvGraphicFramePr>
        <p:xfrm>
          <a:off x="5643563" y="2357438"/>
          <a:ext cx="1933575" cy="1982787"/>
        </p:xfrm>
        <a:graphic>
          <a:graphicData uri="http://schemas.openxmlformats.org/presentationml/2006/ole">
            <mc:AlternateContent xmlns:mc="http://schemas.openxmlformats.org/markup-compatibility/2006">
              <mc:Choice xmlns:v="urn:schemas-microsoft-com:vml" Requires="v">
                <p:oleObj spid="_x0000_s95241" name="Visio" r:id="rId6" imgW="1933099" imgH="1983105" progId="Visio.Drawing.11">
                  <p:embed/>
                </p:oleObj>
              </mc:Choice>
              <mc:Fallback>
                <p:oleObj name="Visio" r:id="rId6" imgW="1933099" imgH="1983105" progId="Visio.Drawing.11">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643563" y="2357438"/>
                        <a:ext cx="1933575" cy="1982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0" name="Line 17"/>
          <p:cNvSpPr>
            <a:spLocks noChangeShapeType="1"/>
          </p:cNvSpPr>
          <p:nvPr/>
        </p:nvSpPr>
        <p:spPr bwMode="auto">
          <a:xfrm>
            <a:off x="1035050" y="3294063"/>
            <a:ext cx="288925" cy="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nchor="ctr">
            <a:spAutoFit/>
          </a:bodyPr>
          <a:lstStyle/>
          <a:p>
            <a:endParaRPr lang="en-US" smtClean="0">
              <a:solidFill>
                <a:srgbClr val="000000"/>
              </a:solidFill>
              <a:ea typeface="宋体" panose="02010600030101010101" pitchFamily="2" charset="-122"/>
            </a:endParaRPr>
          </a:p>
        </p:txBody>
      </p:sp>
      <p:sp>
        <p:nvSpPr>
          <p:cNvPr id="425999" name="Text Box 15"/>
          <p:cNvSpPr txBox="1">
            <a:spLocks noChangeArrowheads="1"/>
          </p:cNvSpPr>
          <p:nvPr/>
        </p:nvSpPr>
        <p:spPr bwMode="auto">
          <a:xfrm>
            <a:off x="-85725" y="4724400"/>
            <a:ext cx="7115175" cy="477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914400" indent="-457200"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eaLnBrk="1" hangingPunct="1"/>
            <a:r>
              <a:rPr lang="en-US" altLang="zh-CN" smtClean="0">
                <a:solidFill>
                  <a:srgbClr val="000000"/>
                </a:solidFill>
                <a:latin typeface="Times New Roman" panose="02020603050405020304" pitchFamily="18" charset="0"/>
                <a:cs typeface="Times New Roman" panose="02020603050405020304" pitchFamily="18" charset="0"/>
              </a:rPr>
              <a:t>We prove the optimal block alignment is NP-hard </a:t>
            </a:r>
          </a:p>
        </p:txBody>
      </p:sp>
    </p:spTree>
    <p:extLst>
      <p:ext uri="{BB962C8B-B14F-4D97-AF65-F5344CB8AC3E}">
        <p14:creationId xmlns:p14="http://schemas.microsoft.com/office/powerpoint/2010/main" val="405210949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69"/>
                                        </p:tgtEl>
                                        <p:attrNameLst>
                                          <p:attrName>style.visibility</p:attrName>
                                        </p:attrNameLst>
                                      </p:cBhvr>
                                      <p:to>
                                        <p:strVal val="visible"/>
                                      </p:to>
                                    </p:set>
                                    <p:animEffect transition="in" filter="blinds(horizontal)">
                                      <p:cBhvr>
                                        <p:cTn id="7" dur="500"/>
                                        <p:tgtEl>
                                          <p:spTgt spid="6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0"/>
                                        </p:tgtEl>
                                        <p:attrNameLst>
                                          <p:attrName>style.visibility</p:attrName>
                                        </p:attrNameLst>
                                      </p:cBhvr>
                                      <p:to>
                                        <p:strVal val="visible"/>
                                      </p:to>
                                    </p:set>
                                    <p:animEffect transition="in" filter="blinds(horizontal)">
                                      <p:cBhvr>
                                        <p:cTn id="12" dur="500"/>
                                        <p:tgtEl>
                                          <p:spTgt spid="7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25999"/>
                                        </p:tgtEl>
                                        <p:attrNameLst>
                                          <p:attrName>style.visibility</p:attrName>
                                        </p:attrNameLst>
                                      </p:cBhvr>
                                      <p:to>
                                        <p:strVal val="visible"/>
                                      </p:to>
                                    </p:set>
                                    <p:animEffect transition="in" filter="blinds(horizontal)">
                                      <p:cBhvr>
                                        <p:cTn id="17" dur="500"/>
                                        <p:tgtEl>
                                          <p:spTgt spid="4259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 grpId="0" animBg="1"/>
      <p:bldP spid="425999"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日期占位符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eaLnBrk="1" hangingPunct="1"/>
            <a:fld id="{CAE2AAAA-7AE6-43A0-AB52-67A88B2DE855}" type="datetime1">
              <a:rPr lang="zh-CN" altLang="en-US" sz="1200" smtClean="0">
                <a:solidFill>
                  <a:srgbClr val="000000"/>
                </a:solidFill>
              </a:rPr>
              <a:pPr eaLnBrk="1" hangingPunct="1"/>
              <a:t>2017/12/2</a:t>
            </a:fld>
            <a:endParaRPr lang="en-US" altLang="zh-CN" sz="1200" smtClean="0">
              <a:solidFill>
                <a:srgbClr val="000000"/>
              </a:solidFill>
            </a:endParaRPr>
          </a:p>
        </p:txBody>
      </p:sp>
      <p:sp>
        <p:nvSpPr>
          <p:cNvPr id="27651"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eaLnBrk="1" hangingPunct="1"/>
            <a:fld id="{73903A8A-FE56-462D-BF4B-C11F6E12FE15}" type="slidenum">
              <a:rPr lang="en-US" altLang="zh-CN" sz="1200">
                <a:solidFill>
                  <a:srgbClr val="000000"/>
                </a:solidFill>
              </a:rPr>
              <a:pPr eaLnBrk="1" hangingPunct="1"/>
              <a:t>32</a:t>
            </a:fld>
            <a:endParaRPr lang="en-US" altLang="zh-CN" sz="1200">
              <a:solidFill>
                <a:srgbClr val="000000"/>
              </a:solidFill>
            </a:endParaRPr>
          </a:p>
        </p:txBody>
      </p:sp>
      <p:sp>
        <p:nvSpPr>
          <p:cNvPr id="27652" name="标题 1"/>
          <p:cNvSpPr>
            <a:spLocks noGrp="1"/>
          </p:cNvSpPr>
          <p:nvPr>
            <p:ph type="title" idx="4294967295"/>
          </p:nvPr>
        </p:nvSpPr>
        <p:spPr/>
        <p:txBody>
          <a:bodyPr/>
          <a:lstStyle/>
          <a:p>
            <a:pPr eaLnBrk="1" hangingPunct="1"/>
            <a:r>
              <a:rPr lang="en-US" altLang="zh-CN" smtClean="0"/>
              <a:t>Degree-Based Alignment</a:t>
            </a:r>
          </a:p>
        </p:txBody>
      </p:sp>
      <p:sp>
        <p:nvSpPr>
          <p:cNvPr id="27653" name="日期占位符 3"/>
          <p:cNvSpPr txBox="1">
            <a:spLocks noGrp="1"/>
          </p:cNvSpPr>
          <p:nvPr/>
        </p:nvSpPr>
        <p:spPr bwMode="auto">
          <a:xfrm>
            <a:off x="6096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algn="l" eaLnBrk="1" hangingPunct="1">
              <a:spcBef>
                <a:spcPct val="0"/>
              </a:spcBef>
            </a:pPr>
            <a:fld id="{8112D33F-4376-40CD-A1C0-CD09CE44CD65}" type="datetime1">
              <a:rPr lang="zh-CN" altLang="en-US" sz="1200" smtClean="0">
                <a:solidFill>
                  <a:srgbClr val="000000"/>
                </a:solidFill>
              </a:rPr>
              <a:pPr algn="l" eaLnBrk="1" hangingPunct="1">
                <a:spcBef>
                  <a:spcPct val="0"/>
                </a:spcBef>
              </a:pPr>
              <a:t>2017/12/2</a:t>
            </a:fld>
            <a:endParaRPr lang="en-US" altLang="zh-CN" sz="1200" smtClean="0">
              <a:solidFill>
                <a:srgbClr val="000000"/>
              </a:solidFill>
            </a:endParaRPr>
          </a:p>
        </p:txBody>
      </p:sp>
      <p:sp>
        <p:nvSpPr>
          <p:cNvPr id="27654" name="灯片编号占位符 4"/>
          <p:cNvSpPr txBox="1">
            <a:spLocks noGrp="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algn="r" eaLnBrk="1" hangingPunct="1">
              <a:spcBef>
                <a:spcPct val="0"/>
              </a:spcBef>
            </a:pPr>
            <a:fld id="{21495630-2A72-41AB-B426-7B5CA7D12954}" type="slidenum">
              <a:rPr lang="en-US" altLang="zh-CN" sz="1200" smtClean="0">
                <a:solidFill>
                  <a:srgbClr val="000000"/>
                </a:solidFill>
              </a:rPr>
              <a:pPr algn="r" eaLnBrk="1" hangingPunct="1">
                <a:spcBef>
                  <a:spcPct val="0"/>
                </a:spcBef>
              </a:pPr>
              <a:t>32</a:t>
            </a:fld>
            <a:endParaRPr lang="en-US" altLang="zh-CN" sz="1200" smtClean="0">
              <a:solidFill>
                <a:srgbClr val="000000"/>
              </a:solidFill>
            </a:endParaRPr>
          </a:p>
        </p:txBody>
      </p:sp>
      <p:pic>
        <p:nvPicPr>
          <p:cNvPr id="2765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5813" y="3143250"/>
            <a:ext cx="3638550" cy="168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27656" name="TextBox 13"/>
          <p:cNvSpPr txBox="1">
            <a:spLocks noChangeArrowheads="1"/>
          </p:cNvSpPr>
          <p:nvPr/>
        </p:nvSpPr>
        <p:spPr bwMode="auto">
          <a:xfrm>
            <a:off x="5292725" y="3141663"/>
            <a:ext cx="32400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eaLnBrk="1" hangingPunct="1"/>
            <a:r>
              <a:rPr lang="en-US" altLang="zh-CN" sz="2000" b="1" smtClean="0">
                <a:solidFill>
                  <a:srgbClr val="000000"/>
                </a:solidFill>
                <a:latin typeface="Times New Roman" panose="02020603050405020304" pitchFamily="18" charset="0"/>
              </a:rPr>
              <a:t>Vertex Alignment Table</a:t>
            </a:r>
          </a:p>
        </p:txBody>
      </p:sp>
      <p:sp>
        <p:nvSpPr>
          <p:cNvPr id="19" name="TextBox 18"/>
          <p:cNvSpPr txBox="1">
            <a:spLocks noChangeArrowheads="1"/>
          </p:cNvSpPr>
          <p:nvPr/>
        </p:nvSpPr>
        <p:spPr bwMode="auto">
          <a:xfrm>
            <a:off x="6929438" y="3714750"/>
            <a:ext cx="714375" cy="323850"/>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eaLnBrk="1" hangingPunct="1"/>
            <a:r>
              <a:rPr lang="en-US" altLang="zh-CN" sz="1500" smtClean="0">
                <a:solidFill>
                  <a:srgbClr val="000000"/>
                </a:solidFill>
              </a:rPr>
              <a:t>8</a:t>
            </a:r>
          </a:p>
        </p:txBody>
      </p:sp>
      <p:sp>
        <p:nvSpPr>
          <p:cNvPr id="20" name="TextBox 19"/>
          <p:cNvSpPr txBox="1">
            <a:spLocks noChangeArrowheads="1"/>
          </p:cNvSpPr>
          <p:nvPr/>
        </p:nvSpPr>
        <p:spPr bwMode="auto">
          <a:xfrm>
            <a:off x="6215063" y="3714750"/>
            <a:ext cx="714375" cy="323850"/>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eaLnBrk="1" hangingPunct="1"/>
            <a:r>
              <a:rPr lang="en-US" altLang="zh-CN" sz="1500" smtClean="0">
                <a:solidFill>
                  <a:srgbClr val="000000"/>
                </a:solidFill>
              </a:rPr>
              <a:t>4</a:t>
            </a:r>
          </a:p>
        </p:txBody>
      </p:sp>
      <p:sp>
        <p:nvSpPr>
          <p:cNvPr id="23" name="TextBox 22"/>
          <p:cNvSpPr txBox="1">
            <a:spLocks noChangeArrowheads="1"/>
          </p:cNvSpPr>
          <p:nvPr/>
        </p:nvSpPr>
        <p:spPr bwMode="auto">
          <a:xfrm>
            <a:off x="1214438" y="2435225"/>
            <a:ext cx="3071812"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eaLnBrk="1" hangingPunct="1"/>
            <a:r>
              <a:rPr lang="en-US" altLang="zh-CN" sz="2000" smtClean="0">
                <a:solidFill>
                  <a:srgbClr val="000000"/>
                </a:solidFill>
                <a:latin typeface="Times New Roman" panose="02020603050405020304" pitchFamily="18" charset="0"/>
              </a:rPr>
              <a:t>The largest same </a:t>
            </a:r>
            <a:br>
              <a:rPr lang="en-US" altLang="zh-CN" sz="2000" smtClean="0">
                <a:solidFill>
                  <a:srgbClr val="000000"/>
                </a:solidFill>
                <a:latin typeface="Times New Roman" panose="02020603050405020304" pitchFamily="18" charset="0"/>
              </a:rPr>
            </a:br>
            <a:r>
              <a:rPr lang="en-US" altLang="zh-CN" sz="2000" smtClean="0">
                <a:solidFill>
                  <a:srgbClr val="000000"/>
                </a:solidFill>
                <a:latin typeface="Times New Roman" panose="02020603050405020304" pitchFamily="18" charset="0"/>
              </a:rPr>
              <a:t>degree</a:t>
            </a:r>
          </a:p>
        </p:txBody>
      </p:sp>
      <p:sp>
        <p:nvSpPr>
          <p:cNvPr id="41" name="TextBox 40"/>
          <p:cNvSpPr txBox="1">
            <a:spLocks noChangeArrowheads="1"/>
          </p:cNvSpPr>
          <p:nvPr/>
        </p:nvSpPr>
        <p:spPr bwMode="auto">
          <a:xfrm>
            <a:off x="1214438" y="5214938"/>
            <a:ext cx="3357562"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eaLnBrk="1" hangingPunct="1"/>
            <a:r>
              <a:rPr lang="en-US" altLang="zh-CN" sz="2000" smtClean="0">
                <a:solidFill>
                  <a:srgbClr val="000000"/>
                </a:solidFill>
                <a:latin typeface="Times New Roman" panose="02020603050405020304" pitchFamily="18" charset="0"/>
              </a:rPr>
              <a:t>Pair-up vertices with the  same or similar degrees</a:t>
            </a:r>
          </a:p>
        </p:txBody>
      </p:sp>
      <p:sp>
        <p:nvSpPr>
          <p:cNvPr id="33" name="椭圆 32"/>
          <p:cNvSpPr>
            <a:spLocks noChangeArrowheads="1"/>
          </p:cNvSpPr>
          <p:nvPr/>
        </p:nvSpPr>
        <p:spPr bwMode="auto">
          <a:xfrm>
            <a:off x="1143000" y="3714750"/>
            <a:ext cx="500063" cy="500063"/>
          </a:xfrm>
          <a:prstGeom prst="ellipse">
            <a:avLst/>
          </a:prstGeom>
          <a:solidFill>
            <a:schemeClr val="accent1">
              <a:alpha val="50195"/>
            </a:schemeClr>
          </a:solidFill>
          <a:ln w="9525" algn="ctr">
            <a:solidFill>
              <a:schemeClr val="tx1"/>
            </a:solidFill>
            <a:round/>
            <a:headEnd/>
            <a:tailEnd/>
          </a:ln>
        </p:spPr>
        <p:txBody>
          <a:bodyPr wrap="none" anchor="ctr">
            <a:spAutoFit/>
          </a:bodyPr>
          <a:lstStyle>
            <a:lvl1pPr marL="914400" indent="-457200"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eaLnBrk="1" hangingPunct="1"/>
            <a:endParaRPr lang="zh-CN" altLang="zh-CN" smtClean="0">
              <a:solidFill>
                <a:srgbClr val="000000"/>
              </a:solidFill>
            </a:endParaRPr>
          </a:p>
        </p:txBody>
      </p:sp>
      <p:sp>
        <p:nvSpPr>
          <p:cNvPr id="34" name="椭圆 33"/>
          <p:cNvSpPr>
            <a:spLocks noChangeArrowheads="1"/>
          </p:cNvSpPr>
          <p:nvPr/>
        </p:nvSpPr>
        <p:spPr bwMode="auto">
          <a:xfrm>
            <a:off x="3929063" y="3714750"/>
            <a:ext cx="500062" cy="500063"/>
          </a:xfrm>
          <a:prstGeom prst="ellipse">
            <a:avLst/>
          </a:prstGeom>
          <a:solidFill>
            <a:schemeClr val="accent1">
              <a:alpha val="50195"/>
            </a:schemeClr>
          </a:solidFill>
          <a:ln w="9525" algn="ctr">
            <a:solidFill>
              <a:schemeClr val="tx1"/>
            </a:solidFill>
            <a:round/>
            <a:headEnd/>
            <a:tailEnd/>
          </a:ln>
        </p:spPr>
        <p:txBody>
          <a:bodyPr wrap="none" anchor="ctr">
            <a:spAutoFit/>
          </a:bodyPr>
          <a:lstStyle>
            <a:lvl1pPr marL="914400" indent="-457200"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eaLnBrk="1" hangingPunct="1"/>
            <a:endParaRPr lang="zh-CN" altLang="zh-CN" smtClean="0">
              <a:solidFill>
                <a:srgbClr val="000000"/>
              </a:solidFill>
            </a:endParaRPr>
          </a:p>
        </p:txBody>
      </p:sp>
      <p:cxnSp>
        <p:nvCxnSpPr>
          <p:cNvPr id="36" name="直接箭头连接符 35"/>
          <p:cNvCxnSpPr>
            <a:cxnSpLocks noChangeShapeType="1"/>
          </p:cNvCxnSpPr>
          <p:nvPr/>
        </p:nvCxnSpPr>
        <p:spPr bwMode="auto">
          <a:xfrm rot="10800000" flipV="1">
            <a:off x="1571625" y="3214688"/>
            <a:ext cx="785813" cy="500062"/>
          </a:xfrm>
          <a:prstGeom prst="straightConnector1">
            <a:avLst/>
          </a:prstGeom>
          <a:noFill/>
          <a:ln w="9525" algn="ctr">
            <a:solidFill>
              <a:schemeClr val="tx1"/>
            </a:solidFill>
            <a:prstDash val="sysDot"/>
            <a:round/>
            <a:headEnd/>
            <a:tailEnd type="arrow" w="med" len="med"/>
          </a:ln>
          <a:extLst>
            <a:ext uri="{909E8E84-426E-40DD-AFC4-6F175D3DCCD1}">
              <a14:hiddenFill xmlns:a14="http://schemas.microsoft.com/office/drawing/2010/main">
                <a:noFill/>
              </a14:hiddenFill>
            </a:ext>
          </a:extLst>
        </p:spPr>
      </p:cxnSp>
      <p:cxnSp>
        <p:nvCxnSpPr>
          <p:cNvPr id="45" name="直接箭头连接符 44"/>
          <p:cNvCxnSpPr>
            <a:cxnSpLocks noChangeShapeType="1"/>
          </p:cNvCxnSpPr>
          <p:nvPr/>
        </p:nvCxnSpPr>
        <p:spPr bwMode="auto">
          <a:xfrm>
            <a:off x="2857500" y="3214688"/>
            <a:ext cx="1071563" cy="571500"/>
          </a:xfrm>
          <a:prstGeom prst="straightConnector1">
            <a:avLst/>
          </a:prstGeom>
          <a:noFill/>
          <a:ln w="9525" algn="ctr">
            <a:solidFill>
              <a:schemeClr val="tx1"/>
            </a:solidFill>
            <a:prstDash val="sysDot"/>
            <a:round/>
            <a:headEnd/>
            <a:tailEnd type="arrow" w="med" len="med"/>
          </a:ln>
          <a:extLst>
            <a:ext uri="{909E8E84-426E-40DD-AFC4-6F175D3DCCD1}">
              <a14:hiddenFill xmlns:a14="http://schemas.microsoft.com/office/drawing/2010/main">
                <a:noFill/>
              </a14:hiddenFill>
            </a:ext>
          </a:extLst>
        </p:spPr>
      </p:cxnSp>
      <p:cxnSp>
        <p:nvCxnSpPr>
          <p:cNvPr id="59" name="直接连接符 58"/>
          <p:cNvCxnSpPr>
            <a:cxnSpLocks noChangeShapeType="1"/>
          </p:cNvCxnSpPr>
          <p:nvPr/>
        </p:nvCxnSpPr>
        <p:spPr bwMode="auto">
          <a:xfrm rot="16200000" flipH="1">
            <a:off x="1107282" y="3607594"/>
            <a:ext cx="357187" cy="142875"/>
          </a:xfrm>
          <a:prstGeom prst="line">
            <a:avLst/>
          </a:prstGeom>
          <a:noFill/>
          <a:ln w="31750" algn="ctr">
            <a:solidFill>
              <a:srgbClr val="0000CC"/>
            </a:solidFill>
            <a:round/>
            <a:headEnd/>
            <a:tailEnd/>
          </a:ln>
          <a:extLst>
            <a:ext uri="{909E8E84-426E-40DD-AFC4-6F175D3DCCD1}">
              <a14:hiddenFill xmlns:a14="http://schemas.microsoft.com/office/drawing/2010/main">
                <a:noFill/>
              </a14:hiddenFill>
            </a:ext>
          </a:extLst>
        </p:spPr>
      </p:cxnSp>
      <p:cxnSp>
        <p:nvCxnSpPr>
          <p:cNvPr id="60" name="直接连接符 59"/>
          <p:cNvCxnSpPr>
            <a:cxnSpLocks noChangeShapeType="1"/>
          </p:cNvCxnSpPr>
          <p:nvPr/>
        </p:nvCxnSpPr>
        <p:spPr bwMode="auto">
          <a:xfrm rot="5400000">
            <a:off x="1107282" y="4250531"/>
            <a:ext cx="357188" cy="142875"/>
          </a:xfrm>
          <a:prstGeom prst="line">
            <a:avLst/>
          </a:prstGeom>
          <a:noFill/>
          <a:ln w="31750" algn="ctr">
            <a:solidFill>
              <a:srgbClr val="0000CC"/>
            </a:solidFill>
            <a:round/>
            <a:headEnd/>
            <a:tailEnd/>
          </a:ln>
          <a:extLst>
            <a:ext uri="{909E8E84-426E-40DD-AFC4-6F175D3DCCD1}">
              <a14:hiddenFill xmlns:a14="http://schemas.microsoft.com/office/drawing/2010/main">
                <a:noFill/>
              </a14:hiddenFill>
            </a:ext>
          </a:extLst>
        </p:spPr>
      </p:cxnSp>
      <p:cxnSp>
        <p:nvCxnSpPr>
          <p:cNvPr id="62" name="直接连接符 61"/>
          <p:cNvCxnSpPr>
            <a:cxnSpLocks noChangeShapeType="1"/>
          </p:cNvCxnSpPr>
          <p:nvPr/>
        </p:nvCxnSpPr>
        <p:spPr bwMode="auto">
          <a:xfrm>
            <a:off x="1500188" y="4000500"/>
            <a:ext cx="214312" cy="1588"/>
          </a:xfrm>
          <a:prstGeom prst="line">
            <a:avLst/>
          </a:prstGeom>
          <a:noFill/>
          <a:ln w="31750" algn="ctr">
            <a:solidFill>
              <a:srgbClr val="0000CC"/>
            </a:solidFill>
            <a:round/>
            <a:headEnd/>
            <a:tailEnd/>
          </a:ln>
          <a:extLst>
            <a:ext uri="{909E8E84-426E-40DD-AFC4-6F175D3DCCD1}">
              <a14:hiddenFill xmlns:a14="http://schemas.microsoft.com/office/drawing/2010/main">
                <a:noFill/>
              </a14:hiddenFill>
            </a:ext>
          </a:extLst>
        </p:spPr>
      </p:cxnSp>
      <p:cxnSp>
        <p:nvCxnSpPr>
          <p:cNvPr id="64" name="直接连接符 63"/>
          <p:cNvCxnSpPr>
            <a:cxnSpLocks noChangeShapeType="1"/>
          </p:cNvCxnSpPr>
          <p:nvPr/>
        </p:nvCxnSpPr>
        <p:spPr bwMode="auto">
          <a:xfrm rot="16200000" flipH="1">
            <a:off x="3857625" y="3571876"/>
            <a:ext cx="357187" cy="214312"/>
          </a:xfrm>
          <a:prstGeom prst="line">
            <a:avLst/>
          </a:prstGeom>
          <a:noFill/>
          <a:ln w="31750" algn="ctr">
            <a:solidFill>
              <a:srgbClr val="0000CC"/>
            </a:solidFill>
            <a:round/>
            <a:headEnd/>
            <a:tailEnd/>
          </a:ln>
          <a:extLst>
            <a:ext uri="{909E8E84-426E-40DD-AFC4-6F175D3DCCD1}">
              <a14:hiddenFill xmlns:a14="http://schemas.microsoft.com/office/drawing/2010/main">
                <a:noFill/>
              </a14:hiddenFill>
            </a:ext>
          </a:extLst>
        </p:spPr>
      </p:cxnSp>
      <p:cxnSp>
        <p:nvCxnSpPr>
          <p:cNvPr id="65" name="直接连接符 64"/>
          <p:cNvCxnSpPr>
            <a:cxnSpLocks noChangeShapeType="1"/>
          </p:cNvCxnSpPr>
          <p:nvPr/>
        </p:nvCxnSpPr>
        <p:spPr bwMode="auto">
          <a:xfrm rot="5400000">
            <a:off x="3821907" y="4250531"/>
            <a:ext cx="357188" cy="142875"/>
          </a:xfrm>
          <a:prstGeom prst="line">
            <a:avLst/>
          </a:prstGeom>
          <a:noFill/>
          <a:ln w="31750" algn="ctr">
            <a:solidFill>
              <a:srgbClr val="0000CC"/>
            </a:solidFill>
            <a:round/>
            <a:headEnd/>
            <a:tailEnd/>
          </a:ln>
          <a:extLst>
            <a:ext uri="{909E8E84-426E-40DD-AFC4-6F175D3DCCD1}">
              <a14:hiddenFill xmlns:a14="http://schemas.microsoft.com/office/drawing/2010/main">
                <a:noFill/>
              </a14:hiddenFill>
            </a:ext>
          </a:extLst>
        </p:spPr>
      </p:cxnSp>
      <p:cxnSp>
        <p:nvCxnSpPr>
          <p:cNvPr id="66" name="直接连接符 65"/>
          <p:cNvCxnSpPr>
            <a:cxnSpLocks noChangeShapeType="1"/>
          </p:cNvCxnSpPr>
          <p:nvPr/>
        </p:nvCxnSpPr>
        <p:spPr bwMode="auto">
          <a:xfrm rot="10800000" flipV="1">
            <a:off x="3786188" y="4000500"/>
            <a:ext cx="285750" cy="0"/>
          </a:xfrm>
          <a:prstGeom prst="line">
            <a:avLst/>
          </a:prstGeom>
          <a:noFill/>
          <a:ln w="31750" algn="ctr">
            <a:solidFill>
              <a:srgbClr val="0000CC"/>
            </a:solidFill>
            <a:round/>
            <a:headEnd/>
            <a:tailEnd/>
          </a:ln>
          <a:extLst>
            <a:ext uri="{909E8E84-426E-40DD-AFC4-6F175D3DCCD1}">
              <a14:hiddenFill xmlns:a14="http://schemas.microsoft.com/office/drawing/2010/main">
                <a:noFill/>
              </a14:hiddenFill>
            </a:ext>
          </a:extLst>
        </p:spPr>
      </p:cxnSp>
      <p:sp>
        <p:nvSpPr>
          <p:cNvPr id="73" name="TextBox 72"/>
          <p:cNvSpPr txBox="1">
            <a:spLocks noChangeArrowheads="1"/>
          </p:cNvSpPr>
          <p:nvPr/>
        </p:nvSpPr>
        <p:spPr bwMode="auto">
          <a:xfrm>
            <a:off x="6929438" y="4033838"/>
            <a:ext cx="714375" cy="323850"/>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eaLnBrk="1" hangingPunct="1"/>
            <a:r>
              <a:rPr lang="en-US" altLang="zh-CN" sz="1500" smtClean="0">
                <a:solidFill>
                  <a:srgbClr val="000000"/>
                </a:solidFill>
              </a:rPr>
              <a:t>9</a:t>
            </a:r>
          </a:p>
        </p:txBody>
      </p:sp>
      <p:sp>
        <p:nvSpPr>
          <p:cNvPr id="74" name="TextBox 73"/>
          <p:cNvSpPr txBox="1">
            <a:spLocks noChangeArrowheads="1"/>
          </p:cNvSpPr>
          <p:nvPr/>
        </p:nvSpPr>
        <p:spPr bwMode="auto">
          <a:xfrm>
            <a:off x="6215063" y="4033838"/>
            <a:ext cx="714375" cy="323850"/>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eaLnBrk="1" hangingPunct="1"/>
            <a:r>
              <a:rPr lang="en-US" altLang="zh-CN" sz="1500" smtClean="0">
                <a:solidFill>
                  <a:srgbClr val="000000"/>
                </a:solidFill>
              </a:rPr>
              <a:t>1</a:t>
            </a:r>
          </a:p>
        </p:txBody>
      </p:sp>
      <p:sp>
        <p:nvSpPr>
          <p:cNvPr id="75" name="椭圆 74"/>
          <p:cNvSpPr>
            <a:spLocks noChangeArrowheads="1"/>
          </p:cNvSpPr>
          <p:nvPr/>
        </p:nvSpPr>
        <p:spPr bwMode="auto">
          <a:xfrm>
            <a:off x="1000125" y="3143250"/>
            <a:ext cx="500063" cy="500063"/>
          </a:xfrm>
          <a:prstGeom prst="ellipse">
            <a:avLst/>
          </a:prstGeom>
          <a:solidFill>
            <a:schemeClr val="accent1">
              <a:alpha val="50195"/>
            </a:schemeClr>
          </a:solidFill>
          <a:ln w="9525" algn="ctr">
            <a:solidFill>
              <a:schemeClr val="tx1"/>
            </a:solidFill>
            <a:round/>
            <a:headEnd/>
            <a:tailEnd/>
          </a:ln>
        </p:spPr>
        <p:txBody>
          <a:bodyPr wrap="none" anchor="ctr">
            <a:spAutoFit/>
          </a:bodyPr>
          <a:lstStyle>
            <a:lvl1pPr marL="914400" indent="-457200"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eaLnBrk="1" hangingPunct="1"/>
            <a:endParaRPr lang="zh-CN" altLang="zh-CN" smtClean="0">
              <a:solidFill>
                <a:srgbClr val="000000"/>
              </a:solidFill>
            </a:endParaRPr>
          </a:p>
        </p:txBody>
      </p:sp>
      <p:sp>
        <p:nvSpPr>
          <p:cNvPr id="76" name="椭圆 75"/>
          <p:cNvSpPr>
            <a:spLocks noChangeArrowheads="1"/>
          </p:cNvSpPr>
          <p:nvPr/>
        </p:nvSpPr>
        <p:spPr bwMode="auto">
          <a:xfrm>
            <a:off x="3714750" y="3143250"/>
            <a:ext cx="500063" cy="500063"/>
          </a:xfrm>
          <a:prstGeom prst="ellipse">
            <a:avLst/>
          </a:prstGeom>
          <a:solidFill>
            <a:schemeClr val="accent1">
              <a:alpha val="50195"/>
            </a:schemeClr>
          </a:solidFill>
          <a:ln w="9525" algn="ctr">
            <a:solidFill>
              <a:schemeClr val="tx1"/>
            </a:solidFill>
            <a:round/>
            <a:headEnd/>
            <a:tailEnd/>
          </a:ln>
        </p:spPr>
        <p:txBody>
          <a:bodyPr wrap="none" anchor="ctr">
            <a:spAutoFit/>
          </a:bodyPr>
          <a:lstStyle>
            <a:lvl1pPr marL="914400" indent="-457200"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eaLnBrk="1" hangingPunct="1"/>
            <a:endParaRPr lang="zh-CN" altLang="zh-CN" smtClean="0">
              <a:solidFill>
                <a:srgbClr val="000000"/>
              </a:solidFill>
            </a:endParaRPr>
          </a:p>
        </p:txBody>
      </p:sp>
      <p:sp>
        <p:nvSpPr>
          <p:cNvPr id="77" name="TextBox 76"/>
          <p:cNvSpPr txBox="1">
            <a:spLocks noChangeArrowheads="1"/>
          </p:cNvSpPr>
          <p:nvPr/>
        </p:nvSpPr>
        <p:spPr bwMode="auto">
          <a:xfrm>
            <a:off x="6929438" y="4357688"/>
            <a:ext cx="714375" cy="323850"/>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eaLnBrk="1" hangingPunct="1"/>
            <a:r>
              <a:rPr lang="en-US" altLang="zh-CN" sz="1500" smtClean="0">
                <a:solidFill>
                  <a:srgbClr val="000000"/>
                </a:solidFill>
              </a:rPr>
              <a:t>10</a:t>
            </a:r>
          </a:p>
        </p:txBody>
      </p:sp>
      <p:sp>
        <p:nvSpPr>
          <p:cNvPr id="78" name="TextBox 77"/>
          <p:cNvSpPr txBox="1">
            <a:spLocks noChangeArrowheads="1"/>
          </p:cNvSpPr>
          <p:nvPr/>
        </p:nvSpPr>
        <p:spPr bwMode="auto">
          <a:xfrm>
            <a:off x="6215063" y="4357688"/>
            <a:ext cx="714375" cy="323850"/>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eaLnBrk="1" hangingPunct="1"/>
            <a:r>
              <a:rPr lang="en-US" altLang="zh-CN" sz="1500" smtClean="0">
                <a:solidFill>
                  <a:srgbClr val="000000"/>
                </a:solidFill>
              </a:rPr>
              <a:t>3</a:t>
            </a:r>
          </a:p>
        </p:txBody>
      </p:sp>
      <p:sp>
        <p:nvSpPr>
          <p:cNvPr id="79" name="椭圆 78"/>
          <p:cNvSpPr>
            <a:spLocks noChangeArrowheads="1"/>
          </p:cNvSpPr>
          <p:nvPr/>
        </p:nvSpPr>
        <p:spPr bwMode="auto">
          <a:xfrm>
            <a:off x="928688" y="4357688"/>
            <a:ext cx="500062" cy="500062"/>
          </a:xfrm>
          <a:prstGeom prst="ellipse">
            <a:avLst/>
          </a:prstGeom>
          <a:solidFill>
            <a:schemeClr val="accent1">
              <a:alpha val="50195"/>
            </a:schemeClr>
          </a:solidFill>
          <a:ln w="9525" algn="ctr">
            <a:solidFill>
              <a:schemeClr val="tx1"/>
            </a:solidFill>
            <a:round/>
            <a:headEnd/>
            <a:tailEnd/>
          </a:ln>
        </p:spPr>
        <p:txBody>
          <a:bodyPr wrap="none" anchor="ctr">
            <a:spAutoFit/>
          </a:bodyPr>
          <a:lstStyle>
            <a:lvl1pPr marL="914400" indent="-457200"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eaLnBrk="1" hangingPunct="1"/>
            <a:endParaRPr lang="zh-CN" altLang="zh-CN" smtClean="0">
              <a:solidFill>
                <a:srgbClr val="000000"/>
              </a:solidFill>
            </a:endParaRPr>
          </a:p>
        </p:txBody>
      </p:sp>
      <p:sp>
        <p:nvSpPr>
          <p:cNvPr id="80" name="椭圆 79"/>
          <p:cNvSpPr>
            <a:spLocks noChangeArrowheads="1"/>
          </p:cNvSpPr>
          <p:nvPr/>
        </p:nvSpPr>
        <p:spPr bwMode="auto">
          <a:xfrm>
            <a:off x="3714750" y="4429125"/>
            <a:ext cx="500063" cy="500063"/>
          </a:xfrm>
          <a:prstGeom prst="ellipse">
            <a:avLst/>
          </a:prstGeom>
          <a:solidFill>
            <a:schemeClr val="accent1">
              <a:alpha val="50195"/>
            </a:schemeClr>
          </a:solidFill>
          <a:ln w="9525" algn="ctr">
            <a:solidFill>
              <a:schemeClr val="tx1"/>
            </a:solidFill>
            <a:round/>
            <a:headEnd/>
            <a:tailEnd/>
          </a:ln>
        </p:spPr>
        <p:txBody>
          <a:bodyPr wrap="none" anchor="ctr">
            <a:spAutoFit/>
          </a:bodyPr>
          <a:lstStyle>
            <a:lvl1pPr marL="914400" indent="-457200"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eaLnBrk="1" hangingPunct="1"/>
            <a:endParaRPr lang="zh-CN" altLang="zh-CN" smtClean="0">
              <a:solidFill>
                <a:srgbClr val="000000"/>
              </a:solidFill>
            </a:endParaRPr>
          </a:p>
        </p:txBody>
      </p:sp>
      <p:sp>
        <p:nvSpPr>
          <p:cNvPr id="81" name="TextBox 80"/>
          <p:cNvSpPr txBox="1">
            <a:spLocks noChangeArrowheads="1"/>
          </p:cNvSpPr>
          <p:nvPr/>
        </p:nvSpPr>
        <p:spPr bwMode="auto">
          <a:xfrm>
            <a:off x="6929438" y="4676775"/>
            <a:ext cx="714375" cy="323850"/>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eaLnBrk="1" hangingPunct="1"/>
            <a:r>
              <a:rPr lang="en-US" altLang="zh-CN" sz="1500" smtClean="0">
                <a:solidFill>
                  <a:srgbClr val="000000"/>
                </a:solidFill>
              </a:rPr>
              <a:t>7</a:t>
            </a:r>
          </a:p>
        </p:txBody>
      </p:sp>
      <p:sp>
        <p:nvSpPr>
          <p:cNvPr id="82" name="TextBox 81"/>
          <p:cNvSpPr txBox="1">
            <a:spLocks noChangeArrowheads="1"/>
          </p:cNvSpPr>
          <p:nvPr/>
        </p:nvSpPr>
        <p:spPr bwMode="auto">
          <a:xfrm>
            <a:off x="6215063" y="4676775"/>
            <a:ext cx="714375" cy="323850"/>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eaLnBrk="1" hangingPunct="1"/>
            <a:r>
              <a:rPr lang="en-US" altLang="zh-CN" sz="1500" smtClean="0">
                <a:solidFill>
                  <a:srgbClr val="000000"/>
                </a:solidFill>
              </a:rPr>
              <a:t>5</a:t>
            </a:r>
          </a:p>
        </p:txBody>
      </p:sp>
      <p:sp>
        <p:nvSpPr>
          <p:cNvPr id="83" name="椭圆 82"/>
          <p:cNvSpPr>
            <a:spLocks noChangeArrowheads="1"/>
          </p:cNvSpPr>
          <p:nvPr/>
        </p:nvSpPr>
        <p:spPr bwMode="auto">
          <a:xfrm>
            <a:off x="1643063" y="3714750"/>
            <a:ext cx="500062" cy="500063"/>
          </a:xfrm>
          <a:prstGeom prst="ellipse">
            <a:avLst/>
          </a:prstGeom>
          <a:solidFill>
            <a:schemeClr val="accent1">
              <a:alpha val="50195"/>
            </a:schemeClr>
          </a:solidFill>
          <a:ln w="9525" algn="ctr">
            <a:solidFill>
              <a:schemeClr val="tx1"/>
            </a:solidFill>
            <a:round/>
            <a:headEnd/>
            <a:tailEnd/>
          </a:ln>
        </p:spPr>
        <p:txBody>
          <a:bodyPr wrap="none" anchor="ctr">
            <a:spAutoFit/>
          </a:bodyPr>
          <a:lstStyle>
            <a:lvl1pPr marL="914400" indent="-457200"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eaLnBrk="1" hangingPunct="1"/>
            <a:endParaRPr lang="zh-CN" altLang="zh-CN" smtClean="0">
              <a:solidFill>
                <a:srgbClr val="000000"/>
              </a:solidFill>
            </a:endParaRPr>
          </a:p>
        </p:txBody>
      </p:sp>
      <p:sp>
        <p:nvSpPr>
          <p:cNvPr id="84" name="椭圆 83"/>
          <p:cNvSpPr>
            <a:spLocks noChangeArrowheads="1"/>
          </p:cNvSpPr>
          <p:nvPr/>
        </p:nvSpPr>
        <p:spPr bwMode="auto">
          <a:xfrm>
            <a:off x="3429000" y="3714750"/>
            <a:ext cx="500063" cy="500063"/>
          </a:xfrm>
          <a:prstGeom prst="ellipse">
            <a:avLst/>
          </a:prstGeom>
          <a:solidFill>
            <a:schemeClr val="accent1">
              <a:alpha val="50195"/>
            </a:schemeClr>
          </a:solidFill>
          <a:ln w="9525" algn="ctr">
            <a:solidFill>
              <a:schemeClr val="tx1"/>
            </a:solidFill>
            <a:round/>
            <a:headEnd/>
            <a:tailEnd/>
          </a:ln>
        </p:spPr>
        <p:txBody>
          <a:bodyPr wrap="none" anchor="ctr">
            <a:spAutoFit/>
          </a:bodyPr>
          <a:lstStyle>
            <a:lvl1pPr marL="914400" indent="-457200"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eaLnBrk="1" hangingPunct="1"/>
            <a:endParaRPr lang="zh-CN" altLang="zh-CN" smtClean="0">
              <a:solidFill>
                <a:srgbClr val="000000"/>
              </a:solidFill>
            </a:endParaRPr>
          </a:p>
        </p:txBody>
      </p:sp>
      <p:sp>
        <p:nvSpPr>
          <p:cNvPr id="85" name="TextBox 84"/>
          <p:cNvSpPr txBox="1">
            <a:spLocks noChangeArrowheads="1"/>
          </p:cNvSpPr>
          <p:nvPr/>
        </p:nvSpPr>
        <p:spPr bwMode="auto">
          <a:xfrm>
            <a:off x="6929438" y="5000625"/>
            <a:ext cx="714375" cy="323850"/>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eaLnBrk="1" hangingPunct="1"/>
            <a:r>
              <a:rPr lang="en-US" altLang="zh-CN" sz="1500" smtClean="0">
                <a:solidFill>
                  <a:srgbClr val="000000"/>
                </a:solidFill>
              </a:rPr>
              <a:t>6</a:t>
            </a:r>
          </a:p>
        </p:txBody>
      </p:sp>
      <p:sp>
        <p:nvSpPr>
          <p:cNvPr id="86" name="TextBox 85"/>
          <p:cNvSpPr txBox="1">
            <a:spLocks noChangeArrowheads="1"/>
          </p:cNvSpPr>
          <p:nvPr/>
        </p:nvSpPr>
        <p:spPr bwMode="auto">
          <a:xfrm>
            <a:off x="6215063" y="5000625"/>
            <a:ext cx="714375" cy="323850"/>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eaLnBrk="1" hangingPunct="1"/>
            <a:r>
              <a:rPr lang="en-US" altLang="zh-CN" sz="1500" smtClean="0">
                <a:solidFill>
                  <a:srgbClr val="000000"/>
                </a:solidFill>
              </a:rPr>
              <a:t>2</a:t>
            </a:r>
          </a:p>
        </p:txBody>
      </p:sp>
      <p:sp>
        <p:nvSpPr>
          <p:cNvPr id="87" name="TextBox 86"/>
          <p:cNvSpPr txBox="1">
            <a:spLocks noChangeArrowheads="1"/>
          </p:cNvSpPr>
          <p:nvPr/>
        </p:nvSpPr>
        <p:spPr bwMode="auto">
          <a:xfrm>
            <a:off x="1143000" y="4957763"/>
            <a:ext cx="30718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eaLnBrk="1" hangingPunct="1"/>
            <a:r>
              <a:rPr lang="en-US" altLang="zh-CN" sz="2000" smtClean="0">
                <a:solidFill>
                  <a:srgbClr val="000000"/>
                </a:solidFill>
                <a:latin typeface="Times New Roman" panose="02020603050405020304" pitchFamily="18" charset="0"/>
              </a:rPr>
              <a:t>BF-search</a:t>
            </a:r>
          </a:p>
        </p:txBody>
      </p:sp>
      <p:cxnSp>
        <p:nvCxnSpPr>
          <p:cNvPr id="88" name="直接箭头连接符 87"/>
          <p:cNvCxnSpPr>
            <a:cxnSpLocks noChangeShapeType="1"/>
          </p:cNvCxnSpPr>
          <p:nvPr/>
        </p:nvCxnSpPr>
        <p:spPr bwMode="auto">
          <a:xfrm rot="16200000" flipV="1">
            <a:off x="1402556" y="4331494"/>
            <a:ext cx="633413" cy="561975"/>
          </a:xfrm>
          <a:prstGeom prst="straightConnector1">
            <a:avLst/>
          </a:prstGeom>
          <a:noFill/>
          <a:ln w="9525" algn="ctr">
            <a:solidFill>
              <a:schemeClr val="tx1"/>
            </a:solidFill>
            <a:prstDash val="sysDot"/>
            <a:round/>
            <a:headEnd/>
            <a:tailEnd type="arrow" w="med" len="med"/>
          </a:ln>
          <a:extLst>
            <a:ext uri="{909E8E84-426E-40DD-AFC4-6F175D3DCCD1}">
              <a14:hiddenFill xmlns:a14="http://schemas.microsoft.com/office/drawing/2010/main">
                <a:noFill/>
              </a14:hiddenFill>
            </a:ext>
          </a:extLst>
        </p:spPr>
      </p:cxnSp>
      <p:cxnSp>
        <p:nvCxnSpPr>
          <p:cNvPr id="91" name="直接箭头连接符 90"/>
          <p:cNvCxnSpPr>
            <a:cxnSpLocks noChangeShapeType="1"/>
          </p:cNvCxnSpPr>
          <p:nvPr/>
        </p:nvCxnSpPr>
        <p:spPr bwMode="auto">
          <a:xfrm flipV="1">
            <a:off x="2857500" y="4429125"/>
            <a:ext cx="1000125" cy="571500"/>
          </a:xfrm>
          <a:prstGeom prst="straightConnector1">
            <a:avLst/>
          </a:prstGeom>
          <a:noFill/>
          <a:ln w="9525" algn="ctr">
            <a:solidFill>
              <a:schemeClr val="tx1"/>
            </a:solidFill>
            <a:prstDash val="sysDot"/>
            <a:round/>
            <a:headEnd/>
            <a:tailEnd type="arrow" w="med" len="med"/>
          </a:ln>
          <a:extLst>
            <a:ext uri="{909E8E84-426E-40DD-AFC4-6F175D3DCCD1}">
              <a14:hiddenFill xmlns:a14="http://schemas.microsoft.com/office/drawing/2010/main">
                <a:noFill/>
              </a14:hiddenFill>
            </a:ext>
          </a:extLst>
        </p:spPr>
      </p:cxnSp>
      <p:cxnSp>
        <p:nvCxnSpPr>
          <p:cNvPr id="99" name="直接箭头连接符 98"/>
          <p:cNvCxnSpPr>
            <a:cxnSpLocks noChangeShapeType="1"/>
          </p:cNvCxnSpPr>
          <p:nvPr/>
        </p:nvCxnSpPr>
        <p:spPr bwMode="auto">
          <a:xfrm rot="16200000" flipV="1">
            <a:off x="642938" y="4286250"/>
            <a:ext cx="1928812" cy="357188"/>
          </a:xfrm>
          <a:prstGeom prst="straightConnector1">
            <a:avLst/>
          </a:prstGeom>
          <a:noFill/>
          <a:ln w="9525" algn="ctr">
            <a:solidFill>
              <a:schemeClr val="tx1"/>
            </a:solidFill>
            <a:prstDash val="sysDot"/>
            <a:round/>
            <a:headEnd/>
            <a:tailEnd type="arrow" w="med" len="med"/>
          </a:ln>
          <a:extLst>
            <a:ext uri="{909E8E84-426E-40DD-AFC4-6F175D3DCCD1}">
              <a14:hiddenFill xmlns:a14="http://schemas.microsoft.com/office/drawing/2010/main">
                <a:noFill/>
              </a14:hiddenFill>
            </a:ext>
          </a:extLst>
        </p:spPr>
      </p:cxnSp>
      <p:cxnSp>
        <p:nvCxnSpPr>
          <p:cNvPr id="101" name="直接箭头连接符 100"/>
          <p:cNvCxnSpPr>
            <a:cxnSpLocks noChangeShapeType="1"/>
          </p:cNvCxnSpPr>
          <p:nvPr/>
        </p:nvCxnSpPr>
        <p:spPr bwMode="auto">
          <a:xfrm rot="5400000" flipH="1" flipV="1">
            <a:off x="2441575" y="4202113"/>
            <a:ext cx="2046288" cy="500062"/>
          </a:xfrm>
          <a:prstGeom prst="straightConnector1">
            <a:avLst/>
          </a:prstGeom>
          <a:noFill/>
          <a:ln w="9525" algn="ctr">
            <a:solidFill>
              <a:schemeClr val="tx1"/>
            </a:solidFill>
            <a:prstDash val="sysDot"/>
            <a:round/>
            <a:headEnd/>
            <a:tailEnd type="arrow" w="med" len="med"/>
          </a:ln>
          <a:extLst>
            <a:ext uri="{909E8E84-426E-40DD-AFC4-6F175D3DCCD1}">
              <a14:hiddenFill xmlns:a14="http://schemas.microsoft.com/office/drawing/2010/main">
                <a:noFill/>
              </a14:hiddenFill>
            </a:ext>
          </a:extLst>
        </p:spPr>
      </p:cxnSp>
      <p:pic>
        <p:nvPicPr>
          <p:cNvPr id="9318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2938" y="3071813"/>
            <a:ext cx="4100512" cy="1900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cxnSp>
        <p:nvCxnSpPr>
          <p:cNvPr id="105" name="直接连接符 104"/>
          <p:cNvCxnSpPr>
            <a:cxnSpLocks noChangeShapeType="1"/>
          </p:cNvCxnSpPr>
          <p:nvPr/>
        </p:nvCxnSpPr>
        <p:spPr bwMode="auto">
          <a:xfrm rot="5400000">
            <a:off x="3500437" y="3429001"/>
            <a:ext cx="500063" cy="500062"/>
          </a:xfrm>
          <a:prstGeom prst="line">
            <a:avLst/>
          </a:prstGeom>
          <a:noFill/>
          <a:ln w="38100" algn="ctr">
            <a:solidFill>
              <a:schemeClr val="accent2"/>
            </a:solidFill>
            <a:round/>
            <a:headEnd/>
            <a:tailEnd/>
          </a:ln>
          <a:extLst>
            <a:ext uri="{909E8E84-426E-40DD-AFC4-6F175D3DCCD1}">
              <a14:hiddenFill xmlns:a14="http://schemas.microsoft.com/office/drawing/2010/main">
                <a:noFill/>
              </a14:hiddenFill>
            </a:ext>
          </a:extLst>
        </p:spPr>
      </p:cxnSp>
      <p:cxnSp>
        <p:nvCxnSpPr>
          <p:cNvPr id="106" name="直接连接符 105"/>
          <p:cNvCxnSpPr>
            <a:cxnSpLocks noChangeShapeType="1"/>
          </p:cNvCxnSpPr>
          <p:nvPr/>
        </p:nvCxnSpPr>
        <p:spPr bwMode="auto">
          <a:xfrm rot="5400000">
            <a:off x="821532" y="3607594"/>
            <a:ext cx="357187" cy="142875"/>
          </a:xfrm>
          <a:prstGeom prst="line">
            <a:avLst/>
          </a:prstGeom>
          <a:noFill/>
          <a:ln w="76200" algn="ctr">
            <a:solidFill>
              <a:schemeClr val="tx1"/>
            </a:solidFill>
            <a:round/>
            <a:headEnd/>
            <a:tailEnd/>
          </a:ln>
          <a:extLst>
            <a:ext uri="{909E8E84-426E-40DD-AFC4-6F175D3DCCD1}">
              <a14:hiddenFill xmlns:a14="http://schemas.microsoft.com/office/drawing/2010/main">
                <a:noFill/>
              </a14:hiddenFill>
            </a:ext>
          </a:extLst>
        </p:spPr>
      </p:cxnSp>
      <p:cxnSp>
        <p:nvCxnSpPr>
          <p:cNvPr id="109" name="直接连接符 108"/>
          <p:cNvCxnSpPr>
            <a:cxnSpLocks noChangeShapeType="1"/>
          </p:cNvCxnSpPr>
          <p:nvPr/>
        </p:nvCxnSpPr>
        <p:spPr bwMode="auto">
          <a:xfrm rot="16200000" flipV="1">
            <a:off x="3429000" y="4143375"/>
            <a:ext cx="571500" cy="571500"/>
          </a:xfrm>
          <a:prstGeom prst="line">
            <a:avLst/>
          </a:prstGeom>
          <a:noFill/>
          <a:ln w="38100" algn="ctr">
            <a:solidFill>
              <a:schemeClr val="accent2"/>
            </a:solidFill>
            <a:round/>
            <a:headEnd/>
            <a:tailEnd/>
          </a:ln>
          <a:extLst>
            <a:ext uri="{909E8E84-426E-40DD-AFC4-6F175D3DCCD1}">
              <a14:hiddenFill xmlns:a14="http://schemas.microsoft.com/office/drawing/2010/main">
                <a:noFill/>
              </a14:hiddenFill>
            </a:ext>
          </a:extLst>
        </p:spPr>
      </p:cxnSp>
      <p:sp>
        <p:nvSpPr>
          <p:cNvPr id="116" name="任意多边形 115"/>
          <p:cNvSpPr/>
          <p:nvPr/>
        </p:nvSpPr>
        <p:spPr bwMode="auto">
          <a:xfrm>
            <a:off x="990600" y="3744913"/>
            <a:ext cx="815975" cy="233362"/>
          </a:xfrm>
          <a:custGeom>
            <a:avLst/>
            <a:gdLst>
              <a:gd name="connsiteX0" fmla="*/ 0 w 815340"/>
              <a:gd name="connsiteY0" fmla="*/ 232516 h 232516"/>
              <a:gd name="connsiteX1" fmla="*/ 259080 w 815340"/>
              <a:gd name="connsiteY1" fmla="*/ 102976 h 232516"/>
              <a:gd name="connsiteX2" fmla="*/ 312420 w 815340"/>
              <a:gd name="connsiteY2" fmla="*/ 80116 h 232516"/>
              <a:gd name="connsiteX3" fmla="*/ 373380 w 815340"/>
              <a:gd name="connsiteY3" fmla="*/ 42016 h 232516"/>
              <a:gd name="connsiteX4" fmla="*/ 419100 w 815340"/>
              <a:gd name="connsiteY4" fmla="*/ 26776 h 232516"/>
              <a:gd name="connsiteX5" fmla="*/ 441960 w 815340"/>
              <a:gd name="connsiteY5" fmla="*/ 11536 h 232516"/>
              <a:gd name="connsiteX6" fmla="*/ 495300 w 815340"/>
              <a:gd name="connsiteY6" fmla="*/ 3916 h 232516"/>
              <a:gd name="connsiteX7" fmla="*/ 617220 w 815340"/>
              <a:gd name="connsiteY7" fmla="*/ 26776 h 232516"/>
              <a:gd name="connsiteX8" fmla="*/ 678180 w 815340"/>
              <a:gd name="connsiteY8" fmla="*/ 87736 h 232516"/>
              <a:gd name="connsiteX9" fmla="*/ 701040 w 815340"/>
              <a:gd name="connsiteY9" fmla="*/ 102976 h 232516"/>
              <a:gd name="connsiteX10" fmla="*/ 769620 w 815340"/>
              <a:gd name="connsiteY10" fmla="*/ 163936 h 232516"/>
              <a:gd name="connsiteX11" fmla="*/ 815340 w 815340"/>
              <a:gd name="connsiteY11" fmla="*/ 171556 h 232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15340" h="232516">
                <a:moveTo>
                  <a:pt x="0" y="232516"/>
                </a:moveTo>
                <a:cubicBezTo>
                  <a:pt x="94291" y="169655"/>
                  <a:pt x="27520" y="212662"/>
                  <a:pt x="259080" y="102976"/>
                </a:cubicBezTo>
                <a:cubicBezTo>
                  <a:pt x="276562" y="94695"/>
                  <a:pt x="295352" y="89219"/>
                  <a:pt x="312420" y="80116"/>
                </a:cubicBezTo>
                <a:cubicBezTo>
                  <a:pt x="333563" y="68840"/>
                  <a:pt x="351947" y="52732"/>
                  <a:pt x="373380" y="42016"/>
                </a:cubicBezTo>
                <a:cubicBezTo>
                  <a:pt x="387748" y="34832"/>
                  <a:pt x="404420" y="33300"/>
                  <a:pt x="419100" y="26776"/>
                </a:cubicBezTo>
                <a:cubicBezTo>
                  <a:pt x="427469" y="23057"/>
                  <a:pt x="433188" y="14168"/>
                  <a:pt x="441960" y="11536"/>
                </a:cubicBezTo>
                <a:cubicBezTo>
                  <a:pt x="459163" y="6375"/>
                  <a:pt x="477520" y="6456"/>
                  <a:pt x="495300" y="3916"/>
                </a:cubicBezTo>
                <a:cubicBezTo>
                  <a:pt x="528847" y="6712"/>
                  <a:pt x="585089" y="0"/>
                  <a:pt x="617220" y="26776"/>
                </a:cubicBezTo>
                <a:cubicBezTo>
                  <a:pt x="639296" y="45173"/>
                  <a:pt x="654270" y="71796"/>
                  <a:pt x="678180" y="87736"/>
                </a:cubicBezTo>
                <a:cubicBezTo>
                  <a:pt x="685800" y="92816"/>
                  <a:pt x="694087" y="97016"/>
                  <a:pt x="701040" y="102976"/>
                </a:cubicBezTo>
                <a:cubicBezTo>
                  <a:pt x="727590" y="125733"/>
                  <a:pt x="737766" y="146240"/>
                  <a:pt x="769620" y="163936"/>
                </a:cubicBezTo>
                <a:cubicBezTo>
                  <a:pt x="785554" y="172788"/>
                  <a:pt x="799074" y="171556"/>
                  <a:pt x="815340" y="171556"/>
                </a:cubicBezTo>
              </a:path>
            </a:pathLst>
          </a:custGeom>
          <a:noFill/>
          <a:ln w="38100" cap="flat" cmpd="sng" algn="ctr">
            <a:solidFill>
              <a:schemeClr val="accent2"/>
            </a:solidFill>
            <a:prstDash val="solid"/>
            <a:round/>
            <a:headEnd type="none" w="med" len="med"/>
            <a:tailEnd type="none" w="med" len="med"/>
          </a:ln>
          <a:effectLst>
            <a:outerShdw blurRad="50800" dist="50800" dir="5400000" algn="ctr" rotWithShape="0">
              <a:schemeClr val="bg1"/>
            </a:outerShdw>
          </a:effectLst>
        </p:spPr>
        <p:txBody>
          <a:bodyPr wrap="none" anchor="ctr">
            <a:spAutoFit/>
          </a:bodyPr>
          <a:lstStyle/>
          <a:p>
            <a:pPr marL="914400" indent="-457200">
              <a:defRPr/>
            </a:pPr>
            <a:endParaRPr lang="zh-CN" altLang="en-US">
              <a:solidFill>
                <a:srgbClr val="000000"/>
              </a:solidFill>
              <a:ea typeface="宋体" panose="02010600030101010101" pitchFamily="2" charset="-122"/>
            </a:endParaRPr>
          </a:p>
        </p:txBody>
      </p:sp>
      <p:cxnSp>
        <p:nvCxnSpPr>
          <p:cNvPr id="117" name="直接连接符 116"/>
          <p:cNvCxnSpPr>
            <a:cxnSpLocks noChangeShapeType="1"/>
          </p:cNvCxnSpPr>
          <p:nvPr/>
        </p:nvCxnSpPr>
        <p:spPr bwMode="auto">
          <a:xfrm>
            <a:off x="1285875" y="3429000"/>
            <a:ext cx="571500" cy="428625"/>
          </a:xfrm>
          <a:prstGeom prst="line">
            <a:avLst/>
          </a:prstGeom>
          <a:noFill/>
          <a:ln w="38100" algn="ctr">
            <a:solidFill>
              <a:schemeClr val="accent2"/>
            </a:solidFill>
            <a:round/>
            <a:headEnd/>
            <a:tailEnd/>
          </a:ln>
          <a:extLst>
            <a:ext uri="{909E8E84-426E-40DD-AFC4-6F175D3DCCD1}">
              <a14:hiddenFill xmlns:a14="http://schemas.microsoft.com/office/drawing/2010/main">
                <a:noFill/>
              </a14:hiddenFill>
            </a:ext>
          </a:extLst>
        </p:spPr>
      </p:cxnSp>
      <p:cxnSp>
        <p:nvCxnSpPr>
          <p:cNvPr id="121" name="直接连接符 120"/>
          <p:cNvCxnSpPr>
            <a:cxnSpLocks noChangeShapeType="1"/>
          </p:cNvCxnSpPr>
          <p:nvPr/>
        </p:nvCxnSpPr>
        <p:spPr bwMode="auto">
          <a:xfrm flipV="1">
            <a:off x="1214438" y="4143375"/>
            <a:ext cx="642937" cy="571500"/>
          </a:xfrm>
          <a:prstGeom prst="line">
            <a:avLst/>
          </a:prstGeom>
          <a:noFill/>
          <a:ln w="38100" algn="ctr">
            <a:solidFill>
              <a:schemeClr val="accent2"/>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245347796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blinds(horizontal)">
                                      <p:cBhvr>
                                        <p:cTn id="7" dur="500"/>
                                        <p:tgtEl>
                                          <p:spTgt spid="33"/>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4"/>
                                        </p:tgtEl>
                                        <p:attrNameLst>
                                          <p:attrName>style.visibility</p:attrName>
                                        </p:attrNameLst>
                                      </p:cBhvr>
                                      <p:to>
                                        <p:strVal val="visible"/>
                                      </p:to>
                                    </p:set>
                                    <p:animEffect transition="in" filter="blinds(horizontal)">
                                      <p:cBhvr>
                                        <p:cTn id="10" dur="500"/>
                                        <p:tgtEl>
                                          <p:spTgt spid="34"/>
                                        </p:tgtEl>
                                      </p:cBhvr>
                                    </p:animEffect>
                                  </p:childTnLst>
                                </p:cTn>
                              </p:par>
                              <p:par>
                                <p:cTn id="11" presetID="3" presetClass="entr" presetSubtype="10" fill="hold" nodeType="withEffect">
                                  <p:stCondLst>
                                    <p:cond delay="0"/>
                                  </p:stCondLst>
                                  <p:childTnLst>
                                    <p:set>
                                      <p:cBhvr>
                                        <p:cTn id="12" dur="1" fill="hold">
                                          <p:stCondLst>
                                            <p:cond delay="0"/>
                                          </p:stCondLst>
                                        </p:cTn>
                                        <p:tgtEl>
                                          <p:spTgt spid="45"/>
                                        </p:tgtEl>
                                        <p:attrNameLst>
                                          <p:attrName>style.visibility</p:attrName>
                                        </p:attrNameLst>
                                      </p:cBhvr>
                                      <p:to>
                                        <p:strVal val="visible"/>
                                      </p:to>
                                    </p:set>
                                    <p:animEffect transition="in" filter="blinds(horizontal)">
                                      <p:cBhvr>
                                        <p:cTn id="13" dur="500"/>
                                        <p:tgtEl>
                                          <p:spTgt spid="45"/>
                                        </p:tgtEl>
                                      </p:cBhvr>
                                    </p:animEffect>
                                  </p:childTnLst>
                                  <p:subTnLst>
                                    <p:set>
                                      <p:cBhvr override="childStyle">
                                        <p:cTn dur="1" fill="hold" display="0" masterRel="nextClick" afterEffect="1"/>
                                        <p:tgtEl>
                                          <p:spTgt spid="45"/>
                                        </p:tgtEl>
                                        <p:attrNameLst>
                                          <p:attrName>style.visibility</p:attrName>
                                        </p:attrNameLst>
                                      </p:cBhvr>
                                      <p:to>
                                        <p:strVal val="hidden"/>
                                      </p:to>
                                    </p:set>
                                  </p:subTnLst>
                                </p:cTn>
                              </p:par>
                              <p:par>
                                <p:cTn id="14" presetID="3" presetClass="entr" presetSubtype="10" fill="hold" nodeType="withEffect">
                                  <p:stCondLst>
                                    <p:cond delay="0"/>
                                  </p:stCondLst>
                                  <p:childTnLst>
                                    <p:set>
                                      <p:cBhvr>
                                        <p:cTn id="15" dur="1" fill="hold">
                                          <p:stCondLst>
                                            <p:cond delay="0"/>
                                          </p:stCondLst>
                                        </p:cTn>
                                        <p:tgtEl>
                                          <p:spTgt spid="36"/>
                                        </p:tgtEl>
                                        <p:attrNameLst>
                                          <p:attrName>style.visibility</p:attrName>
                                        </p:attrNameLst>
                                      </p:cBhvr>
                                      <p:to>
                                        <p:strVal val="visible"/>
                                      </p:to>
                                    </p:set>
                                    <p:animEffect transition="in" filter="blinds(horizontal)">
                                      <p:cBhvr>
                                        <p:cTn id="16" dur="500"/>
                                        <p:tgtEl>
                                          <p:spTgt spid="36"/>
                                        </p:tgtEl>
                                      </p:cBhvr>
                                    </p:animEffect>
                                  </p:childTnLst>
                                  <p:subTnLst>
                                    <p:set>
                                      <p:cBhvr override="childStyle">
                                        <p:cTn dur="1" fill="hold" display="0" masterRel="nextClick" afterEffect="1"/>
                                        <p:tgtEl>
                                          <p:spTgt spid="36"/>
                                        </p:tgtEl>
                                        <p:attrNameLst>
                                          <p:attrName>style.visibility</p:attrName>
                                        </p:attrNameLst>
                                      </p:cBhvr>
                                      <p:to>
                                        <p:strVal val="hidden"/>
                                      </p:to>
                                    </p:set>
                                  </p:subTnLst>
                                </p:cTn>
                              </p:par>
                              <p:par>
                                <p:cTn id="17" presetID="3" presetClass="entr" presetSubtype="10" fill="hold" grpId="0" nodeType="withEffect">
                                  <p:stCondLst>
                                    <p:cond delay="0"/>
                                  </p:stCondLst>
                                  <p:childTnLst>
                                    <p:set>
                                      <p:cBhvr>
                                        <p:cTn id="18" dur="1" fill="hold">
                                          <p:stCondLst>
                                            <p:cond delay="0"/>
                                          </p:stCondLst>
                                        </p:cTn>
                                        <p:tgtEl>
                                          <p:spTgt spid="23"/>
                                        </p:tgtEl>
                                        <p:attrNameLst>
                                          <p:attrName>style.visibility</p:attrName>
                                        </p:attrNameLst>
                                      </p:cBhvr>
                                      <p:to>
                                        <p:strVal val="visible"/>
                                      </p:to>
                                    </p:set>
                                    <p:animEffect transition="in" filter="blinds(horizontal)">
                                      <p:cBhvr>
                                        <p:cTn id="19" dur="500"/>
                                        <p:tgtEl>
                                          <p:spTgt spid="23"/>
                                        </p:tgtEl>
                                      </p:cBhvr>
                                    </p:animEffect>
                                  </p:childTnLst>
                                  <p:subTnLst>
                                    <p:set>
                                      <p:cBhvr override="childStyle">
                                        <p:cTn dur="1" fill="hold" display="0" masterRel="nextClick" afterEffect="1"/>
                                        <p:tgtEl>
                                          <p:spTgt spid="23"/>
                                        </p:tgtEl>
                                        <p:attrNameLst>
                                          <p:attrName>style.visibility</p:attrName>
                                        </p:attrNameLst>
                                      </p:cBhvr>
                                      <p:to>
                                        <p:strVal val="hidden"/>
                                      </p:to>
                                    </p:set>
                                  </p:subTnLst>
                                </p:cTn>
                              </p:par>
                              <p:par>
                                <p:cTn id="20" presetID="3" presetClass="entr" presetSubtype="10" fill="hold" grpId="0" nodeType="with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blinds(horizontal)">
                                      <p:cBhvr>
                                        <p:cTn id="22" dur="500"/>
                                        <p:tgtEl>
                                          <p:spTgt spid="20"/>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19"/>
                                        </p:tgtEl>
                                        <p:attrNameLst>
                                          <p:attrName>style.visibility</p:attrName>
                                        </p:attrNameLst>
                                      </p:cBhvr>
                                      <p:to>
                                        <p:strVal val="visible"/>
                                      </p:to>
                                    </p:set>
                                    <p:animEffect transition="in" filter="blinds(horizontal)">
                                      <p:cBhvr>
                                        <p:cTn id="25" dur="500"/>
                                        <p:tgtEl>
                                          <p:spTgt spid="19"/>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3" presetClass="entr" presetSubtype="10" fill="hold" nodeType="clickEffect">
                                  <p:stCondLst>
                                    <p:cond delay="0"/>
                                  </p:stCondLst>
                                  <p:childTnLst>
                                    <p:set>
                                      <p:cBhvr>
                                        <p:cTn id="29" dur="1" fill="hold">
                                          <p:stCondLst>
                                            <p:cond delay="0"/>
                                          </p:stCondLst>
                                        </p:cTn>
                                        <p:tgtEl>
                                          <p:spTgt spid="59"/>
                                        </p:tgtEl>
                                        <p:attrNameLst>
                                          <p:attrName>style.visibility</p:attrName>
                                        </p:attrNameLst>
                                      </p:cBhvr>
                                      <p:to>
                                        <p:strVal val="visible"/>
                                      </p:to>
                                    </p:set>
                                    <p:animEffect transition="in" filter="blinds(horizontal)">
                                      <p:cBhvr>
                                        <p:cTn id="30" dur="500"/>
                                        <p:tgtEl>
                                          <p:spTgt spid="59"/>
                                        </p:tgtEl>
                                      </p:cBhvr>
                                    </p:animEffect>
                                  </p:childTnLst>
                                </p:cTn>
                              </p:par>
                              <p:par>
                                <p:cTn id="31" presetID="3" presetClass="entr" presetSubtype="10" fill="hold" nodeType="withEffect">
                                  <p:stCondLst>
                                    <p:cond delay="0"/>
                                  </p:stCondLst>
                                  <p:childTnLst>
                                    <p:set>
                                      <p:cBhvr>
                                        <p:cTn id="32" dur="1" fill="hold">
                                          <p:stCondLst>
                                            <p:cond delay="0"/>
                                          </p:stCondLst>
                                        </p:cTn>
                                        <p:tgtEl>
                                          <p:spTgt spid="62"/>
                                        </p:tgtEl>
                                        <p:attrNameLst>
                                          <p:attrName>style.visibility</p:attrName>
                                        </p:attrNameLst>
                                      </p:cBhvr>
                                      <p:to>
                                        <p:strVal val="visible"/>
                                      </p:to>
                                    </p:set>
                                    <p:animEffect transition="in" filter="blinds(horizontal)">
                                      <p:cBhvr>
                                        <p:cTn id="33" dur="500"/>
                                        <p:tgtEl>
                                          <p:spTgt spid="62"/>
                                        </p:tgtEl>
                                      </p:cBhvr>
                                    </p:animEffect>
                                  </p:childTnLst>
                                </p:cTn>
                              </p:par>
                              <p:par>
                                <p:cTn id="34" presetID="3" presetClass="entr" presetSubtype="10" fill="hold" nodeType="withEffect">
                                  <p:stCondLst>
                                    <p:cond delay="0"/>
                                  </p:stCondLst>
                                  <p:childTnLst>
                                    <p:set>
                                      <p:cBhvr>
                                        <p:cTn id="35" dur="1" fill="hold">
                                          <p:stCondLst>
                                            <p:cond delay="0"/>
                                          </p:stCondLst>
                                        </p:cTn>
                                        <p:tgtEl>
                                          <p:spTgt spid="60"/>
                                        </p:tgtEl>
                                        <p:attrNameLst>
                                          <p:attrName>style.visibility</p:attrName>
                                        </p:attrNameLst>
                                      </p:cBhvr>
                                      <p:to>
                                        <p:strVal val="visible"/>
                                      </p:to>
                                    </p:set>
                                    <p:animEffect transition="in" filter="blinds(horizontal)">
                                      <p:cBhvr>
                                        <p:cTn id="36" dur="500"/>
                                        <p:tgtEl>
                                          <p:spTgt spid="60"/>
                                        </p:tgtEl>
                                      </p:cBhvr>
                                    </p:animEffect>
                                  </p:childTnLst>
                                </p:cTn>
                              </p:par>
                              <p:par>
                                <p:cTn id="37" presetID="3" presetClass="entr" presetSubtype="10" fill="hold" nodeType="withEffect">
                                  <p:stCondLst>
                                    <p:cond delay="0"/>
                                  </p:stCondLst>
                                  <p:childTnLst>
                                    <p:set>
                                      <p:cBhvr>
                                        <p:cTn id="38" dur="1" fill="hold">
                                          <p:stCondLst>
                                            <p:cond delay="0"/>
                                          </p:stCondLst>
                                        </p:cTn>
                                        <p:tgtEl>
                                          <p:spTgt spid="64"/>
                                        </p:tgtEl>
                                        <p:attrNameLst>
                                          <p:attrName>style.visibility</p:attrName>
                                        </p:attrNameLst>
                                      </p:cBhvr>
                                      <p:to>
                                        <p:strVal val="visible"/>
                                      </p:to>
                                    </p:set>
                                    <p:animEffect transition="in" filter="blinds(horizontal)">
                                      <p:cBhvr>
                                        <p:cTn id="39" dur="500"/>
                                        <p:tgtEl>
                                          <p:spTgt spid="64"/>
                                        </p:tgtEl>
                                      </p:cBhvr>
                                    </p:animEffect>
                                  </p:childTnLst>
                                </p:cTn>
                              </p:par>
                              <p:par>
                                <p:cTn id="40" presetID="3" presetClass="entr" presetSubtype="10" fill="hold" nodeType="withEffect">
                                  <p:stCondLst>
                                    <p:cond delay="0"/>
                                  </p:stCondLst>
                                  <p:childTnLst>
                                    <p:set>
                                      <p:cBhvr>
                                        <p:cTn id="41" dur="1" fill="hold">
                                          <p:stCondLst>
                                            <p:cond delay="0"/>
                                          </p:stCondLst>
                                        </p:cTn>
                                        <p:tgtEl>
                                          <p:spTgt spid="66"/>
                                        </p:tgtEl>
                                        <p:attrNameLst>
                                          <p:attrName>style.visibility</p:attrName>
                                        </p:attrNameLst>
                                      </p:cBhvr>
                                      <p:to>
                                        <p:strVal val="visible"/>
                                      </p:to>
                                    </p:set>
                                    <p:animEffect transition="in" filter="blinds(horizontal)">
                                      <p:cBhvr>
                                        <p:cTn id="42" dur="500"/>
                                        <p:tgtEl>
                                          <p:spTgt spid="66"/>
                                        </p:tgtEl>
                                      </p:cBhvr>
                                    </p:animEffect>
                                  </p:childTnLst>
                                </p:cTn>
                              </p:par>
                              <p:par>
                                <p:cTn id="43" presetID="3" presetClass="entr" presetSubtype="10" fill="hold" nodeType="withEffect">
                                  <p:stCondLst>
                                    <p:cond delay="0"/>
                                  </p:stCondLst>
                                  <p:childTnLst>
                                    <p:set>
                                      <p:cBhvr>
                                        <p:cTn id="44" dur="1" fill="hold">
                                          <p:stCondLst>
                                            <p:cond delay="0"/>
                                          </p:stCondLst>
                                        </p:cTn>
                                        <p:tgtEl>
                                          <p:spTgt spid="65"/>
                                        </p:tgtEl>
                                        <p:attrNameLst>
                                          <p:attrName>style.visibility</p:attrName>
                                        </p:attrNameLst>
                                      </p:cBhvr>
                                      <p:to>
                                        <p:strVal val="visible"/>
                                      </p:to>
                                    </p:set>
                                    <p:animEffect transition="in" filter="blinds(horizontal)">
                                      <p:cBhvr>
                                        <p:cTn id="45" dur="500"/>
                                        <p:tgtEl>
                                          <p:spTgt spid="65"/>
                                        </p:tgtEl>
                                      </p:cBhvr>
                                    </p:animEffect>
                                  </p:childTnLst>
                                </p:cTn>
                              </p:par>
                              <p:par>
                                <p:cTn id="46" presetID="3" presetClass="entr" presetSubtype="10" fill="hold" nodeType="withEffect">
                                  <p:stCondLst>
                                    <p:cond delay="0"/>
                                  </p:stCondLst>
                                  <p:childTnLst>
                                    <p:set>
                                      <p:cBhvr>
                                        <p:cTn id="47" dur="1" fill="hold">
                                          <p:stCondLst>
                                            <p:cond delay="0"/>
                                          </p:stCondLst>
                                        </p:cTn>
                                        <p:tgtEl>
                                          <p:spTgt spid="91"/>
                                        </p:tgtEl>
                                        <p:attrNameLst>
                                          <p:attrName>style.visibility</p:attrName>
                                        </p:attrNameLst>
                                      </p:cBhvr>
                                      <p:to>
                                        <p:strVal val="visible"/>
                                      </p:to>
                                    </p:set>
                                    <p:animEffect transition="in" filter="blinds(horizontal)">
                                      <p:cBhvr>
                                        <p:cTn id="48" dur="500"/>
                                        <p:tgtEl>
                                          <p:spTgt spid="91"/>
                                        </p:tgtEl>
                                      </p:cBhvr>
                                    </p:animEffect>
                                  </p:childTnLst>
                                  <p:subTnLst>
                                    <p:set>
                                      <p:cBhvr override="childStyle">
                                        <p:cTn dur="1" fill="hold" display="0" masterRel="nextClick" afterEffect="1"/>
                                        <p:tgtEl>
                                          <p:spTgt spid="91"/>
                                        </p:tgtEl>
                                        <p:attrNameLst>
                                          <p:attrName>style.visibility</p:attrName>
                                        </p:attrNameLst>
                                      </p:cBhvr>
                                      <p:to>
                                        <p:strVal val="hidden"/>
                                      </p:to>
                                    </p:set>
                                  </p:subTnLst>
                                </p:cTn>
                              </p:par>
                              <p:par>
                                <p:cTn id="49" presetID="3" presetClass="entr" presetSubtype="10" fill="hold" nodeType="withEffect">
                                  <p:stCondLst>
                                    <p:cond delay="0"/>
                                  </p:stCondLst>
                                  <p:childTnLst>
                                    <p:set>
                                      <p:cBhvr>
                                        <p:cTn id="50" dur="1" fill="hold">
                                          <p:stCondLst>
                                            <p:cond delay="0"/>
                                          </p:stCondLst>
                                        </p:cTn>
                                        <p:tgtEl>
                                          <p:spTgt spid="88"/>
                                        </p:tgtEl>
                                        <p:attrNameLst>
                                          <p:attrName>style.visibility</p:attrName>
                                        </p:attrNameLst>
                                      </p:cBhvr>
                                      <p:to>
                                        <p:strVal val="visible"/>
                                      </p:to>
                                    </p:set>
                                    <p:animEffect transition="in" filter="blinds(horizontal)">
                                      <p:cBhvr>
                                        <p:cTn id="51" dur="500"/>
                                        <p:tgtEl>
                                          <p:spTgt spid="88"/>
                                        </p:tgtEl>
                                      </p:cBhvr>
                                    </p:animEffect>
                                  </p:childTnLst>
                                  <p:subTnLst>
                                    <p:set>
                                      <p:cBhvr override="childStyle">
                                        <p:cTn dur="1" fill="hold" display="0" masterRel="nextClick" afterEffect="1"/>
                                        <p:tgtEl>
                                          <p:spTgt spid="88"/>
                                        </p:tgtEl>
                                        <p:attrNameLst>
                                          <p:attrName>style.visibility</p:attrName>
                                        </p:attrNameLst>
                                      </p:cBhvr>
                                      <p:to>
                                        <p:strVal val="hidden"/>
                                      </p:to>
                                    </p:set>
                                  </p:subTnLst>
                                </p:cTn>
                              </p:par>
                              <p:par>
                                <p:cTn id="52" presetID="3" presetClass="entr" presetSubtype="10" fill="hold" grpId="0" nodeType="withEffect">
                                  <p:stCondLst>
                                    <p:cond delay="0"/>
                                  </p:stCondLst>
                                  <p:childTnLst>
                                    <p:set>
                                      <p:cBhvr>
                                        <p:cTn id="53" dur="1" fill="hold">
                                          <p:stCondLst>
                                            <p:cond delay="0"/>
                                          </p:stCondLst>
                                        </p:cTn>
                                        <p:tgtEl>
                                          <p:spTgt spid="87"/>
                                        </p:tgtEl>
                                        <p:attrNameLst>
                                          <p:attrName>style.visibility</p:attrName>
                                        </p:attrNameLst>
                                      </p:cBhvr>
                                      <p:to>
                                        <p:strVal val="visible"/>
                                      </p:to>
                                    </p:set>
                                    <p:animEffect transition="in" filter="blinds(horizontal)">
                                      <p:cBhvr>
                                        <p:cTn id="54" dur="500"/>
                                        <p:tgtEl>
                                          <p:spTgt spid="87"/>
                                        </p:tgtEl>
                                      </p:cBhvr>
                                    </p:animEffect>
                                  </p:childTnLst>
                                  <p:subTnLst>
                                    <p:set>
                                      <p:cBhvr override="childStyle">
                                        <p:cTn dur="1" fill="hold" display="0" masterRel="nextClick" afterEffect="1"/>
                                        <p:tgtEl>
                                          <p:spTgt spid="87"/>
                                        </p:tgtEl>
                                        <p:attrNameLst>
                                          <p:attrName>style.visibility</p:attrName>
                                        </p:attrNameLst>
                                      </p:cBhvr>
                                      <p:to>
                                        <p:strVal val="hidden"/>
                                      </p:to>
                                    </p:set>
                                  </p:subTnLst>
                                </p:cTn>
                              </p:par>
                            </p:childTnLst>
                          </p:cTn>
                        </p:par>
                      </p:childTnLst>
                    </p:cTn>
                  </p:par>
                  <p:par>
                    <p:cTn id="55" fill="hold" nodeType="clickPar">
                      <p:stCondLst>
                        <p:cond delay="indefinite"/>
                      </p:stCondLst>
                      <p:childTnLst>
                        <p:par>
                          <p:cTn id="56" fill="hold" nodeType="withGroup">
                            <p:stCondLst>
                              <p:cond delay="0"/>
                            </p:stCondLst>
                            <p:childTnLst>
                              <p:par>
                                <p:cTn id="57" presetID="3" presetClass="entr" presetSubtype="10" fill="hold" grpId="0" nodeType="clickEffect">
                                  <p:stCondLst>
                                    <p:cond delay="0"/>
                                  </p:stCondLst>
                                  <p:childTnLst>
                                    <p:set>
                                      <p:cBhvr>
                                        <p:cTn id="58" dur="1" fill="hold">
                                          <p:stCondLst>
                                            <p:cond delay="0"/>
                                          </p:stCondLst>
                                        </p:cTn>
                                        <p:tgtEl>
                                          <p:spTgt spid="75"/>
                                        </p:tgtEl>
                                        <p:attrNameLst>
                                          <p:attrName>style.visibility</p:attrName>
                                        </p:attrNameLst>
                                      </p:cBhvr>
                                      <p:to>
                                        <p:strVal val="visible"/>
                                      </p:to>
                                    </p:set>
                                    <p:animEffect transition="in" filter="blinds(horizontal)">
                                      <p:cBhvr>
                                        <p:cTn id="59" dur="500"/>
                                        <p:tgtEl>
                                          <p:spTgt spid="75"/>
                                        </p:tgtEl>
                                      </p:cBhvr>
                                    </p:animEffect>
                                  </p:childTnLst>
                                </p:cTn>
                              </p:par>
                              <p:par>
                                <p:cTn id="60" presetID="3" presetClass="entr" presetSubtype="10" fill="hold" grpId="0" nodeType="withEffect">
                                  <p:stCondLst>
                                    <p:cond delay="0"/>
                                  </p:stCondLst>
                                  <p:childTnLst>
                                    <p:set>
                                      <p:cBhvr>
                                        <p:cTn id="61" dur="1" fill="hold">
                                          <p:stCondLst>
                                            <p:cond delay="0"/>
                                          </p:stCondLst>
                                        </p:cTn>
                                        <p:tgtEl>
                                          <p:spTgt spid="76"/>
                                        </p:tgtEl>
                                        <p:attrNameLst>
                                          <p:attrName>style.visibility</p:attrName>
                                        </p:attrNameLst>
                                      </p:cBhvr>
                                      <p:to>
                                        <p:strVal val="visible"/>
                                      </p:to>
                                    </p:set>
                                    <p:animEffect transition="in" filter="blinds(horizontal)">
                                      <p:cBhvr>
                                        <p:cTn id="62" dur="500"/>
                                        <p:tgtEl>
                                          <p:spTgt spid="76"/>
                                        </p:tgtEl>
                                      </p:cBhvr>
                                    </p:animEffect>
                                  </p:childTnLst>
                                </p:cTn>
                              </p:par>
                              <p:par>
                                <p:cTn id="63" presetID="3" presetClass="entr" presetSubtype="10" fill="hold" nodeType="withEffect">
                                  <p:stCondLst>
                                    <p:cond delay="0"/>
                                  </p:stCondLst>
                                  <p:childTnLst>
                                    <p:set>
                                      <p:cBhvr>
                                        <p:cTn id="64" dur="1" fill="hold">
                                          <p:stCondLst>
                                            <p:cond delay="0"/>
                                          </p:stCondLst>
                                        </p:cTn>
                                        <p:tgtEl>
                                          <p:spTgt spid="101"/>
                                        </p:tgtEl>
                                        <p:attrNameLst>
                                          <p:attrName>style.visibility</p:attrName>
                                        </p:attrNameLst>
                                      </p:cBhvr>
                                      <p:to>
                                        <p:strVal val="visible"/>
                                      </p:to>
                                    </p:set>
                                    <p:animEffect transition="in" filter="blinds(horizontal)">
                                      <p:cBhvr>
                                        <p:cTn id="65" dur="500"/>
                                        <p:tgtEl>
                                          <p:spTgt spid="101"/>
                                        </p:tgtEl>
                                      </p:cBhvr>
                                    </p:animEffect>
                                  </p:childTnLst>
                                  <p:subTnLst>
                                    <p:set>
                                      <p:cBhvr override="childStyle">
                                        <p:cTn dur="1" fill="hold" display="0" masterRel="nextClick" afterEffect="1"/>
                                        <p:tgtEl>
                                          <p:spTgt spid="101"/>
                                        </p:tgtEl>
                                        <p:attrNameLst>
                                          <p:attrName>style.visibility</p:attrName>
                                        </p:attrNameLst>
                                      </p:cBhvr>
                                      <p:to>
                                        <p:strVal val="hidden"/>
                                      </p:to>
                                    </p:set>
                                  </p:subTnLst>
                                </p:cTn>
                              </p:par>
                              <p:par>
                                <p:cTn id="66" presetID="3" presetClass="entr" presetSubtype="10" fill="hold" nodeType="withEffect">
                                  <p:stCondLst>
                                    <p:cond delay="0"/>
                                  </p:stCondLst>
                                  <p:childTnLst>
                                    <p:set>
                                      <p:cBhvr>
                                        <p:cTn id="67" dur="1" fill="hold">
                                          <p:stCondLst>
                                            <p:cond delay="0"/>
                                          </p:stCondLst>
                                        </p:cTn>
                                        <p:tgtEl>
                                          <p:spTgt spid="99"/>
                                        </p:tgtEl>
                                        <p:attrNameLst>
                                          <p:attrName>style.visibility</p:attrName>
                                        </p:attrNameLst>
                                      </p:cBhvr>
                                      <p:to>
                                        <p:strVal val="visible"/>
                                      </p:to>
                                    </p:set>
                                    <p:animEffect transition="in" filter="blinds(horizontal)">
                                      <p:cBhvr>
                                        <p:cTn id="68" dur="500"/>
                                        <p:tgtEl>
                                          <p:spTgt spid="99"/>
                                        </p:tgtEl>
                                      </p:cBhvr>
                                    </p:animEffect>
                                  </p:childTnLst>
                                  <p:subTnLst>
                                    <p:set>
                                      <p:cBhvr override="childStyle">
                                        <p:cTn dur="1" fill="hold" display="0" masterRel="nextClick" afterEffect="1"/>
                                        <p:tgtEl>
                                          <p:spTgt spid="99"/>
                                        </p:tgtEl>
                                        <p:attrNameLst>
                                          <p:attrName>style.visibility</p:attrName>
                                        </p:attrNameLst>
                                      </p:cBhvr>
                                      <p:to>
                                        <p:strVal val="hidden"/>
                                      </p:to>
                                    </p:set>
                                  </p:subTnLst>
                                </p:cTn>
                              </p:par>
                              <p:par>
                                <p:cTn id="69" presetID="3" presetClass="entr" presetSubtype="10" fill="hold" grpId="0" nodeType="withEffect">
                                  <p:stCondLst>
                                    <p:cond delay="0"/>
                                  </p:stCondLst>
                                  <p:childTnLst>
                                    <p:set>
                                      <p:cBhvr>
                                        <p:cTn id="70" dur="1" fill="hold">
                                          <p:stCondLst>
                                            <p:cond delay="0"/>
                                          </p:stCondLst>
                                        </p:cTn>
                                        <p:tgtEl>
                                          <p:spTgt spid="41"/>
                                        </p:tgtEl>
                                        <p:attrNameLst>
                                          <p:attrName>style.visibility</p:attrName>
                                        </p:attrNameLst>
                                      </p:cBhvr>
                                      <p:to>
                                        <p:strVal val="visible"/>
                                      </p:to>
                                    </p:set>
                                    <p:animEffect transition="in" filter="blinds(horizontal)">
                                      <p:cBhvr>
                                        <p:cTn id="71" dur="500"/>
                                        <p:tgtEl>
                                          <p:spTgt spid="41"/>
                                        </p:tgtEl>
                                      </p:cBhvr>
                                    </p:animEffect>
                                  </p:childTnLst>
                                  <p:subTnLst>
                                    <p:set>
                                      <p:cBhvr override="childStyle">
                                        <p:cTn dur="1" fill="hold" display="0" masterRel="nextClick" afterEffect="1"/>
                                        <p:tgtEl>
                                          <p:spTgt spid="41"/>
                                        </p:tgtEl>
                                        <p:attrNameLst>
                                          <p:attrName>style.visibility</p:attrName>
                                        </p:attrNameLst>
                                      </p:cBhvr>
                                      <p:to>
                                        <p:strVal val="hidden"/>
                                      </p:to>
                                    </p:set>
                                  </p:subTnLst>
                                </p:cTn>
                              </p:par>
                              <p:par>
                                <p:cTn id="72" presetID="3" presetClass="entr" presetSubtype="10" fill="hold" grpId="0" nodeType="withEffect">
                                  <p:stCondLst>
                                    <p:cond delay="0"/>
                                  </p:stCondLst>
                                  <p:childTnLst>
                                    <p:set>
                                      <p:cBhvr>
                                        <p:cTn id="73" dur="1" fill="hold">
                                          <p:stCondLst>
                                            <p:cond delay="0"/>
                                          </p:stCondLst>
                                        </p:cTn>
                                        <p:tgtEl>
                                          <p:spTgt spid="74"/>
                                        </p:tgtEl>
                                        <p:attrNameLst>
                                          <p:attrName>style.visibility</p:attrName>
                                        </p:attrNameLst>
                                      </p:cBhvr>
                                      <p:to>
                                        <p:strVal val="visible"/>
                                      </p:to>
                                    </p:set>
                                    <p:animEffect transition="in" filter="blinds(horizontal)">
                                      <p:cBhvr>
                                        <p:cTn id="74" dur="500"/>
                                        <p:tgtEl>
                                          <p:spTgt spid="74"/>
                                        </p:tgtEl>
                                      </p:cBhvr>
                                    </p:animEffect>
                                  </p:childTnLst>
                                </p:cTn>
                              </p:par>
                              <p:par>
                                <p:cTn id="75" presetID="3" presetClass="entr" presetSubtype="10" fill="hold" grpId="0" nodeType="withEffect">
                                  <p:stCondLst>
                                    <p:cond delay="0"/>
                                  </p:stCondLst>
                                  <p:childTnLst>
                                    <p:set>
                                      <p:cBhvr>
                                        <p:cTn id="76" dur="1" fill="hold">
                                          <p:stCondLst>
                                            <p:cond delay="0"/>
                                          </p:stCondLst>
                                        </p:cTn>
                                        <p:tgtEl>
                                          <p:spTgt spid="73"/>
                                        </p:tgtEl>
                                        <p:attrNameLst>
                                          <p:attrName>style.visibility</p:attrName>
                                        </p:attrNameLst>
                                      </p:cBhvr>
                                      <p:to>
                                        <p:strVal val="visible"/>
                                      </p:to>
                                    </p:set>
                                    <p:animEffect transition="in" filter="blinds(horizontal)">
                                      <p:cBhvr>
                                        <p:cTn id="77" dur="500"/>
                                        <p:tgtEl>
                                          <p:spTgt spid="73"/>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3" presetClass="entr" presetSubtype="10" fill="hold" grpId="0" nodeType="clickEffect">
                                  <p:stCondLst>
                                    <p:cond delay="0"/>
                                  </p:stCondLst>
                                  <p:childTnLst>
                                    <p:set>
                                      <p:cBhvr>
                                        <p:cTn id="81" dur="1" fill="hold">
                                          <p:stCondLst>
                                            <p:cond delay="0"/>
                                          </p:stCondLst>
                                        </p:cTn>
                                        <p:tgtEl>
                                          <p:spTgt spid="79"/>
                                        </p:tgtEl>
                                        <p:attrNameLst>
                                          <p:attrName>style.visibility</p:attrName>
                                        </p:attrNameLst>
                                      </p:cBhvr>
                                      <p:to>
                                        <p:strVal val="visible"/>
                                      </p:to>
                                    </p:set>
                                    <p:animEffect transition="in" filter="blinds(horizontal)">
                                      <p:cBhvr>
                                        <p:cTn id="82" dur="500"/>
                                        <p:tgtEl>
                                          <p:spTgt spid="79"/>
                                        </p:tgtEl>
                                      </p:cBhvr>
                                    </p:animEffect>
                                  </p:childTnLst>
                                </p:cTn>
                              </p:par>
                              <p:par>
                                <p:cTn id="83" presetID="3" presetClass="entr" presetSubtype="10" fill="hold" grpId="0" nodeType="withEffect">
                                  <p:stCondLst>
                                    <p:cond delay="0"/>
                                  </p:stCondLst>
                                  <p:childTnLst>
                                    <p:set>
                                      <p:cBhvr>
                                        <p:cTn id="84" dur="1" fill="hold">
                                          <p:stCondLst>
                                            <p:cond delay="0"/>
                                          </p:stCondLst>
                                        </p:cTn>
                                        <p:tgtEl>
                                          <p:spTgt spid="80"/>
                                        </p:tgtEl>
                                        <p:attrNameLst>
                                          <p:attrName>style.visibility</p:attrName>
                                        </p:attrNameLst>
                                      </p:cBhvr>
                                      <p:to>
                                        <p:strVal val="visible"/>
                                      </p:to>
                                    </p:set>
                                    <p:animEffect transition="in" filter="blinds(horizontal)">
                                      <p:cBhvr>
                                        <p:cTn id="85" dur="500"/>
                                        <p:tgtEl>
                                          <p:spTgt spid="80"/>
                                        </p:tgtEl>
                                      </p:cBhvr>
                                    </p:animEffect>
                                  </p:childTnLst>
                                </p:cTn>
                              </p:par>
                              <p:par>
                                <p:cTn id="86" presetID="3" presetClass="entr" presetSubtype="10" fill="hold" grpId="0" nodeType="withEffect">
                                  <p:stCondLst>
                                    <p:cond delay="0"/>
                                  </p:stCondLst>
                                  <p:childTnLst>
                                    <p:set>
                                      <p:cBhvr>
                                        <p:cTn id="87" dur="1" fill="hold">
                                          <p:stCondLst>
                                            <p:cond delay="0"/>
                                          </p:stCondLst>
                                        </p:cTn>
                                        <p:tgtEl>
                                          <p:spTgt spid="78"/>
                                        </p:tgtEl>
                                        <p:attrNameLst>
                                          <p:attrName>style.visibility</p:attrName>
                                        </p:attrNameLst>
                                      </p:cBhvr>
                                      <p:to>
                                        <p:strVal val="visible"/>
                                      </p:to>
                                    </p:set>
                                    <p:animEffect transition="in" filter="blinds(horizontal)">
                                      <p:cBhvr>
                                        <p:cTn id="88" dur="500"/>
                                        <p:tgtEl>
                                          <p:spTgt spid="78"/>
                                        </p:tgtEl>
                                      </p:cBhvr>
                                    </p:animEffect>
                                  </p:childTnLst>
                                </p:cTn>
                              </p:par>
                              <p:par>
                                <p:cTn id="89" presetID="3" presetClass="entr" presetSubtype="10" fill="hold" grpId="0" nodeType="withEffect">
                                  <p:stCondLst>
                                    <p:cond delay="0"/>
                                  </p:stCondLst>
                                  <p:childTnLst>
                                    <p:set>
                                      <p:cBhvr>
                                        <p:cTn id="90" dur="1" fill="hold">
                                          <p:stCondLst>
                                            <p:cond delay="0"/>
                                          </p:stCondLst>
                                        </p:cTn>
                                        <p:tgtEl>
                                          <p:spTgt spid="77"/>
                                        </p:tgtEl>
                                        <p:attrNameLst>
                                          <p:attrName>style.visibility</p:attrName>
                                        </p:attrNameLst>
                                      </p:cBhvr>
                                      <p:to>
                                        <p:strVal val="visible"/>
                                      </p:to>
                                    </p:set>
                                    <p:animEffect transition="in" filter="blinds(horizontal)">
                                      <p:cBhvr>
                                        <p:cTn id="91" dur="500"/>
                                        <p:tgtEl>
                                          <p:spTgt spid="77"/>
                                        </p:tgtEl>
                                      </p:cBhvr>
                                    </p:animEffect>
                                  </p:childTnLst>
                                </p:cTn>
                              </p:par>
                            </p:childTnLst>
                          </p:cTn>
                        </p:par>
                      </p:childTnLst>
                    </p:cTn>
                  </p:par>
                  <p:par>
                    <p:cTn id="92" fill="hold" nodeType="clickPar">
                      <p:stCondLst>
                        <p:cond delay="indefinite"/>
                      </p:stCondLst>
                      <p:childTnLst>
                        <p:par>
                          <p:cTn id="93" fill="hold" nodeType="withGroup">
                            <p:stCondLst>
                              <p:cond delay="0"/>
                            </p:stCondLst>
                            <p:childTnLst>
                              <p:par>
                                <p:cTn id="94" presetID="3" presetClass="entr" presetSubtype="10" fill="hold" nodeType="clickEffect">
                                  <p:stCondLst>
                                    <p:cond delay="0"/>
                                  </p:stCondLst>
                                  <p:childTnLst>
                                    <p:set>
                                      <p:cBhvr>
                                        <p:cTn id="95" dur="1" fill="hold">
                                          <p:stCondLst>
                                            <p:cond delay="0"/>
                                          </p:stCondLst>
                                        </p:cTn>
                                        <p:tgtEl>
                                          <p:spTgt spid="83"/>
                                        </p:tgtEl>
                                        <p:attrNameLst>
                                          <p:attrName>style.visibility</p:attrName>
                                        </p:attrNameLst>
                                      </p:cBhvr>
                                      <p:to>
                                        <p:strVal val="visible"/>
                                      </p:to>
                                    </p:set>
                                    <p:animEffect transition="in" filter="blinds(horizontal)">
                                      <p:cBhvr>
                                        <p:cTn id="96" dur="500"/>
                                        <p:tgtEl>
                                          <p:spTgt spid="83"/>
                                        </p:tgtEl>
                                      </p:cBhvr>
                                    </p:animEffect>
                                  </p:childTnLst>
                                </p:cTn>
                              </p:par>
                              <p:par>
                                <p:cTn id="97" presetID="3" presetClass="entr" presetSubtype="10" fill="hold" nodeType="withEffect">
                                  <p:stCondLst>
                                    <p:cond delay="0"/>
                                  </p:stCondLst>
                                  <p:childTnLst>
                                    <p:set>
                                      <p:cBhvr>
                                        <p:cTn id="98" dur="1" fill="hold">
                                          <p:stCondLst>
                                            <p:cond delay="0"/>
                                          </p:stCondLst>
                                        </p:cTn>
                                        <p:tgtEl>
                                          <p:spTgt spid="84"/>
                                        </p:tgtEl>
                                        <p:attrNameLst>
                                          <p:attrName>style.visibility</p:attrName>
                                        </p:attrNameLst>
                                      </p:cBhvr>
                                      <p:to>
                                        <p:strVal val="visible"/>
                                      </p:to>
                                    </p:set>
                                    <p:animEffect transition="in" filter="blinds(horizontal)">
                                      <p:cBhvr>
                                        <p:cTn id="99" dur="500"/>
                                        <p:tgtEl>
                                          <p:spTgt spid="84"/>
                                        </p:tgtEl>
                                      </p:cBhvr>
                                    </p:animEffect>
                                  </p:childTnLst>
                                </p:cTn>
                              </p:par>
                              <p:par>
                                <p:cTn id="100" presetID="3" presetClass="entr" presetSubtype="10" fill="hold" nodeType="withEffect">
                                  <p:stCondLst>
                                    <p:cond delay="0"/>
                                  </p:stCondLst>
                                  <p:childTnLst>
                                    <p:set>
                                      <p:cBhvr>
                                        <p:cTn id="101" dur="1" fill="hold">
                                          <p:stCondLst>
                                            <p:cond delay="0"/>
                                          </p:stCondLst>
                                        </p:cTn>
                                        <p:tgtEl>
                                          <p:spTgt spid="82"/>
                                        </p:tgtEl>
                                        <p:attrNameLst>
                                          <p:attrName>style.visibility</p:attrName>
                                        </p:attrNameLst>
                                      </p:cBhvr>
                                      <p:to>
                                        <p:strVal val="visible"/>
                                      </p:to>
                                    </p:set>
                                    <p:animEffect transition="in" filter="blinds(horizontal)">
                                      <p:cBhvr>
                                        <p:cTn id="102" dur="500"/>
                                        <p:tgtEl>
                                          <p:spTgt spid="82"/>
                                        </p:tgtEl>
                                      </p:cBhvr>
                                    </p:animEffect>
                                  </p:childTnLst>
                                </p:cTn>
                              </p:par>
                              <p:par>
                                <p:cTn id="103" presetID="3" presetClass="entr" presetSubtype="10" fill="hold" nodeType="withEffect">
                                  <p:stCondLst>
                                    <p:cond delay="0"/>
                                  </p:stCondLst>
                                  <p:childTnLst>
                                    <p:set>
                                      <p:cBhvr>
                                        <p:cTn id="104" dur="1" fill="hold">
                                          <p:stCondLst>
                                            <p:cond delay="0"/>
                                          </p:stCondLst>
                                        </p:cTn>
                                        <p:tgtEl>
                                          <p:spTgt spid="81"/>
                                        </p:tgtEl>
                                        <p:attrNameLst>
                                          <p:attrName>style.visibility</p:attrName>
                                        </p:attrNameLst>
                                      </p:cBhvr>
                                      <p:to>
                                        <p:strVal val="visible"/>
                                      </p:to>
                                    </p:set>
                                    <p:animEffect transition="in" filter="blinds(horizontal)">
                                      <p:cBhvr>
                                        <p:cTn id="105" dur="500"/>
                                        <p:tgtEl>
                                          <p:spTgt spid="81"/>
                                        </p:tgtEl>
                                      </p:cBhvr>
                                    </p:animEffect>
                                  </p:childTnLst>
                                </p:cTn>
                              </p:par>
                            </p:childTnLst>
                          </p:cTn>
                        </p:par>
                      </p:childTnLst>
                    </p:cTn>
                  </p:par>
                  <p:par>
                    <p:cTn id="106" fill="hold" nodeType="clickPar">
                      <p:stCondLst>
                        <p:cond delay="indefinite"/>
                      </p:stCondLst>
                      <p:childTnLst>
                        <p:par>
                          <p:cTn id="107" fill="hold" nodeType="withGroup">
                            <p:stCondLst>
                              <p:cond delay="0"/>
                            </p:stCondLst>
                            <p:childTnLst>
                              <p:par>
                                <p:cTn id="108" presetID="3" presetClass="entr" presetSubtype="10" fill="hold" grpId="0" nodeType="clickEffect">
                                  <p:stCondLst>
                                    <p:cond delay="0"/>
                                  </p:stCondLst>
                                  <p:childTnLst>
                                    <p:set>
                                      <p:cBhvr>
                                        <p:cTn id="109" dur="1" fill="hold">
                                          <p:stCondLst>
                                            <p:cond delay="0"/>
                                          </p:stCondLst>
                                        </p:cTn>
                                        <p:tgtEl>
                                          <p:spTgt spid="86"/>
                                        </p:tgtEl>
                                        <p:attrNameLst>
                                          <p:attrName>style.visibility</p:attrName>
                                        </p:attrNameLst>
                                      </p:cBhvr>
                                      <p:to>
                                        <p:strVal val="visible"/>
                                      </p:to>
                                    </p:set>
                                    <p:animEffect transition="in" filter="blinds(horizontal)">
                                      <p:cBhvr>
                                        <p:cTn id="110" dur="500"/>
                                        <p:tgtEl>
                                          <p:spTgt spid="86"/>
                                        </p:tgtEl>
                                      </p:cBhvr>
                                    </p:animEffect>
                                  </p:childTnLst>
                                </p:cTn>
                              </p:par>
                              <p:par>
                                <p:cTn id="111" presetID="3" presetClass="entr" presetSubtype="10" fill="hold" grpId="0" nodeType="withEffect">
                                  <p:stCondLst>
                                    <p:cond delay="0"/>
                                  </p:stCondLst>
                                  <p:childTnLst>
                                    <p:set>
                                      <p:cBhvr>
                                        <p:cTn id="112" dur="1" fill="hold">
                                          <p:stCondLst>
                                            <p:cond delay="0"/>
                                          </p:stCondLst>
                                        </p:cTn>
                                        <p:tgtEl>
                                          <p:spTgt spid="85"/>
                                        </p:tgtEl>
                                        <p:attrNameLst>
                                          <p:attrName>style.visibility</p:attrName>
                                        </p:attrNameLst>
                                      </p:cBhvr>
                                      <p:to>
                                        <p:strVal val="visible"/>
                                      </p:to>
                                    </p:set>
                                    <p:animEffect transition="in" filter="blinds(horizontal)">
                                      <p:cBhvr>
                                        <p:cTn id="113" dur="500"/>
                                        <p:tgtEl>
                                          <p:spTgt spid="85"/>
                                        </p:tgtEl>
                                      </p:cBhvr>
                                    </p:animEffect>
                                  </p:childTnLst>
                                </p:cTn>
                              </p:par>
                            </p:childTnLst>
                          </p:cTn>
                        </p:par>
                      </p:childTnLst>
                    </p:cTn>
                  </p:par>
                  <p:par>
                    <p:cTn id="114" fill="hold" nodeType="clickPar">
                      <p:stCondLst>
                        <p:cond delay="indefinite"/>
                      </p:stCondLst>
                      <p:childTnLst>
                        <p:par>
                          <p:cTn id="115" fill="hold" nodeType="withGroup">
                            <p:stCondLst>
                              <p:cond delay="0"/>
                            </p:stCondLst>
                            <p:childTnLst>
                              <p:par>
                                <p:cTn id="116" presetID="3" presetClass="entr" presetSubtype="10" fill="hold" nodeType="clickEffect">
                                  <p:stCondLst>
                                    <p:cond delay="0"/>
                                  </p:stCondLst>
                                  <p:childTnLst>
                                    <p:set>
                                      <p:cBhvr>
                                        <p:cTn id="117" dur="1" fill="hold">
                                          <p:stCondLst>
                                            <p:cond delay="0"/>
                                          </p:stCondLst>
                                        </p:cTn>
                                        <p:tgtEl>
                                          <p:spTgt spid="93186"/>
                                        </p:tgtEl>
                                        <p:attrNameLst>
                                          <p:attrName>style.visibility</p:attrName>
                                        </p:attrNameLst>
                                      </p:cBhvr>
                                      <p:to>
                                        <p:strVal val="visible"/>
                                      </p:to>
                                    </p:set>
                                    <p:animEffect transition="in" filter="blinds(horizontal)">
                                      <p:cBhvr>
                                        <p:cTn id="118" dur="500"/>
                                        <p:tgtEl>
                                          <p:spTgt spid="93186"/>
                                        </p:tgtEl>
                                      </p:cBhvr>
                                    </p:animEffect>
                                  </p:childTnLst>
                                </p:cTn>
                              </p:par>
                            </p:childTnLst>
                          </p:cTn>
                        </p:par>
                      </p:childTnLst>
                    </p:cTn>
                  </p:par>
                  <p:par>
                    <p:cTn id="119" fill="hold" nodeType="clickPar">
                      <p:stCondLst>
                        <p:cond delay="indefinite"/>
                      </p:stCondLst>
                      <p:childTnLst>
                        <p:par>
                          <p:cTn id="120" fill="hold" nodeType="withGroup">
                            <p:stCondLst>
                              <p:cond delay="0"/>
                            </p:stCondLst>
                            <p:childTnLst>
                              <p:par>
                                <p:cTn id="121" presetID="3" presetClass="entr" presetSubtype="10" fill="hold" nodeType="clickEffect">
                                  <p:stCondLst>
                                    <p:cond delay="0"/>
                                  </p:stCondLst>
                                  <p:childTnLst>
                                    <p:set>
                                      <p:cBhvr>
                                        <p:cTn id="122" dur="1" fill="hold">
                                          <p:stCondLst>
                                            <p:cond delay="0"/>
                                          </p:stCondLst>
                                        </p:cTn>
                                        <p:tgtEl>
                                          <p:spTgt spid="106"/>
                                        </p:tgtEl>
                                        <p:attrNameLst>
                                          <p:attrName>style.visibility</p:attrName>
                                        </p:attrNameLst>
                                      </p:cBhvr>
                                      <p:to>
                                        <p:strVal val="visible"/>
                                      </p:to>
                                    </p:set>
                                    <p:animEffect transition="in" filter="blinds(horizontal)">
                                      <p:cBhvr>
                                        <p:cTn id="123" dur="500"/>
                                        <p:tgtEl>
                                          <p:spTgt spid="106"/>
                                        </p:tgtEl>
                                      </p:cBhvr>
                                    </p:animEffect>
                                  </p:childTnLst>
                                  <p:subTnLst>
                                    <p:set>
                                      <p:cBhvr override="childStyle">
                                        <p:cTn dur="1" fill="hold" display="0" masterRel="nextClick" afterEffect="1"/>
                                        <p:tgtEl>
                                          <p:spTgt spid="106"/>
                                        </p:tgtEl>
                                        <p:attrNameLst>
                                          <p:attrName>style.visibility</p:attrName>
                                        </p:attrNameLst>
                                      </p:cBhvr>
                                      <p:to>
                                        <p:strVal val="hidden"/>
                                      </p:to>
                                    </p:set>
                                  </p:subTnLst>
                                </p:cTn>
                              </p:par>
                              <p:par>
                                <p:cTn id="124" presetID="3" presetClass="entr" presetSubtype="10" fill="hold" nodeType="withEffect">
                                  <p:stCondLst>
                                    <p:cond delay="0"/>
                                  </p:stCondLst>
                                  <p:childTnLst>
                                    <p:set>
                                      <p:cBhvr>
                                        <p:cTn id="125" dur="1" fill="hold">
                                          <p:stCondLst>
                                            <p:cond delay="0"/>
                                          </p:stCondLst>
                                        </p:cTn>
                                        <p:tgtEl>
                                          <p:spTgt spid="105"/>
                                        </p:tgtEl>
                                        <p:attrNameLst>
                                          <p:attrName>style.visibility</p:attrName>
                                        </p:attrNameLst>
                                      </p:cBhvr>
                                      <p:to>
                                        <p:strVal val="visible"/>
                                      </p:to>
                                    </p:set>
                                    <p:animEffect transition="in" filter="blinds(horizontal)">
                                      <p:cBhvr>
                                        <p:cTn id="126" dur="500"/>
                                        <p:tgtEl>
                                          <p:spTgt spid="105"/>
                                        </p:tgtEl>
                                      </p:cBhvr>
                                    </p:animEffect>
                                  </p:childTnLst>
                                </p:cTn>
                              </p:par>
                            </p:childTnLst>
                          </p:cTn>
                        </p:par>
                      </p:childTnLst>
                    </p:cTn>
                  </p:par>
                  <p:par>
                    <p:cTn id="127" fill="hold" nodeType="clickPar">
                      <p:stCondLst>
                        <p:cond delay="indefinite"/>
                      </p:stCondLst>
                      <p:childTnLst>
                        <p:par>
                          <p:cTn id="128" fill="hold" nodeType="withGroup">
                            <p:stCondLst>
                              <p:cond delay="0"/>
                            </p:stCondLst>
                            <p:childTnLst>
                              <p:par>
                                <p:cTn id="129" presetID="3" presetClass="entr" presetSubtype="10" fill="hold" nodeType="clickEffect">
                                  <p:stCondLst>
                                    <p:cond delay="0"/>
                                  </p:stCondLst>
                                  <p:childTnLst>
                                    <p:set>
                                      <p:cBhvr>
                                        <p:cTn id="130" dur="1" fill="hold">
                                          <p:stCondLst>
                                            <p:cond delay="0"/>
                                          </p:stCondLst>
                                        </p:cTn>
                                        <p:tgtEl>
                                          <p:spTgt spid="109"/>
                                        </p:tgtEl>
                                        <p:attrNameLst>
                                          <p:attrName>style.visibility</p:attrName>
                                        </p:attrNameLst>
                                      </p:cBhvr>
                                      <p:to>
                                        <p:strVal val="visible"/>
                                      </p:to>
                                    </p:set>
                                    <p:animEffect transition="in" filter="blinds(horizontal)">
                                      <p:cBhvr>
                                        <p:cTn id="131" dur="500"/>
                                        <p:tgtEl>
                                          <p:spTgt spid="109"/>
                                        </p:tgtEl>
                                      </p:cBhvr>
                                    </p:animEffect>
                                  </p:childTnLst>
                                </p:cTn>
                              </p:par>
                            </p:childTnLst>
                          </p:cTn>
                        </p:par>
                      </p:childTnLst>
                    </p:cTn>
                  </p:par>
                  <p:par>
                    <p:cTn id="132" fill="hold" nodeType="clickPar">
                      <p:stCondLst>
                        <p:cond delay="indefinite"/>
                      </p:stCondLst>
                      <p:childTnLst>
                        <p:par>
                          <p:cTn id="133" fill="hold" nodeType="withGroup">
                            <p:stCondLst>
                              <p:cond delay="0"/>
                            </p:stCondLst>
                            <p:childTnLst>
                              <p:par>
                                <p:cTn id="134" presetID="3" presetClass="entr" presetSubtype="10" fill="hold" nodeType="clickEffect">
                                  <p:stCondLst>
                                    <p:cond delay="0"/>
                                  </p:stCondLst>
                                  <p:childTnLst>
                                    <p:set>
                                      <p:cBhvr>
                                        <p:cTn id="135" dur="1" fill="hold">
                                          <p:stCondLst>
                                            <p:cond delay="0"/>
                                          </p:stCondLst>
                                        </p:cTn>
                                        <p:tgtEl>
                                          <p:spTgt spid="117"/>
                                        </p:tgtEl>
                                        <p:attrNameLst>
                                          <p:attrName>style.visibility</p:attrName>
                                        </p:attrNameLst>
                                      </p:cBhvr>
                                      <p:to>
                                        <p:strVal val="visible"/>
                                      </p:to>
                                    </p:set>
                                    <p:animEffect transition="in" filter="blinds(horizontal)">
                                      <p:cBhvr>
                                        <p:cTn id="136" dur="500"/>
                                        <p:tgtEl>
                                          <p:spTgt spid="117"/>
                                        </p:tgtEl>
                                      </p:cBhvr>
                                    </p:animEffect>
                                  </p:childTnLst>
                                </p:cTn>
                              </p:par>
                            </p:childTnLst>
                          </p:cTn>
                        </p:par>
                      </p:childTnLst>
                    </p:cTn>
                  </p:par>
                  <p:par>
                    <p:cTn id="137" fill="hold" nodeType="clickPar">
                      <p:stCondLst>
                        <p:cond delay="indefinite"/>
                      </p:stCondLst>
                      <p:childTnLst>
                        <p:par>
                          <p:cTn id="138" fill="hold" nodeType="withGroup">
                            <p:stCondLst>
                              <p:cond delay="0"/>
                            </p:stCondLst>
                            <p:childTnLst>
                              <p:par>
                                <p:cTn id="139" presetID="3" presetClass="entr" presetSubtype="10" fill="hold" grpId="0" nodeType="clickEffect">
                                  <p:stCondLst>
                                    <p:cond delay="0"/>
                                  </p:stCondLst>
                                  <p:childTnLst>
                                    <p:set>
                                      <p:cBhvr>
                                        <p:cTn id="140" dur="1" fill="hold">
                                          <p:stCondLst>
                                            <p:cond delay="0"/>
                                          </p:stCondLst>
                                        </p:cTn>
                                        <p:tgtEl>
                                          <p:spTgt spid="116"/>
                                        </p:tgtEl>
                                        <p:attrNameLst>
                                          <p:attrName>style.visibility</p:attrName>
                                        </p:attrNameLst>
                                      </p:cBhvr>
                                      <p:to>
                                        <p:strVal val="visible"/>
                                      </p:to>
                                    </p:set>
                                    <p:animEffect transition="in" filter="blinds(horizontal)">
                                      <p:cBhvr>
                                        <p:cTn id="141" dur="500"/>
                                        <p:tgtEl>
                                          <p:spTgt spid="116"/>
                                        </p:tgtEl>
                                      </p:cBhvr>
                                    </p:animEffect>
                                  </p:childTnLst>
                                </p:cTn>
                              </p:par>
                            </p:childTnLst>
                          </p:cTn>
                        </p:par>
                      </p:childTnLst>
                    </p:cTn>
                  </p:par>
                  <p:par>
                    <p:cTn id="142" fill="hold" nodeType="clickPar">
                      <p:stCondLst>
                        <p:cond delay="indefinite"/>
                      </p:stCondLst>
                      <p:childTnLst>
                        <p:par>
                          <p:cTn id="143" fill="hold" nodeType="withGroup">
                            <p:stCondLst>
                              <p:cond delay="0"/>
                            </p:stCondLst>
                            <p:childTnLst>
                              <p:par>
                                <p:cTn id="144" presetID="3" presetClass="entr" presetSubtype="10" fill="hold" nodeType="clickEffect">
                                  <p:stCondLst>
                                    <p:cond delay="0"/>
                                  </p:stCondLst>
                                  <p:childTnLst>
                                    <p:set>
                                      <p:cBhvr>
                                        <p:cTn id="145" dur="1" fill="hold">
                                          <p:stCondLst>
                                            <p:cond delay="0"/>
                                          </p:stCondLst>
                                        </p:cTn>
                                        <p:tgtEl>
                                          <p:spTgt spid="121"/>
                                        </p:tgtEl>
                                        <p:attrNameLst>
                                          <p:attrName>style.visibility</p:attrName>
                                        </p:attrNameLst>
                                      </p:cBhvr>
                                      <p:to>
                                        <p:strVal val="visible"/>
                                      </p:to>
                                    </p:set>
                                    <p:animEffect transition="in" filter="blinds(horizontal)">
                                      <p:cBhvr>
                                        <p:cTn id="146" dur="500"/>
                                        <p:tgtEl>
                                          <p:spTgt spid="1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3" grpId="0"/>
      <p:bldP spid="41" grpId="0"/>
      <p:bldP spid="33" grpId="0" animBg="1"/>
      <p:bldP spid="34" grpId="0" animBg="1"/>
      <p:bldP spid="73" grpId="0" animBg="1"/>
      <p:bldP spid="74" grpId="0" animBg="1"/>
      <p:bldP spid="75" grpId="0" animBg="1"/>
      <p:bldP spid="76" grpId="0" animBg="1"/>
      <p:bldP spid="77" grpId="0" animBg="1"/>
      <p:bldP spid="78" grpId="0" animBg="1"/>
      <p:bldP spid="79" grpId="0" animBg="1"/>
      <p:bldP spid="80" grpId="0" animBg="1"/>
      <p:bldP spid="85" grpId="0" animBg="1"/>
      <p:bldP spid="86" grpId="0" animBg="1"/>
      <p:bldP spid="87" grpId="0"/>
      <p:bldP spid="116"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日期占位符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eaLnBrk="1" hangingPunct="1"/>
            <a:fld id="{46B90EAE-CDD6-4ADA-90DA-595C9A142C3C}" type="datetime1">
              <a:rPr lang="zh-CN" altLang="en-US" sz="1200" smtClean="0">
                <a:solidFill>
                  <a:srgbClr val="000000"/>
                </a:solidFill>
              </a:rPr>
              <a:pPr eaLnBrk="1" hangingPunct="1"/>
              <a:t>2017/12/2</a:t>
            </a:fld>
            <a:endParaRPr lang="en-US" altLang="zh-CN" sz="1200" smtClean="0">
              <a:solidFill>
                <a:srgbClr val="000000"/>
              </a:solidFill>
            </a:endParaRPr>
          </a:p>
        </p:txBody>
      </p:sp>
      <p:sp>
        <p:nvSpPr>
          <p:cNvPr id="28675"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eaLnBrk="1" hangingPunct="1"/>
            <a:fld id="{D8682B2B-9E57-41C2-BD76-F7C418787AFF}" type="slidenum">
              <a:rPr lang="en-US" altLang="zh-CN" sz="1200">
                <a:solidFill>
                  <a:srgbClr val="000000"/>
                </a:solidFill>
              </a:rPr>
              <a:pPr eaLnBrk="1" hangingPunct="1"/>
              <a:t>33</a:t>
            </a:fld>
            <a:endParaRPr lang="en-US" altLang="zh-CN" sz="1200">
              <a:solidFill>
                <a:srgbClr val="000000"/>
              </a:solidFill>
            </a:endParaRPr>
          </a:p>
        </p:txBody>
      </p:sp>
      <p:sp>
        <p:nvSpPr>
          <p:cNvPr id="28676" name="标题 1"/>
          <p:cNvSpPr>
            <a:spLocks noGrp="1"/>
          </p:cNvSpPr>
          <p:nvPr>
            <p:ph type="title" idx="4294967295"/>
          </p:nvPr>
        </p:nvSpPr>
        <p:spPr/>
        <p:txBody>
          <a:bodyPr/>
          <a:lstStyle/>
          <a:p>
            <a:pPr eaLnBrk="1" hangingPunct="1"/>
            <a:r>
              <a:rPr lang="en-US" altLang="zh-CN" smtClean="0"/>
              <a:t>After Block Alignment</a:t>
            </a:r>
          </a:p>
        </p:txBody>
      </p:sp>
      <p:sp>
        <p:nvSpPr>
          <p:cNvPr id="28677" name="日期占位符 3"/>
          <p:cNvSpPr txBox="1">
            <a:spLocks noGrp="1"/>
          </p:cNvSpPr>
          <p:nvPr/>
        </p:nvSpPr>
        <p:spPr bwMode="auto">
          <a:xfrm>
            <a:off x="6096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algn="l" eaLnBrk="1" hangingPunct="1">
              <a:spcBef>
                <a:spcPct val="0"/>
              </a:spcBef>
            </a:pPr>
            <a:fld id="{A71EEA9D-4C49-4E00-9B74-CA0003474E68}" type="datetime1">
              <a:rPr lang="zh-CN" altLang="en-US" sz="1200" smtClean="0">
                <a:solidFill>
                  <a:srgbClr val="000000"/>
                </a:solidFill>
              </a:rPr>
              <a:pPr algn="l" eaLnBrk="1" hangingPunct="1">
                <a:spcBef>
                  <a:spcPct val="0"/>
                </a:spcBef>
              </a:pPr>
              <a:t>2017/12/2</a:t>
            </a:fld>
            <a:endParaRPr lang="en-US" altLang="zh-CN" sz="1200" smtClean="0">
              <a:solidFill>
                <a:srgbClr val="000000"/>
              </a:solidFill>
            </a:endParaRPr>
          </a:p>
        </p:txBody>
      </p:sp>
      <p:sp>
        <p:nvSpPr>
          <p:cNvPr id="28678" name="灯片编号占位符 4"/>
          <p:cNvSpPr txBox="1">
            <a:spLocks noGrp="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algn="r" eaLnBrk="1" hangingPunct="1">
              <a:spcBef>
                <a:spcPct val="0"/>
              </a:spcBef>
            </a:pPr>
            <a:fld id="{6D2E2924-1CA5-41DC-8C28-B3070F81E53B}" type="slidenum">
              <a:rPr lang="en-US" altLang="zh-CN" sz="1200" smtClean="0">
                <a:solidFill>
                  <a:srgbClr val="000000"/>
                </a:solidFill>
              </a:rPr>
              <a:pPr algn="r" eaLnBrk="1" hangingPunct="1">
                <a:spcBef>
                  <a:spcPct val="0"/>
                </a:spcBef>
              </a:pPr>
              <a:t>33</a:t>
            </a:fld>
            <a:endParaRPr lang="en-US" altLang="zh-CN" sz="1200" smtClean="0">
              <a:solidFill>
                <a:srgbClr val="000000"/>
              </a:solidFill>
            </a:endParaRPr>
          </a:p>
        </p:txBody>
      </p:sp>
      <p:pic>
        <p:nvPicPr>
          <p:cNvPr id="2867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4375" y="1928813"/>
            <a:ext cx="2914650" cy="169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2868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14813" y="1785938"/>
            <a:ext cx="2543175" cy="186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94212"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00250" y="4286250"/>
            <a:ext cx="1828800" cy="1495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9" name="TextBox 8"/>
          <p:cNvSpPr txBox="1">
            <a:spLocks noChangeArrowheads="1"/>
          </p:cNvSpPr>
          <p:nvPr/>
        </p:nvSpPr>
        <p:spPr bwMode="auto">
          <a:xfrm>
            <a:off x="571500" y="4286250"/>
            <a:ext cx="14287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eaLnBrk="1" hangingPunct="1"/>
            <a:r>
              <a:rPr lang="en-US" altLang="zh-CN" sz="2000" smtClean="0">
                <a:solidFill>
                  <a:srgbClr val="000000"/>
                </a:solidFill>
                <a:latin typeface="Times New Roman" panose="02020603050405020304" pitchFamily="18" charset="0"/>
              </a:rPr>
              <a:t>Query:</a:t>
            </a:r>
          </a:p>
        </p:txBody>
      </p:sp>
      <p:pic>
        <p:nvPicPr>
          <p:cNvPr id="94213"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14375" y="1928813"/>
            <a:ext cx="2914650" cy="169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11" name="AutoShape 19"/>
          <p:cNvSpPr>
            <a:spLocks noChangeArrowheads="1"/>
          </p:cNvSpPr>
          <p:nvPr/>
        </p:nvSpPr>
        <p:spPr bwMode="auto">
          <a:xfrm>
            <a:off x="3714750" y="3857625"/>
            <a:ext cx="4000500" cy="1368425"/>
          </a:xfrm>
          <a:prstGeom prst="cloudCallout">
            <a:avLst>
              <a:gd name="adj1" fmla="val -48352"/>
              <a:gd name="adj2" fmla="val -71394"/>
            </a:avLst>
          </a:prstGeom>
          <a:solidFill>
            <a:schemeClr val="accent1">
              <a:alpha val="43921"/>
            </a:schemeClr>
          </a:solidFill>
          <a:ln w="9525">
            <a:solidFill>
              <a:schemeClr val="tx1"/>
            </a:solidFill>
            <a:round/>
            <a:headEnd/>
            <a:tailEnd/>
          </a:ln>
        </p:spPr>
        <p:txBody>
          <a:bodyPr anchor="ctr"/>
          <a:lstStyle>
            <a:lvl1pPr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eaLnBrk="1" hangingPunct="1"/>
            <a:r>
              <a:rPr lang="en-US" altLang="zh-CN" sz="2000" smtClean="0">
                <a:solidFill>
                  <a:srgbClr val="000000"/>
                </a:solidFill>
                <a:latin typeface="Times New Roman" panose="02020603050405020304" pitchFamily="18" charset="0"/>
              </a:rPr>
              <a:t>The privacy of Bob is still compromised</a:t>
            </a:r>
          </a:p>
        </p:txBody>
      </p:sp>
      <p:cxnSp>
        <p:nvCxnSpPr>
          <p:cNvPr id="28685" name="直接连接符 12"/>
          <p:cNvCxnSpPr>
            <a:cxnSpLocks noChangeShapeType="1"/>
          </p:cNvCxnSpPr>
          <p:nvPr/>
        </p:nvCxnSpPr>
        <p:spPr bwMode="auto">
          <a:xfrm rot="5400000">
            <a:off x="1105694" y="2750344"/>
            <a:ext cx="1930400" cy="1588"/>
          </a:xfrm>
          <a:prstGeom prst="line">
            <a:avLst/>
          </a:prstGeom>
          <a:noFill/>
          <a:ln w="6350" algn="ctr">
            <a:solidFill>
              <a:schemeClr val="tx1"/>
            </a:solidFill>
            <a:prstDash val="sysDash"/>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370214399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par>
                                <p:cTn id="8" presetID="3" presetClass="entr" presetSubtype="10" fill="hold" nodeType="withEffect">
                                  <p:stCondLst>
                                    <p:cond delay="0"/>
                                  </p:stCondLst>
                                  <p:childTnLst>
                                    <p:set>
                                      <p:cBhvr>
                                        <p:cTn id="9" dur="1" fill="hold">
                                          <p:stCondLst>
                                            <p:cond delay="0"/>
                                          </p:stCondLst>
                                        </p:cTn>
                                        <p:tgtEl>
                                          <p:spTgt spid="94212"/>
                                        </p:tgtEl>
                                        <p:attrNameLst>
                                          <p:attrName>style.visibility</p:attrName>
                                        </p:attrNameLst>
                                      </p:cBhvr>
                                      <p:to>
                                        <p:strVal val="visible"/>
                                      </p:to>
                                    </p:set>
                                    <p:animEffect transition="in" filter="blinds(horizontal)">
                                      <p:cBhvr>
                                        <p:cTn id="10" dur="500"/>
                                        <p:tgtEl>
                                          <p:spTgt spid="94212"/>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nodeType="clickEffect">
                                  <p:stCondLst>
                                    <p:cond delay="0"/>
                                  </p:stCondLst>
                                  <p:childTnLst>
                                    <p:set>
                                      <p:cBhvr>
                                        <p:cTn id="14" dur="1" fill="hold">
                                          <p:stCondLst>
                                            <p:cond delay="0"/>
                                          </p:stCondLst>
                                        </p:cTn>
                                        <p:tgtEl>
                                          <p:spTgt spid="94213"/>
                                        </p:tgtEl>
                                        <p:attrNameLst>
                                          <p:attrName>style.visibility</p:attrName>
                                        </p:attrNameLst>
                                      </p:cBhvr>
                                      <p:to>
                                        <p:strVal val="visible"/>
                                      </p:to>
                                    </p:set>
                                    <p:animEffect transition="in" filter="blinds(horizontal)">
                                      <p:cBhvr>
                                        <p:cTn id="15" dur="500"/>
                                        <p:tgtEl>
                                          <p:spTgt spid="94213"/>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blinds(horizontal)">
                                      <p:cBhvr>
                                        <p:cTn id="2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日期占位符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eaLnBrk="1" hangingPunct="1"/>
            <a:fld id="{B923A2DA-8799-4FCA-80D5-0BA20E291B7D}" type="datetime1">
              <a:rPr lang="zh-CN" altLang="en-US" sz="1200" smtClean="0">
                <a:solidFill>
                  <a:srgbClr val="000000"/>
                </a:solidFill>
              </a:rPr>
              <a:pPr eaLnBrk="1" hangingPunct="1"/>
              <a:t>2017/12/2</a:t>
            </a:fld>
            <a:endParaRPr lang="en-US" altLang="zh-CN" sz="1200" smtClean="0">
              <a:solidFill>
                <a:srgbClr val="000000"/>
              </a:solidFill>
            </a:endParaRPr>
          </a:p>
        </p:txBody>
      </p:sp>
      <p:sp>
        <p:nvSpPr>
          <p:cNvPr id="6148"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eaLnBrk="1" hangingPunct="1"/>
            <a:fld id="{974A5357-7BF3-489C-AE82-A5F6896E4BCB}" type="slidenum">
              <a:rPr lang="en-US" altLang="zh-CN" sz="1200">
                <a:solidFill>
                  <a:srgbClr val="000000"/>
                </a:solidFill>
              </a:rPr>
              <a:pPr eaLnBrk="1" hangingPunct="1"/>
              <a:t>34</a:t>
            </a:fld>
            <a:endParaRPr lang="en-US" altLang="zh-CN" sz="1200">
              <a:solidFill>
                <a:srgbClr val="000000"/>
              </a:solidFill>
            </a:endParaRPr>
          </a:p>
        </p:txBody>
      </p:sp>
      <p:sp>
        <p:nvSpPr>
          <p:cNvPr id="6149" name="日期占位符 3"/>
          <p:cNvSpPr txBox="1">
            <a:spLocks noGrp="1"/>
          </p:cNvSpPr>
          <p:nvPr/>
        </p:nvSpPr>
        <p:spPr bwMode="auto">
          <a:xfrm>
            <a:off x="6096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algn="l" eaLnBrk="1" hangingPunct="1">
              <a:spcBef>
                <a:spcPct val="0"/>
              </a:spcBef>
            </a:pPr>
            <a:fld id="{DF86C4B9-9085-4524-BAFD-2F2ACDE16410}" type="datetime1">
              <a:rPr lang="zh-CN" altLang="en-US" sz="1200" smtClean="0">
                <a:solidFill>
                  <a:srgbClr val="000000"/>
                </a:solidFill>
              </a:rPr>
              <a:pPr algn="l" eaLnBrk="1" hangingPunct="1">
                <a:spcBef>
                  <a:spcPct val="0"/>
                </a:spcBef>
              </a:pPr>
              <a:t>2017/12/2</a:t>
            </a:fld>
            <a:endParaRPr lang="en-US" altLang="zh-CN" sz="1200" smtClean="0">
              <a:solidFill>
                <a:srgbClr val="000000"/>
              </a:solidFill>
            </a:endParaRPr>
          </a:p>
        </p:txBody>
      </p:sp>
      <p:sp>
        <p:nvSpPr>
          <p:cNvPr id="6150" name="灯片编号占位符 5"/>
          <p:cNvSpPr txBox="1">
            <a:spLocks noGrp="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algn="r" eaLnBrk="1" hangingPunct="1">
              <a:spcBef>
                <a:spcPct val="0"/>
              </a:spcBef>
            </a:pPr>
            <a:fld id="{91C95206-910C-431E-9BD2-8427ED908B07}" type="slidenum">
              <a:rPr lang="en-US" altLang="zh-CN" sz="1200" smtClean="0">
                <a:solidFill>
                  <a:srgbClr val="000000"/>
                </a:solidFill>
              </a:rPr>
              <a:pPr algn="r" eaLnBrk="1" hangingPunct="1">
                <a:spcBef>
                  <a:spcPct val="0"/>
                </a:spcBef>
              </a:pPr>
              <a:t>34</a:t>
            </a:fld>
            <a:endParaRPr lang="en-US" altLang="zh-CN" sz="1200" smtClean="0">
              <a:solidFill>
                <a:srgbClr val="000000"/>
              </a:solidFill>
            </a:endParaRPr>
          </a:p>
        </p:txBody>
      </p:sp>
      <p:sp>
        <p:nvSpPr>
          <p:cNvPr id="6151" name="Rectangle 2"/>
          <p:cNvSpPr>
            <a:spLocks noGrp="1" noChangeArrowheads="1"/>
          </p:cNvSpPr>
          <p:nvPr>
            <p:ph type="title" idx="4294967295"/>
          </p:nvPr>
        </p:nvSpPr>
        <p:spPr/>
        <p:txBody>
          <a:bodyPr/>
          <a:lstStyle/>
          <a:p>
            <a:pPr eaLnBrk="1" hangingPunct="1"/>
            <a:r>
              <a:rPr lang="en-US" altLang="zh-CN" smtClean="0"/>
              <a:t>Edge Copy</a:t>
            </a:r>
          </a:p>
        </p:txBody>
      </p:sp>
      <p:graphicFrame>
        <p:nvGraphicFramePr>
          <p:cNvPr id="6146" name="Object 4"/>
          <p:cNvGraphicFramePr>
            <a:graphicFrameLocks noChangeAspect="1"/>
          </p:cNvGraphicFramePr>
          <p:nvPr/>
        </p:nvGraphicFramePr>
        <p:xfrm>
          <a:off x="2124075" y="2420938"/>
          <a:ext cx="3549650" cy="3313112"/>
        </p:xfrm>
        <a:graphic>
          <a:graphicData uri="http://schemas.openxmlformats.org/presentationml/2006/ole">
            <mc:AlternateContent xmlns:mc="http://schemas.openxmlformats.org/markup-compatibility/2006">
              <mc:Choice xmlns:v="urn:schemas-microsoft-com:vml" Requires="v">
                <p:oleObj spid="_x0000_s96262" name="Visio" r:id="rId4" imgW="2399348" imgH="2341245" progId="Visio.Drawing.11">
                  <p:embed/>
                </p:oleObj>
              </mc:Choice>
              <mc:Fallback>
                <p:oleObj name="Visio" r:id="rId4" imgW="2399348" imgH="2341245" progId="Visio.Drawing.1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24075" y="2420938"/>
                        <a:ext cx="3549650" cy="3313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152" name="Line 5"/>
          <p:cNvSpPr>
            <a:spLocks noChangeShapeType="1"/>
          </p:cNvSpPr>
          <p:nvPr/>
        </p:nvSpPr>
        <p:spPr bwMode="auto">
          <a:xfrm>
            <a:off x="3851275" y="2492375"/>
            <a:ext cx="0" cy="2232025"/>
          </a:xfrm>
          <a:prstGeom prst="line">
            <a:avLst/>
          </a:prstGeom>
          <a:noFill/>
          <a:ln w="19050" cap="rnd">
            <a:solidFill>
              <a:schemeClr val="tx1"/>
            </a:solidFill>
            <a:prstDash val="sysDot"/>
            <a:round/>
            <a:headEnd/>
            <a:tailEnd/>
          </a:ln>
          <a:extLst>
            <a:ext uri="{909E8E84-426E-40DD-AFC4-6F175D3DCCD1}">
              <a14:hiddenFill xmlns:a14="http://schemas.microsoft.com/office/drawing/2010/main">
                <a:noFill/>
              </a14:hiddenFill>
            </a:ext>
          </a:extLst>
        </p:spPr>
        <p:txBody>
          <a:bodyPr anchor="ctr">
            <a:spAutoFit/>
          </a:bodyPr>
          <a:lstStyle/>
          <a:p>
            <a:endParaRPr lang="en-US" smtClean="0">
              <a:solidFill>
                <a:srgbClr val="000000"/>
              </a:solidFill>
              <a:ea typeface="宋体" panose="02010600030101010101" pitchFamily="2" charset="-122"/>
            </a:endParaRPr>
          </a:p>
        </p:txBody>
      </p:sp>
      <p:sp>
        <p:nvSpPr>
          <p:cNvPr id="6153" name="Line 6"/>
          <p:cNvSpPr>
            <a:spLocks noChangeShapeType="1"/>
          </p:cNvSpPr>
          <p:nvPr/>
        </p:nvSpPr>
        <p:spPr bwMode="auto">
          <a:xfrm>
            <a:off x="2682875" y="3500438"/>
            <a:ext cx="246063" cy="1587"/>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nchor="ctr">
            <a:spAutoFit/>
          </a:bodyPr>
          <a:lstStyle/>
          <a:p>
            <a:endParaRPr lang="en-US" smtClean="0">
              <a:solidFill>
                <a:srgbClr val="000000"/>
              </a:solidFill>
              <a:ea typeface="宋体" panose="02010600030101010101" pitchFamily="2" charset="-122"/>
            </a:endParaRPr>
          </a:p>
        </p:txBody>
      </p:sp>
      <p:sp>
        <p:nvSpPr>
          <p:cNvPr id="367624" name="Line 8"/>
          <p:cNvSpPr>
            <a:spLocks noChangeShapeType="1"/>
          </p:cNvSpPr>
          <p:nvPr/>
        </p:nvSpPr>
        <p:spPr bwMode="auto">
          <a:xfrm flipV="1">
            <a:off x="3708400" y="2852738"/>
            <a:ext cx="1152525" cy="576262"/>
          </a:xfrm>
          <a:prstGeom prst="line">
            <a:avLst/>
          </a:prstGeom>
          <a:noFill/>
          <a:ln w="28575">
            <a:solidFill>
              <a:srgbClr val="0000FF"/>
            </a:solidFill>
            <a:round/>
            <a:headEnd/>
            <a:tailEnd/>
          </a:ln>
          <a:extLst>
            <a:ext uri="{909E8E84-426E-40DD-AFC4-6F175D3DCCD1}">
              <a14:hiddenFill xmlns:a14="http://schemas.microsoft.com/office/drawing/2010/main">
                <a:noFill/>
              </a14:hiddenFill>
            </a:ext>
          </a:extLst>
        </p:spPr>
        <p:txBody>
          <a:bodyPr anchor="ctr">
            <a:spAutoFit/>
          </a:bodyPr>
          <a:lstStyle/>
          <a:p>
            <a:endParaRPr lang="en-US" smtClean="0">
              <a:solidFill>
                <a:srgbClr val="000000"/>
              </a:solidFill>
              <a:ea typeface="宋体" panose="02010600030101010101" pitchFamily="2" charset="-122"/>
            </a:endParaRPr>
          </a:p>
        </p:txBody>
      </p:sp>
      <p:sp>
        <p:nvSpPr>
          <p:cNvPr id="367625" name="Rectangle 9"/>
          <p:cNvSpPr>
            <a:spLocks noChangeArrowheads="1"/>
          </p:cNvSpPr>
          <p:nvPr/>
        </p:nvSpPr>
        <p:spPr bwMode="auto">
          <a:xfrm>
            <a:off x="5762625" y="4076700"/>
            <a:ext cx="1778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914400" indent="-457200"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eaLnBrk="1" hangingPunct="1"/>
            <a:r>
              <a:rPr lang="en-US" altLang="zh-CN" sz="2000" smtClean="0">
                <a:solidFill>
                  <a:srgbClr val="0000CC"/>
                </a:solidFill>
                <a:latin typeface="Times New Roman" panose="02020603050405020304" pitchFamily="18" charset="0"/>
              </a:rPr>
              <a:t>Edge Copy</a:t>
            </a:r>
          </a:p>
        </p:txBody>
      </p:sp>
      <p:sp>
        <p:nvSpPr>
          <p:cNvPr id="367626" name="Line 10"/>
          <p:cNvSpPr>
            <a:spLocks noChangeShapeType="1"/>
          </p:cNvSpPr>
          <p:nvPr/>
        </p:nvSpPr>
        <p:spPr bwMode="auto">
          <a:xfrm flipH="1" flipV="1">
            <a:off x="4427538" y="3068638"/>
            <a:ext cx="1655762" cy="1152525"/>
          </a:xfrm>
          <a:prstGeom prst="line">
            <a:avLst/>
          </a:prstGeom>
          <a:noFill/>
          <a:ln w="9525">
            <a:solidFill>
              <a:srgbClr val="0000FF"/>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en-US" smtClean="0">
              <a:solidFill>
                <a:srgbClr val="000000"/>
              </a:solidFill>
              <a:ea typeface="宋体" panose="02010600030101010101" pitchFamily="2" charset="-122"/>
            </a:endParaRPr>
          </a:p>
        </p:txBody>
      </p:sp>
      <p:sp>
        <p:nvSpPr>
          <p:cNvPr id="367627" name="Rectangle 11"/>
          <p:cNvSpPr>
            <a:spLocks noChangeArrowheads="1"/>
          </p:cNvSpPr>
          <p:nvPr/>
        </p:nvSpPr>
        <p:spPr bwMode="auto">
          <a:xfrm>
            <a:off x="2711450" y="1773238"/>
            <a:ext cx="21288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914400" indent="-457200"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eaLnBrk="1" hangingPunct="1"/>
            <a:r>
              <a:rPr lang="en-US" altLang="zh-CN" sz="2000" smtClean="0">
                <a:solidFill>
                  <a:srgbClr val="000000"/>
                </a:solidFill>
                <a:latin typeface="Times New Roman" panose="02020603050405020304" pitchFamily="18" charset="0"/>
              </a:rPr>
              <a:t>Crossing Edge</a:t>
            </a:r>
          </a:p>
        </p:txBody>
      </p:sp>
      <p:sp>
        <p:nvSpPr>
          <p:cNvPr id="367628" name="Line 12"/>
          <p:cNvSpPr>
            <a:spLocks noChangeShapeType="1"/>
          </p:cNvSpPr>
          <p:nvPr/>
        </p:nvSpPr>
        <p:spPr bwMode="auto">
          <a:xfrm flipH="1">
            <a:off x="3203575" y="2205038"/>
            <a:ext cx="431800" cy="71913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en-US" smtClean="0">
              <a:solidFill>
                <a:srgbClr val="000000"/>
              </a:solidFill>
              <a:ea typeface="宋体" panose="02010600030101010101" pitchFamily="2" charset="-122"/>
            </a:endParaRPr>
          </a:p>
        </p:txBody>
      </p:sp>
    </p:spTree>
    <p:extLst>
      <p:ext uri="{BB962C8B-B14F-4D97-AF65-F5344CB8AC3E}">
        <p14:creationId xmlns:p14="http://schemas.microsoft.com/office/powerpoint/2010/main" val="234069062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67628"/>
                                        </p:tgtEl>
                                        <p:attrNameLst>
                                          <p:attrName>style.visibility</p:attrName>
                                        </p:attrNameLst>
                                      </p:cBhvr>
                                      <p:to>
                                        <p:strVal val="visible"/>
                                      </p:to>
                                    </p:set>
                                    <p:animEffect transition="in" filter="blinds(horizontal)">
                                      <p:cBhvr>
                                        <p:cTn id="7" dur="500"/>
                                        <p:tgtEl>
                                          <p:spTgt spid="367628"/>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67627"/>
                                        </p:tgtEl>
                                        <p:attrNameLst>
                                          <p:attrName>style.visibility</p:attrName>
                                        </p:attrNameLst>
                                      </p:cBhvr>
                                      <p:to>
                                        <p:strVal val="visible"/>
                                      </p:to>
                                    </p:set>
                                    <p:animEffect transition="in" filter="blinds(horizontal)">
                                      <p:cBhvr>
                                        <p:cTn id="10" dur="500"/>
                                        <p:tgtEl>
                                          <p:spTgt spid="367627"/>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367625"/>
                                        </p:tgtEl>
                                        <p:attrNameLst>
                                          <p:attrName>style.visibility</p:attrName>
                                        </p:attrNameLst>
                                      </p:cBhvr>
                                      <p:to>
                                        <p:strVal val="visible"/>
                                      </p:to>
                                    </p:set>
                                    <p:animEffect transition="in" filter="blinds(horizontal)">
                                      <p:cBhvr>
                                        <p:cTn id="15" dur="500"/>
                                        <p:tgtEl>
                                          <p:spTgt spid="367625"/>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367626"/>
                                        </p:tgtEl>
                                        <p:attrNameLst>
                                          <p:attrName>style.visibility</p:attrName>
                                        </p:attrNameLst>
                                      </p:cBhvr>
                                      <p:to>
                                        <p:strVal val="visible"/>
                                      </p:to>
                                    </p:set>
                                    <p:animEffect transition="in" filter="blinds(horizontal)">
                                      <p:cBhvr>
                                        <p:cTn id="18" dur="500"/>
                                        <p:tgtEl>
                                          <p:spTgt spid="367626"/>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367624"/>
                                        </p:tgtEl>
                                        <p:attrNameLst>
                                          <p:attrName>style.visibility</p:attrName>
                                        </p:attrNameLst>
                                      </p:cBhvr>
                                      <p:to>
                                        <p:strVal val="visible"/>
                                      </p:to>
                                    </p:set>
                                    <p:animEffect transition="in" filter="blinds(horizontal)">
                                      <p:cBhvr>
                                        <p:cTn id="21" dur="500"/>
                                        <p:tgtEl>
                                          <p:spTgt spid="3676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7624" grpId="0" animBg="1"/>
      <p:bldP spid="367625" grpId="0"/>
      <p:bldP spid="367626" grpId="0" animBg="1"/>
      <p:bldP spid="367627" grpId="0"/>
      <p:bldP spid="367628"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日期占位符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eaLnBrk="1" hangingPunct="1"/>
            <a:fld id="{4574E1FB-C049-4F6E-8961-5B472F1B85F8}" type="datetime1">
              <a:rPr lang="zh-CN" altLang="en-US" sz="1200" smtClean="0">
                <a:solidFill>
                  <a:srgbClr val="000000"/>
                </a:solidFill>
              </a:rPr>
              <a:pPr eaLnBrk="1" hangingPunct="1"/>
              <a:t>2017/12/2</a:t>
            </a:fld>
            <a:endParaRPr lang="en-US" altLang="zh-CN" sz="1200" smtClean="0">
              <a:solidFill>
                <a:srgbClr val="000000"/>
              </a:solidFill>
            </a:endParaRPr>
          </a:p>
        </p:txBody>
      </p:sp>
      <p:sp>
        <p:nvSpPr>
          <p:cNvPr id="29699"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eaLnBrk="1" hangingPunct="1"/>
            <a:fld id="{A578FE1B-A29A-46E8-A733-6812B64C7282}" type="slidenum">
              <a:rPr lang="en-US" altLang="zh-CN" sz="1200">
                <a:solidFill>
                  <a:srgbClr val="000000"/>
                </a:solidFill>
              </a:rPr>
              <a:pPr eaLnBrk="1" hangingPunct="1"/>
              <a:t>35</a:t>
            </a:fld>
            <a:endParaRPr lang="en-US" altLang="zh-CN" sz="1200">
              <a:solidFill>
                <a:srgbClr val="000000"/>
              </a:solidFill>
            </a:endParaRPr>
          </a:p>
        </p:txBody>
      </p:sp>
      <p:sp>
        <p:nvSpPr>
          <p:cNvPr id="29700" name="灯片编号占位符 5"/>
          <p:cNvSpPr txBox="1">
            <a:spLocks noGrp="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algn="r" eaLnBrk="1" hangingPunct="1">
              <a:spcBef>
                <a:spcPct val="0"/>
              </a:spcBef>
            </a:pPr>
            <a:fld id="{1C70DFB7-5030-4AF5-A917-9D7C53BDD047}" type="slidenum">
              <a:rPr lang="en-US" altLang="zh-CN" sz="1200" smtClean="0">
                <a:solidFill>
                  <a:srgbClr val="000000"/>
                </a:solidFill>
              </a:rPr>
              <a:pPr algn="r" eaLnBrk="1" hangingPunct="1">
                <a:spcBef>
                  <a:spcPct val="0"/>
                </a:spcBef>
              </a:pPr>
              <a:t>35</a:t>
            </a:fld>
            <a:endParaRPr lang="en-US" altLang="zh-CN" sz="1200" smtClean="0">
              <a:solidFill>
                <a:srgbClr val="000000"/>
              </a:solidFill>
            </a:endParaRPr>
          </a:p>
        </p:txBody>
      </p:sp>
      <p:sp>
        <p:nvSpPr>
          <p:cNvPr id="29701" name="Rectangle 2"/>
          <p:cNvSpPr>
            <a:spLocks noGrp="1" noChangeArrowheads="1"/>
          </p:cNvSpPr>
          <p:nvPr>
            <p:ph type="title" idx="4294967295"/>
          </p:nvPr>
        </p:nvSpPr>
        <p:spPr/>
        <p:txBody>
          <a:bodyPr/>
          <a:lstStyle/>
          <a:p>
            <a:pPr eaLnBrk="1" hangingPunct="1"/>
            <a:r>
              <a:rPr lang="en-US" altLang="zh-CN" smtClean="0"/>
              <a:t>Edge Copy</a:t>
            </a:r>
          </a:p>
        </p:txBody>
      </p:sp>
      <p:sp>
        <p:nvSpPr>
          <p:cNvPr id="29702" name="Rectangle 6"/>
          <p:cNvSpPr>
            <a:spLocks noChangeArrowheads="1"/>
          </p:cNvSpPr>
          <p:nvPr/>
        </p:nvSpPr>
        <p:spPr bwMode="auto">
          <a:xfrm>
            <a:off x="0" y="1628775"/>
            <a:ext cx="88566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914400" indent="-457200"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algn="l" eaLnBrk="1" hangingPunct="1"/>
            <a:r>
              <a:rPr lang="en-US" altLang="zh-CN" sz="2000" smtClean="0">
                <a:solidFill>
                  <a:srgbClr val="000000"/>
                </a:solidFill>
                <a:latin typeface="Times New Roman" panose="02020603050405020304" pitchFamily="18" charset="0"/>
              </a:rPr>
              <a:t>According to Automorphic Function, duplicate all crossing edges. </a:t>
            </a:r>
          </a:p>
        </p:txBody>
      </p:sp>
      <p:pic>
        <p:nvPicPr>
          <p:cNvPr id="9523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71975" y="2897188"/>
            <a:ext cx="2914650" cy="169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10" name="TextBox 9"/>
          <p:cNvSpPr txBox="1">
            <a:spLocks noChangeArrowheads="1"/>
          </p:cNvSpPr>
          <p:nvPr/>
        </p:nvSpPr>
        <p:spPr bwMode="auto">
          <a:xfrm>
            <a:off x="755650" y="4149725"/>
            <a:ext cx="2808288" cy="192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algn="l" eaLnBrk="1" hangingPunct="1"/>
            <a:r>
              <a:rPr lang="en-US" altLang="zh-CN" sz="2000" smtClean="0">
                <a:solidFill>
                  <a:srgbClr val="000000"/>
                </a:solidFill>
                <a:latin typeface="Times New Roman" panose="02020603050405020304" pitchFamily="18" charset="0"/>
              </a:rPr>
              <a:t>Automorphic Function:</a:t>
            </a:r>
            <a:br>
              <a:rPr lang="en-US" altLang="zh-CN" sz="2000" smtClean="0">
                <a:solidFill>
                  <a:srgbClr val="000000"/>
                </a:solidFill>
                <a:latin typeface="Times New Roman" panose="02020603050405020304" pitchFamily="18" charset="0"/>
              </a:rPr>
            </a:br>
            <a:r>
              <a:rPr lang="en-US" altLang="zh-CN" sz="2000" smtClean="0">
                <a:solidFill>
                  <a:srgbClr val="000000"/>
                </a:solidFill>
                <a:latin typeface="Times New Roman" panose="02020603050405020304" pitchFamily="18" charset="0"/>
              </a:rPr>
              <a:t>F(1)=9; F(9)=1;</a:t>
            </a:r>
            <a:br>
              <a:rPr lang="en-US" altLang="zh-CN" sz="2000" smtClean="0">
                <a:solidFill>
                  <a:srgbClr val="000000"/>
                </a:solidFill>
                <a:latin typeface="Times New Roman" panose="02020603050405020304" pitchFamily="18" charset="0"/>
              </a:rPr>
            </a:br>
            <a:r>
              <a:rPr lang="en-US" altLang="zh-CN" sz="2000" smtClean="0">
                <a:solidFill>
                  <a:srgbClr val="000000"/>
                </a:solidFill>
                <a:latin typeface="Times New Roman" panose="02020603050405020304" pitchFamily="18" charset="0"/>
              </a:rPr>
              <a:t>F(4)=7; F(7)=4;</a:t>
            </a:r>
            <a:br>
              <a:rPr lang="en-US" altLang="zh-CN" sz="2000" smtClean="0">
                <a:solidFill>
                  <a:srgbClr val="000000"/>
                </a:solidFill>
                <a:latin typeface="Times New Roman" panose="02020603050405020304" pitchFamily="18" charset="0"/>
              </a:rPr>
            </a:br>
            <a:r>
              <a:rPr lang="en-US" altLang="zh-CN" sz="2000" smtClean="0">
                <a:solidFill>
                  <a:srgbClr val="000000"/>
                </a:solidFill>
                <a:latin typeface="Times New Roman" panose="02020603050405020304" pitchFamily="18" charset="0"/>
              </a:rPr>
              <a:t>F(5)=6; F(6)=5;</a:t>
            </a:r>
            <a:br>
              <a:rPr lang="en-US" altLang="zh-CN" sz="2000" smtClean="0">
                <a:solidFill>
                  <a:srgbClr val="000000"/>
                </a:solidFill>
                <a:latin typeface="Times New Roman" panose="02020603050405020304" pitchFamily="18" charset="0"/>
              </a:rPr>
            </a:br>
            <a:r>
              <a:rPr lang="en-US" altLang="zh-CN" sz="2000" smtClean="0">
                <a:solidFill>
                  <a:srgbClr val="000000"/>
                </a:solidFill>
                <a:latin typeface="Times New Roman" panose="02020603050405020304" pitchFamily="18" charset="0"/>
              </a:rPr>
              <a:t>F(2)=8; F(8)=2;</a:t>
            </a:r>
            <a:br>
              <a:rPr lang="en-US" altLang="zh-CN" sz="2000" smtClean="0">
                <a:solidFill>
                  <a:srgbClr val="000000"/>
                </a:solidFill>
                <a:latin typeface="Times New Roman" panose="02020603050405020304" pitchFamily="18" charset="0"/>
              </a:rPr>
            </a:br>
            <a:r>
              <a:rPr lang="en-US" altLang="zh-CN" sz="2000" smtClean="0">
                <a:solidFill>
                  <a:srgbClr val="000000"/>
                </a:solidFill>
                <a:latin typeface="Times New Roman" panose="02020603050405020304" pitchFamily="18" charset="0"/>
              </a:rPr>
              <a:t>F(3)=10; F(10)=3;</a:t>
            </a:r>
          </a:p>
        </p:txBody>
      </p:sp>
      <p:sp>
        <p:nvSpPr>
          <p:cNvPr id="12" name="Line 5"/>
          <p:cNvSpPr>
            <a:spLocks noChangeShapeType="1"/>
          </p:cNvSpPr>
          <p:nvPr/>
        </p:nvSpPr>
        <p:spPr bwMode="auto">
          <a:xfrm>
            <a:off x="5715000" y="2673350"/>
            <a:ext cx="0" cy="2232025"/>
          </a:xfrm>
          <a:prstGeom prst="line">
            <a:avLst/>
          </a:prstGeom>
          <a:noFill/>
          <a:ln w="19050" cap="rnd">
            <a:solidFill>
              <a:schemeClr val="tx1"/>
            </a:solidFill>
            <a:prstDash val="sysDot"/>
            <a:round/>
            <a:headEnd/>
            <a:tailEnd/>
          </a:ln>
          <a:extLst>
            <a:ext uri="{909E8E84-426E-40DD-AFC4-6F175D3DCCD1}">
              <a14:hiddenFill xmlns:a14="http://schemas.microsoft.com/office/drawing/2010/main">
                <a:noFill/>
              </a14:hiddenFill>
            </a:ext>
          </a:extLst>
        </p:spPr>
        <p:txBody>
          <a:bodyPr anchor="ctr">
            <a:spAutoFit/>
          </a:bodyPr>
          <a:lstStyle/>
          <a:p>
            <a:endParaRPr lang="en-US" smtClean="0">
              <a:solidFill>
                <a:srgbClr val="000000"/>
              </a:solidFill>
              <a:ea typeface="宋体" panose="02010600030101010101" pitchFamily="2" charset="-122"/>
            </a:endParaRPr>
          </a:p>
        </p:txBody>
      </p:sp>
      <p:sp>
        <p:nvSpPr>
          <p:cNvPr id="13" name="Rectangle 11"/>
          <p:cNvSpPr>
            <a:spLocks noChangeArrowheads="1"/>
          </p:cNvSpPr>
          <p:nvPr/>
        </p:nvSpPr>
        <p:spPr bwMode="auto">
          <a:xfrm>
            <a:off x="4732338" y="2095500"/>
            <a:ext cx="21288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914400" indent="-457200"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eaLnBrk="1" hangingPunct="1"/>
            <a:r>
              <a:rPr lang="en-US" altLang="zh-CN" sz="2000" smtClean="0">
                <a:solidFill>
                  <a:srgbClr val="000000"/>
                </a:solidFill>
                <a:latin typeface="Times New Roman" panose="02020603050405020304" pitchFamily="18" charset="0"/>
              </a:rPr>
              <a:t>Crossing Edge</a:t>
            </a:r>
          </a:p>
        </p:txBody>
      </p:sp>
      <p:sp>
        <p:nvSpPr>
          <p:cNvPr id="14" name="Line 12"/>
          <p:cNvSpPr>
            <a:spLocks noChangeShapeType="1"/>
          </p:cNvSpPr>
          <p:nvPr/>
        </p:nvSpPr>
        <p:spPr bwMode="auto">
          <a:xfrm flipH="1">
            <a:off x="5354638" y="2668588"/>
            <a:ext cx="431800" cy="71913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en-US" smtClean="0">
              <a:solidFill>
                <a:srgbClr val="000000"/>
              </a:solidFill>
              <a:ea typeface="宋体" panose="02010600030101010101" pitchFamily="2" charset="-122"/>
            </a:endParaRPr>
          </a:p>
        </p:txBody>
      </p:sp>
      <p:sp>
        <p:nvSpPr>
          <p:cNvPr id="16" name="矩形 15"/>
          <p:cNvSpPr>
            <a:spLocks noChangeArrowheads="1"/>
          </p:cNvSpPr>
          <p:nvPr/>
        </p:nvSpPr>
        <p:spPr bwMode="auto">
          <a:xfrm>
            <a:off x="755650" y="4508500"/>
            <a:ext cx="857250" cy="285750"/>
          </a:xfrm>
          <a:prstGeom prst="rect">
            <a:avLst/>
          </a:prstGeom>
          <a:solidFill>
            <a:schemeClr val="accent1">
              <a:alpha val="50195"/>
            </a:schemeClr>
          </a:solidFill>
          <a:ln w="9525" algn="ctr">
            <a:solidFill>
              <a:schemeClr val="tx1"/>
            </a:solidFill>
            <a:round/>
            <a:headEnd/>
            <a:tailEnd/>
          </a:ln>
        </p:spPr>
        <p:txBody>
          <a:bodyPr wrap="none" anchor="ctr"/>
          <a:lstStyle>
            <a:lvl1pPr marL="914400" indent="-457200"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eaLnBrk="1" hangingPunct="1"/>
            <a:endParaRPr lang="zh-CN" altLang="zh-CN" smtClean="0">
              <a:solidFill>
                <a:srgbClr val="000000"/>
              </a:solidFill>
            </a:endParaRPr>
          </a:p>
        </p:txBody>
      </p:sp>
      <p:sp>
        <p:nvSpPr>
          <p:cNvPr id="17" name="矩形 16"/>
          <p:cNvSpPr>
            <a:spLocks noChangeArrowheads="1"/>
          </p:cNvSpPr>
          <p:nvPr/>
        </p:nvSpPr>
        <p:spPr bwMode="auto">
          <a:xfrm>
            <a:off x="1619250" y="5157788"/>
            <a:ext cx="857250" cy="285750"/>
          </a:xfrm>
          <a:prstGeom prst="rect">
            <a:avLst/>
          </a:prstGeom>
          <a:solidFill>
            <a:schemeClr val="accent1">
              <a:alpha val="50195"/>
            </a:schemeClr>
          </a:solidFill>
          <a:ln w="9525" algn="ctr">
            <a:solidFill>
              <a:schemeClr val="tx1"/>
            </a:solidFill>
            <a:round/>
            <a:headEnd/>
            <a:tailEnd/>
          </a:ln>
        </p:spPr>
        <p:txBody>
          <a:bodyPr wrap="none" anchor="ctr"/>
          <a:lstStyle>
            <a:lvl1pPr marL="914400" indent="-457200"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eaLnBrk="1" hangingPunct="1"/>
            <a:endParaRPr lang="zh-CN" altLang="zh-CN" smtClean="0">
              <a:solidFill>
                <a:srgbClr val="000000"/>
              </a:solidFill>
            </a:endParaRPr>
          </a:p>
        </p:txBody>
      </p:sp>
      <p:sp>
        <p:nvSpPr>
          <p:cNvPr id="18" name="Line 8"/>
          <p:cNvSpPr>
            <a:spLocks noChangeShapeType="1"/>
          </p:cNvSpPr>
          <p:nvPr/>
        </p:nvSpPr>
        <p:spPr bwMode="auto">
          <a:xfrm flipV="1">
            <a:off x="5572125" y="3173413"/>
            <a:ext cx="1071563" cy="433387"/>
          </a:xfrm>
          <a:prstGeom prst="line">
            <a:avLst/>
          </a:prstGeom>
          <a:noFill/>
          <a:ln w="28575">
            <a:solidFill>
              <a:srgbClr val="0000FF"/>
            </a:solidFill>
            <a:round/>
            <a:headEnd/>
            <a:tailEnd/>
          </a:ln>
          <a:extLst>
            <a:ext uri="{909E8E84-426E-40DD-AFC4-6F175D3DCCD1}">
              <a14:hiddenFill xmlns:a14="http://schemas.microsoft.com/office/drawing/2010/main">
                <a:noFill/>
              </a14:hiddenFill>
            </a:ext>
          </a:extLst>
        </p:spPr>
        <p:txBody>
          <a:bodyPr anchor="ctr">
            <a:spAutoFit/>
          </a:bodyPr>
          <a:lstStyle/>
          <a:p>
            <a:endParaRPr lang="en-US" smtClean="0">
              <a:solidFill>
                <a:srgbClr val="000000"/>
              </a:solidFill>
              <a:ea typeface="宋体" panose="02010600030101010101" pitchFamily="2" charset="-122"/>
            </a:endParaRPr>
          </a:p>
        </p:txBody>
      </p:sp>
      <p:sp>
        <p:nvSpPr>
          <p:cNvPr id="2" name="Rectangle 11"/>
          <p:cNvSpPr>
            <a:spLocks noChangeArrowheads="1"/>
          </p:cNvSpPr>
          <p:nvPr/>
        </p:nvSpPr>
        <p:spPr bwMode="auto">
          <a:xfrm>
            <a:off x="539750" y="2133600"/>
            <a:ext cx="2879725" cy="431800"/>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lIns="0" tIns="0" rIns="0" bIns="0" anchorCtr="1"/>
          <a:lstStyle>
            <a:lvl1pPr marL="914400" indent="-457200"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algn="l" eaLnBrk="1" hangingPunct="1"/>
            <a:r>
              <a:rPr lang="en-US" altLang="zh-CN" sz="2000" smtClean="0">
                <a:solidFill>
                  <a:srgbClr val="000000"/>
                </a:solidFill>
                <a:latin typeface="Times New Roman" panose="02020603050405020304" pitchFamily="18" charset="0"/>
              </a:rPr>
              <a:t>Alignment Vertex Table (AVT)</a:t>
            </a:r>
          </a:p>
        </p:txBody>
      </p:sp>
      <p:graphicFrame>
        <p:nvGraphicFramePr>
          <p:cNvPr id="434319" name="Group 143"/>
          <p:cNvGraphicFramePr>
            <a:graphicFrameLocks noGrp="1"/>
          </p:cNvGraphicFramePr>
          <p:nvPr/>
        </p:nvGraphicFramePr>
        <p:xfrm>
          <a:off x="1403350" y="2565400"/>
          <a:ext cx="1152525" cy="1524000"/>
        </p:xfrm>
        <a:graphic>
          <a:graphicData uri="http://schemas.openxmlformats.org/drawingml/2006/table">
            <a:tbl>
              <a:tblPr/>
              <a:tblGrid>
                <a:gridCol w="576263"/>
                <a:gridCol w="576262"/>
              </a:tblGrid>
              <a:tr h="98425">
                <a:tc>
                  <a:txBody>
                    <a:bodyPr/>
                    <a:lstStyle>
                      <a:lvl1pPr algn="l" eaLnBrk="0" hangingPunct="0">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742950" indent="-285750" algn="l" eaLnBrk="0" hangingPunct="0">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1143000" indent="-228600" algn="l" eaLnBrk="0" hangingPunct="0">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600200" indent="-228600" algn="l" eaLnBrk="0" hangingPunct="0">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228600" algn="l" eaLnBrk="0" hangingPunct="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742950" indent="-285750" algn="l" eaLnBrk="0" hangingPunct="0">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1143000" indent="-228600" algn="l" eaLnBrk="0" hangingPunct="0">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600200" indent="-228600" algn="l" eaLnBrk="0" hangingPunct="0">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228600" algn="l" eaLnBrk="0" hangingPunct="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9</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15900">
                <a:tc>
                  <a:txBody>
                    <a:bodyPr/>
                    <a:lstStyle>
                      <a:lvl1pPr algn="l" eaLnBrk="0" hangingPunct="0">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742950" indent="-285750" algn="l" eaLnBrk="0" hangingPunct="0">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1143000" indent="-228600" algn="l" eaLnBrk="0" hangingPunct="0">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600200" indent="-228600" algn="l" eaLnBrk="0" hangingPunct="0">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228600" algn="l" eaLnBrk="0" hangingPunct="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4</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742950" indent="-285750" algn="l" eaLnBrk="0" hangingPunct="0">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1143000" indent="-228600" algn="l" eaLnBrk="0" hangingPunct="0">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600200" indent="-228600" algn="l" eaLnBrk="0" hangingPunct="0">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228600" algn="l" eaLnBrk="0" hangingPunct="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7</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15900">
                <a:tc>
                  <a:txBody>
                    <a:bodyPr/>
                    <a:lstStyle>
                      <a:lvl1pPr algn="l" eaLnBrk="0" hangingPunct="0">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742950" indent="-285750" algn="l" eaLnBrk="0" hangingPunct="0">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1143000" indent="-228600" algn="l" eaLnBrk="0" hangingPunct="0">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600200" indent="-228600" algn="l" eaLnBrk="0" hangingPunct="0">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228600" algn="l" eaLnBrk="0" hangingPunct="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5</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742950" indent="-285750" algn="l" eaLnBrk="0" hangingPunct="0">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1143000" indent="-228600" algn="l" eaLnBrk="0" hangingPunct="0">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600200" indent="-228600" algn="l" eaLnBrk="0" hangingPunct="0">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228600" algn="l" eaLnBrk="0" hangingPunct="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6</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15900">
                <a:tc>
                  <a:txBody>
                    <a:bodyPr/>
                    <a:lstStyle>
                      <a:lvl1pPr algn="l" eaLnBrk="0" hangingPunct="0">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742950" indent="-285750" algn="l" eaLnBrk="0" hangingPunct="0">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1143000" indent="-228600" algn="l" eaLnBrk="0" hangingPunct="0">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600200" indent="-228600" algn="l" eaLnBrk="0" hangingPunct="0">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228600" algn="l" eaLnBrk="0" hangingPunct="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2</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742950" indent="-285750" algn="l" eaLnBrk="0" hangingPunct="0">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1143000" indent="-228600" algn="l" eaLnBrk="0" hangingPunct="0">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600200" indent="-228600" algn="l" eaLnBrk="0" hangingPunct="0">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228600" algn="l" eaLnBrk="0" hangingPunct="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8</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15900">
                <a:tc>
                  <a:txBody>
                    <a:bodyPr/>
                    <a:lstStyle>
                      <a:lvl1pPr algn="l" eaLnBrk="0" hangingPunct="0">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742950" indent="-285750" algn="l" eaLnBrk="0" hangingPunct="0">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1143000" indent="-228600" algn="l" eaLnBrk="0" hangingPunct="0">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600200" indent="-228600" algn="l" eaLnBrk="0" hangingPunct="0">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228600" algn="l" eaLnBrk="0" hangingPunct="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3</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742950" indent="-285750" algn="l" eaLnBrk="0" hangingPunct="0">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1143000" indent="-228600" algn="l" eaLnBrk="0" hangingPunct="0">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600200" indent="-228600" algn="l" eaLnBrk="0" hangingPunct="0">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228600" algn="l" eaLnBrk="0" hangingPunct="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10</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83218111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par>
                                <p:cTn id="8" presetID="3" presetClass="entr" presetSubtype="10" fill="hold" nodeType="withEffect">
                                  <p:stCondLst>
                                    <p:cond delay="0"/>
                                  </p:stCondLst>
                                  <p:childTnLst>
                                    <p:set>
                                      <p:cBhvr>
                                        <p:cTn id="9" dur="1" fill="hold">
                                          <p:stCondLst>
                                            <p:cond delay="0"/>
                                          </p:stCondLst>
                                        </p:cTn>
                                        <p:tgtEl>
                                          <p:spTgt spid="434319"/>
                                        </p:tgtEl>
                                        <p:attrNameLst>
                                          <p:attrName>style.visibility</p:attrName>
                                        </p:attrNameLst>
                                      </p:cBhvr>
                                      <p:to>
                                        <p:strVal val="visible"/>
                                      </p:to>
                                    </p:set>
                                    <p:animEffect transition="in" filter="blinds(horizontal)">
                                      <p:cBhvr>
                                        <p:cTn id="10" dur="500"/>
                                        <p:tgtEl>
                                          <p:spTgt spid="434319"/>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blinds(horizontal)">
                                      <p:cBhvr>
                                        <p:cTn id="15" dur="500"/>
                                        <p:tgtEl>
                                          <p:spTgt spid="10"/>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nodeType="clickEffect">
                                  <p:stCondLst>
                                    <p:cond delay="0"/>
                                  </p:stCondLst>
                                  <p:childTnLst>
                                    <p:set>
                                      <p:cBhvr>
                                        <p:cTn id="19" dur="1" fill="hold">
                                          <p:stCondLst>
                                            <p:cond delay="0"/>
                                          </p:stCondLst>
                                        </p:cTn>
                                        <p:tgtEl>
                                          <p:spTgt spid="95236"/>
                                        </p:tgtEl>
                                        <p:attrNameLst>
                                          <p:attrName>style.visibility</p:attrName>
                                        </p:attrNameLst>
                                      </p:cBhvr>
                                      <p:to>
                                        <p:strVal val="visible"/>
                                      </p:to>
                                    </p:set>
                                    <p:animEffect transition="in" filter="blinds(horizontal)">
                                      <p:cBhvr>
                                        <p:cTn id="20" dur="500"/>
                                        <p:tgtEl>
                                          <p:spTgt spid="95236"/>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blinds(horizontal)">
                                      <p:cBhvr>
                                        <p:cTn id="25" dur="500"/>
                                        <p:tgtEl>
                                          <p:spTgt spid="12"/>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3" presetClass="entr" presetSubtype="10" fill="hold" grpId="1" nodeType="clickEffect">
                                  <p:stCondLst>
                                    <p:cond delay="0"/>
                                  </p:stCondLst>
                                  <p:childTnLst>
                                    <p:set>
                                      <p:cBhvr>
                                        <p:cTn id="29" dur="1" fill="hold">
                                          <p:stCondLst>
                                            <p:cond delay="0"/>
                                          </p:stCondLst>
                                        </p:cTn>
                                        <p:tgtEl>
                                          <p:spTgt spid="13"/>
                                        </p:tgtEl>
                                        <p:attrNameLst>
                                          <p:attrName>style.visibility</p:attrName>
                                        </p:attrNameLst>
                                      </p:cBhvr>
                                      <p:to>
                                        <p:strVal val="visible"/>
                                      </p:to>
                                    </p:set>
                                    <p:animEffect transition="in" filter="blinds(horizontal)">
                                      <p:cBhvr>
                                        <p:cTn id="30" dur="500"/>
                                        <p:tgtEl>
                                          <p:spTgt spid="13"/>
                                        </p:tgtEl>
                                      </p:cBhvr>
                                    </p:animEffect>
                                  </p:childTnLst>
                                </p:cTn>
                              </p:par>
                              <p:par>
                                <p:cTn id="31" presetID="3" presetClass="entr" presetSubtype="10" fill="hold" grpId="0" nodeType="withEffect">
                                  <p:stCondLst>
                                    <p:cond delay="0"/>
                                  </p:stCondLst>
                                  <p:childTnLst>
                                    <p:set>
                                      <p:cBhvr>
                                        <p:cTn id="32" dur="1" fill="hold">
                                          <p:stCondLst>
                                            <p:cond delay="0"/>
                                          </p:stCondLst>
                                        </p:cTn>
                                        <p:tgtEl>
                                          <p:spTgt spid="14"/>
                                        </p:tgtEl>
                                        <p:attrNameLst>
                                          <p:attrName>style.visibility</p:attrName>
                                        </p:attrNameLst>
                                      </p:cBhvr>
                                      <p:to>
                                        <p:strVal val="visible"/>
                                      </p:to>
                                    </p:set>
                                    <p:animEffect transition="in" filter="blinds(horizontal)">
                                      <p:cBhvr>
                                        <p:cTn id="33" dur="500"/>
                                        <p:tgtEl>
                                          <p:spTgt spid="14"/>
                                        </p:tgtEl>
                                      </p:cBhvr>
                                    </p:animEffect>
                                  </p:childTnLst>
                                </p:cTn>
                              </p:par>
                              <p:par>
                                <p:cTn id="34" presetID="3" presetClass="entr" presetSubtype="10" fill="hold" grpId="0" nodeType="withEffect">
                                  <p:stCondLst>
                                    <p:cond delay="0"/>
                                  </p:stCondLst>
                                  <p:childTnLst>
                                    <p:set>
                                      <p:cBhvr>
                                        <p:cTn id="35" dur="1" fill="hold">
                                          <p:stCondLst>
                                            <p:cond delay="0"/>
                                          </p:stCondLst>
                                        </p:cTn>
                                        <p:tgtEl>
                                          <p:spTgt spid="13"/>
                                        </p:tgtEl>
                                        <p:attrNameLst>
                                          <p:attrName>style.visibility</p:attrName>
                                        </p:attrNameLst>
                                      </p:cBhvr>
                                      <p:to>
                                        <p:strVal val="visible"/>
                                      </p:to>
                                    </p:set>
                                    <p:animEffect transition="in" filter="blinds(horizontal)">
                                      <p:cBhvr>
                                        <p:cTn id="36" dur="500"/>
                                        <p:tgtEl>
                                          <p:spTgt spid="13"/>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3" presetClass="entr" presetSubtype="10" fill="hold" grpId="0" nodeType="clickEffect">
                                  <p:stCondLst>
                                    <p:cond delay="0"/>
                                  </p:stCondLst>
                                  <p:childTnLst>
                                    <p:set>
                                      <p:cBhvr>
                                        <p:cTn id="40" dur="1" fill="hold">
                                          <p:stCondLst>
                                            <p:cond delay="0"/>
                                          </p:stCondLst>
                                        </p:cTn>
                                        <p:tgtEl>
                                          <p:spTgt spid="17"/>
                                        </p:tgtEl>
                                        <p:attrNameLst>
                                          <p:attrName>style.visibility</p:attrName>
                                        </p:attrNameLst>
                                      </p:cBhvr>
                                      <p:to>
                                        <p:strVal val="visible"/>
                                      </p:to>
                                    </p:set>
                                    <p:animEffect transition="in" filter="blinds(horizontal)">
                                      <p:cBhvr>
                                        <p:cTn id="41" dur="500"/>
                                        <p:tgtEl>
                                          <p:spTgt spid="17"/>
                                        </p:tgtEl>
                                      </p:cBhvr>
                                    </p:animEffect>
                                  </p:childTnLst>
                                </p:cTn>
                              </p:par>
                              <p:par>
                                <p:cTn id="42" presetID="3" presetClass="entr" presetSubtype="10" fill="hold" grpId="0" nodeType="withEffect">
                                  <p:stCondLst>
                                    <p:cond delay="0"/>
                                  </p:stCondLst>
                                  <p:childTnLst>
                                    <p:set>
                                      <p:cBhvr>
                                        <p:cTn id="43" dur="1" fill="hold">
                                          <p:stCondLst>
                                            <p:cond delay="0"/>
                                          </p:stCondLst>
                                        </p:cTn>
                                        <p:tgtEl>
                                          <p:spTgt spid="16"/>
                                        </p:tgtEl>
                                        <p:attrNameLst>
                                          <p:attrName>style.visibility</p:attrName>
                                        </p:attrNameLst>
                                      </p:cBhvr>
                                      <p:to>
                                        <p:strVal val="visible"/>
                                      </p:to>
                                    </p:set>
                                    <p:animEffect transition="in" filter="blinds(horizontal)">
                                      <p:cBhvr>
                                        <p:cTn id="44" dur="500"/>
                                        <p:tgtEl>
                                          <p:spTgt spid="16"/>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3" presetClass="entr" presetSubtype="10" fill="hold" grpId="0" nodeType="clickEffect">
                                  <p:stCondLst>
                                    <p:cond delay="0"/>
                                  </p:stCondLst>
                                  <p:childTnLst>
                                    <p:set>
                                      <p:cBhvr>
                                        <p:cTn id="48" dur="1" fill="hold">
                                          <p:stCondLst>
                                            <p:cond delay="0"/>
                                          </p:stCondLst>
                                        </p:cTn>
                                        <p:tgtEl>
                                          <p:spTgt spid="18"/>
                                        </p:tgtEl>
                                        <p:attrNameLst>
                                          <p:attrName>style.visibility</p:attrName>
                                        </p:attrNameLst>
                                      </p:cBhvr>
                                      <p:to>
                                        <p:strVal val="visible"/>
                                      </p:to>
                                    </p:set>
                                    <p:animEffect transition="in" filter="blinds(horizontal)">
                                      <p:cBhvr>
                                        <p:cTn id="49"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animBg="1"/>
      <p:bldP spid="13" grpId="0"/>
      <p:bldP spid="13" grpId="1"/>
      <p:bldP spid="14" grpId="0" animBg="1"/>
      <p:bldP spid="16" grpId="0" animBg="1"/>
      <p:bldP spid="17" grpId="0" animBg="1"/>
      <p:bldP spid="18" grpId="0" animBg="1"/>
      <p:bldP spid="2"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日期占位符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eaLnBrk="1" hangingPunct="1"/>
            <a:fld id="{1B995DDF-F1B6-427D-9772-82AD03CE48E6}" type="datetime1">
              <a:rPr lang="zh-CN" altLang="en-US" sz="1200" smtClean="0">
                <a:solidFill>
                  <a:srgbClr val="000000"/>
                </a:solidFill>
              </a:rPr>
              <a:pPr eaLnBrk="1" hangingPunct="1"/>
              <a:t>2017/12/2</a:t>
            </a:fld>
            <a:endParaRPr lang="en-US" altLang="zh-CN" sz="1200" smtClean="0">
              <a:solidFill>
                <a:srgbClr val="000000"/>
              </a:solidFill>
            </a:endParaRPr>
          </a:p>
        </p:txBody>
      </p:sp>
      <p:sp>
        <p:nvSpPr>
          <p:cNvPr id="30723"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eaLnBrk="1" hangingPunct="1"/>
            <a:fld id="{A8560579-B093-48D4-A48F-8F4CE4280394}" type="slidenum">
              <a:rPr lang="en-US" altLang="zh-CN" sz="1200">
                <a:solidFill>
                  <a:srgbClr val="000000"/>
                </a:solidFill>
              </a:rPr>
              <a:pPr eaLnBrk="1" hangingPunct="1"/>
              <a:t>36</a:t>
            </a:fld>
            <a:endParaRPr lang="en-US" altLang="zh-CN" sz="1200">
              <a:solidFill>
                <a:srgbClr val="000000"/>
              </a:solidFill>
            </a:endParaRPr>
          </a:p>
        </p:txBody>
      </p:sp>
      <p:sp>
        <p:nvSpPr>
          <p:cNvPr id="30724" name="标题 1"/>
          <p:cNvSpPr>
            <a:spLocks noGrp="1"/>
          </p:cNvSpPr>
          <p:nvPr>
            <p:ph type="title" idx="4294967295"/>
          </p:nvPr>
        </p:nvSpPr>
        <p:spPr/>
        <p:txBody>
          <a:bodyPr/>
          <a:lstStyle/>
          <a:p>
            <a:pPr eaLnBrk="1" hangingPunct="1"/>
            <a:r>
              <a:rPr lang="en-US" altLang="zh-CN" smtClean="0"/>
              <a:t>Cost</a:t>
            </a:r>
          </a:p>
        </p:txBody>
      </p:sp>
      <p:sp>
        <p:nvSpPr>
          <p:cNvPr id="30725" name="日期占位符 3"/>
          <p:cNvSpPr txBox="1">
            <a:spLocks noGrp="1"/>
          </p:cNvSpPr>
          <p:nvPr/>
        </p:nvSpPr>
        <p:spPr bwMode="auto">
          <a:xfrm>
            <a:off x="6096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algn="l" eaLnBrk="1" hangingPunct="1">
              <a:spcBef>
                <a:spcPct val="0"/>
              </a:spcBef>
            </a:pPr>
            <a:fld id="{745BE08F-A918-42EC-96AB-07FD69EF5F28}" type="datetime1">
              <a:rPr lang="zh-CN" altLang="en-US" sz="1200" smtClean="0">
                <a:solidFill>
                  <a:srgbClr val="000000"/>
                </a:solidFill>
              </a:rPr>
              <a:pPr algn="l" eaLnBrk="1" hangingPunct="1">
                <a:spcBef>
                  <a:spcPct val="0"/>
                </a:spcBef>
              </a:pPr>
              <a:t>2017/12/2</a:t>
            </a:fld>
            <a:endParaRPr lang="en-US" altLang="zh-CN" sz="1200" smtClean="0">
              <a:solidFill>
                <a:srgbClr val="000000"/>
              </a:solidFill>
            </a:endParaRPr>
          </a:p>
        </p:txBody>
      </p:sp>
      <p:sp>
        <p:nvSpPr>
          <p:cNvPr id="30726" name="灯片编号占位符 4"/>
          <p:cNvSpPr txBox="1">
            <a:spLocks noGrp="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algn="r" eaLnBrk="1" hangingPunct="1">
              <a:spcBef>
                <a:spcPct val="0"/>
              </a:spcBef>
            </a:pPr>
            <a:fld id="{0AF766D1-0097-4B48-A4D2-E2320A209B22}" type="slidenum">
              <a:rPr lang="en-US" altLang="zh-CN" sz="1200" smtClean="0">
                <a:solidFill>
                  <a:srgbClr val="000000"/>
                </a:solidFill>
              </a:rPr>
              <a:pPr algn="r" eaLnBrk="1" hangingPunct="1">
                <a:spcBef>
                  <a:spcPct val="0"/>
                </a:spcBef>
              </a:pPr>
              <a:t>36</a:t>
            </a:fld>
            <a:endParaRPr lang="en-US" altLang="zh-CN" sz="1200" smtClean="0">
              <a:solidFill>
                <a:srgbClr val="000000"/>
              </a:solidFill>
            </a:endParaRPr>
          </a:p>
        </p:txBody>
      </p:sp>
      <p:pic>
        <p:nvPicPr>
          <p:cNvPr id="3072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2500" y="2651125"/>
            <a:ext cx="3190875" cy="198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8" name="Rectangle 11"/>
          <p:cNvSpPr>
            <a:spLocks noChangeArrowheads="1"/>
          </p:cNvSpPr>
          <p:nvPr/>
        </p:nvSpPr>
        <p:spPr bwMode="auto">
          <a:xfrm>
            <a:off x="-55563" y="4703763"/>
            <a:ext cx="42116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914400" indent="-457200"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eaLnBrk="1" hangingPunct="1"/>
            <a:r>
              <a:rPr lang="en-US" altLang="zh-CN" sz="2000" smtClean="0">
                <a:solidFill>
                  <a:srgbClr val="000000"/>
                </a:solidFill>
                <a:latin typeface="Times New Roman" panose="02020603050405020304" pitchFamily="18" charset="0"/>
              </a:rPr>
              <a:t>Edges introduced during alignment</a:t>
            </a:r>
          </a:p>
        </p:txBody>
      </p:sp>
      <p:cxnSp>
        <p:nvCxnSpPr>
          <p:cNvPr id="12" name="直接箭头连接符 11"/>
          <p:cNvCxnSpPr>
            <a:cxnSpLocks noChangeShapeType="1"/>
          </p:cNvCxnSpPr>
          <p:nvPr/>
        </p:nvCxnSpPr>
        <p:spPr bwMode="auto">
          <a:xfrm rot="16200000" flipV="1">
            <a:off x="1178719" y="3882231"/>
            <a:ext cx="1000125" cy="500063"/>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13" name="Rectangle 11"/>
          <p:cNvSpPr>
            <a:spLocks noChangeArrowheads="1"/>
          </p:cNvSpPr>
          <p:nvPr/>
        </p:nvSpPr>
        <p:spPr bwMode="auto">
          <a:xfrm>
            <a:off x="125413" y="1989138"/>
            <a:ext cx="42354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914400" indent="-457200"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eaLnBrk="1" hangingPunct="1"/>
            <a:r>
              <a:rPr lang="en-US" altLang="zh-CN" sz="2000" smtClean="0">
                <a:solidFill>
                  <a:srgbClr val="000000"/>
                </a:solidFill>
                <a:latin typeface="Times New Roman" panose="02020603050405020304" pitchFamily="18" charset="0"/>
              </a:rPr>
              <a:t>Edges introduced during edge copy</a:t>
            </a:r>
          </a:p>
        </p:txBody>
      </p:sp>
      <p:cxnSp>
        <p:nvCxnSpPr>
          <p:cNvPr id="14" name="直接箭头连接符 13"/>
          <p:cNvCxnSpPr>
            <a:cxnSpLocks noChangeShapeType="1"/>
          </p:cNvCxnSpPr>
          <p:nvPr/>
        </p:nvCxnSpPr>
        <p:spPr bwMode="auto">
          <a:xfrm rot="16200000" flipH="1">
            <a:off x="2178844" y="2524919"/>
            <a:ext cx="1000125" cy="500063"/>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17" name="矩形 16"/>
          <p:cNvSpPr>
            <a:spLocks noChangeArrowheads="1"/>
          </p:cNvSpPr>
          <p:nvPr/>
        </p:nvSpPr>
        <p:spPr bwMode="auto">
          <a:xfrm>
            <a:off x="5000625" y="3140075"/>
            <a:ext cx="4929188"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algn="l" eaLnBrk="1" hangingPunct="1"/>
            <a:r>
              <a:rPr lang="en-US" altLang="zh-CN" sz="1800" b="1" smtClean="0">
                <a:solidFill>
                  <a:srgbClr val="000000"/>
                </a:solidFill>
                <a:latin typeface="Times New Roman" panose="02020603050405020304" pitchFamily="18" charset="0"/>
              </a:rPr>
              <a:t>Cost(U</a:t>
            </a:r>
            <a:r>
              <a:rPr lang="en-US" altLang="zh-CN" sz="1800" b="1" baseline="-25000" smtClean="0">
                <a:solidFill>
                  <a:srgbClr val="000000"/>
                </a:solidFill>
                <a:latin typeface="Times New Roman" panose="02020603050405020304" pitchFamily="18" charset="0"/>
              </a:rPr>
              <a:t>i</a:t>
            </a:r>
            <a:r>
              <a:rPr lang="en-US" altLang="zh-CN" sz="1800" b="1" smtClean="0">
                <a:solidFill>
                  <a:srgbClr val="000000"/>
                </a:solidFill>
                <a:latin typeface="Times New Roman" panose="02020603050405020304" pitchFamily="18" charset="0"/>
              </a:rPr>
              <a:t>)=</a:t>
            </a:r>
            <a:br>
              <a:rPr lang="en-US" altLang="zh-CN" sz="1800" b="1" smtClean="0">
                <a:solidFill>
                  <a:srgbClr val="000000"/>
                </a:solidFill>
                <a:latin typeface="Times New Roman" panose="02020603050405020304" pitchFamily="18" charset="0"/>
              </a:rPr>
            </a:br>
            <a:r>
              <a:rPr lang="en-US" altLang="zh-CN" sz="1800" b="1" smtClean="0">
                <a:solidFill>
                  <a:srgbClr val="000000"/>
                </a:solidFill>
                <a:latin typeface="Times New Roman" panose="02020603050405020304" pitchFamily="18" charset="0"/>
              </a:rPr>
              <a:t>AlCost(U</a:t>
            </a:r>
            <a:r>
              <a:rPr lang="en-US" altLang="zh-CN" sz="1800" b="1" baseline="-25000" smtClean="0">
                <a:solidFill>
                  <a:srgbClr val="000000"/>
                </a:solidFill>
                <a:latin typeface="Times New Roman" panose="02020603050405020304" pitchFamily="18" charset="0"/>
              </a:rPr>
              <a:t>i</a:t>
            </a:r>
            <a:r>
              <a:rPr lang="en-US" altLang="zh-CN" sz="1800" b="1" smtClean="0">
                <a:solidFill>
                  <a:srgbClr val="000000"/>
                </a:solidFill>
                <a:latin typeface="Times New Roman" panose="02020603050405020304" pitchFamily="18" charset="0"/>
              </a:rPr>
              <a:t>)+0.5*(k-1)*∑</a:t>
            </a:r>
            <a:r>
              <a:rPr lang="en-US" altLang="zh-CN" sz="1800" b="1" baseline="-25000" smtClean="0">
                <a:solidFill>
                  <a:srgbClr val="000000"/>
                </a:solidFill>
                <a:latin typeface="Times New Roman" panose="02020603050405020304" pitchFamily="18" charset="0"/>
              </a:rPr>
              <a:t>j</a:t>
            </a:r>
            <a:r>
              <a:rPr lang="en-US" altLang="zh-CN" sz="1800" b="1" smtClean="0">
                <a:solidFill>
                  <a:srgbClr val="000000"/>
                </a:solidFill>
                <a:latin typeface="Times New Roman" panose="02020603050405020304" pitchFamily="18" charset="0"/>
              </a:rPr>
              <a:t>|CrossEdge(P</a:t>
            </a:r>
            <a:r>
              <a:rPr lang="en-US" altLang="zh-CN" sz="1800" b="1" baseline="-25000" smtClean="0">
                <a:solidFill>
                  <a:srgbClr val="000000"/>
                </a:solidFill>
                <a:latin typeface="Times New Roman" panose="02020603050405020304" pitchFamily="18" charset="0"/>
              </a:rPr>
              <a:t>ij</a:t>
            </a:r>
            <a:r>
              <a:rPr lang="en-US" altLang="zh-CN" sz="1800" b="1" smtClean="0">
                <a:solidFill>
                  <a:srgbClr val="000000"/>
                </a:solidFill>
                <a:latin typeface="Times New Roman" panose="02020603050405020304" pitchFamily="18" charset="0"/>
              </a:rPr>
              <a:t>)|</a:t>
            </a:r>
          </a:p>
        </p:txBody>
      </p:sp>
      <p:sp>
        <p:nvSpPr>
          <p:cNvPr id="18" name="矩形 17"/>
          <p:cNvSpPr>
            <a:spLocks noChangeArrowheads="1"/>
          </p:cNvSpPr>
          <p:nvPr/>
        </p:nvSpPr>
        <p:spPr bwMode="auto">
          <a:xfrm>
            <a:off x="4500563" y="1989138"/>
            <a:ext cx="4214812"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algn="l" eaLnBrk="1" hangingPunct="1"/>
            <a:r>
              <a:rPr lang="en-US" altLang="zh-CN" sz="2000" smtClean="0">
                <a:solidFill>
                  <a:srgbClr val="000000"/>
                </a:solidFill>
                <a:latin typeface="Times New Roman" panose="02020603050405020304" pitchFamily="18" charset="0"/>
              </a:rPr>
              <a:t>Given a group U</a:t>
            </a:r>
            <a:r>
              <a:rPr lang="en-US" altLang="zh-CN" sz="2000" baseline="-25000" smtClean="0">
                <a:solidFill>
                  <a:srgbClr val="000000"/>
                </a:solidFill>
                <a:latin typeface="Times New Roman" panose="02020603050405020304" pitchFamily="18" charset="0"/>
              </a:rPr>
              <a:t>i</a:t>
            </a:r>
            <a:r>
              <a:rPr lang="en-US" altLang="zh-CN" sz="2000" smtClean="0">
                <a:solidFill>
                  <a:srgbClr val="000000"/>
                </a:solidFill>
                <a:latin typeface="Times New Roman" panose="02020603050405020304" pitchFamily="18" charset="0"/>
              </a:rPr>
              <a:t> of blocks P</a:t>
            </a:r>
            <a:r>
              <a:rPr lang="en-US" altLang="zh-CN" sz="2000" baseline="-25000" smtClean="0">
                <a:solidFill>
                  <a:srgbClr val="000000"/>
                </a:solidFill>
                <a:latin typeface="Times New Roman" panose="02020603050405020304" pitchFamily="18" charset="0"/>
              </a:rPr>
              <a:t>ij</a:t>
            </a:r>
            <a:r>
              <a:rPr lang="en-US" altLang="zh-CN" sz="2000" smtClean="0">
                <a:solidFill>
                  <a:srgbClr val="000000"/>
                </a:solidFill>
                <a:latin typeface="Times New Roman" panose="02020603050405020304" pitchFamily="18" charset="0"/>
              </a:rPr>
              <a:t>, j=1,…,k, </a:t>
            </a:r>
            <a:br>
              <a:rPr lang="en-US" altLang="zh-CN" sz="2000" smtClean="0">
                <a:solidFill>
                  <a:srgbClr val="000000"/>
                </a:solidFill>
                <a:latin typeface="Times New Roman" panose="02020603050405020304" pitchFamily="18" charset="0"/>
              </a:rPr>
            </a:br>
            <a:r>
              <a:rPr lang="en-US" altLang="zh-CN" sz="2000" smtClean="0">
                <a:solidFill>
                  <a:srgbClr val="000000"/>
                </a:solidFill>
                <a:latin typeface="Times New Roman" panose="02020603050405020304" pitchFamily="18" charset="0"/>
              </a:rPr>
              <a:t>the anonymization cost of group U</a:t>
            </a:r>
            <a:r>
              <a:rPr lang="en-US" altLang="zh-CN" sz="2000" baseline="-25000" smtClean="0">
                <a:solidFill>
                  <a:srgbClr val="000000"/>
                </a:solidFill>
                <a:latin typeface="Times New Roman" panose="02020603050405020304" pitchFamily="18" charset="0"/>
              </a:rPr>
              <a:t>i</a:t>
            </a:r>
            <a:r>
              <a:rPr lang="en-US" altLang="zh-CN" sz="2000" smtClean="0">
                <a:solidFill>
                  <a:srgbClr val="000000"/>
                </a:solidFill>
                <a:latin typeface="Times New Roman" panose="02020603050405020304" pitchFamily="18" charset="0"/>
              </a:rPr>
              <a:t> is </a:t>
            </a:r>
            <a:br>
              <a:rPr lang="en-US" altLang="zh-CN" sz="2000" smtClean="0">
                <a:solidFill>
                  <a:srgbClr val="000000"/>
                </a:solidFill>
                <a:latin typeface="Times New Roman" panose="02020603050405020304" pitchFamily="18" charset="0"/>
              </a:rPr>
            </a:br>
            <a:r>
              <a:rPr lang="en-US" altLang="zh-CN" sz="2000" smtClean="0">
                <a:solidFill>
                  <a:srgbClr val="000000"/>
                </a:solidFill>
                <a:latin typeface="Times New Roman" panose="02020603050405020304" pitchFamily="18" charset="0"/>
              </a:rPr>
              <a:t>defined as follows:</a:t>
            </a:r>
          </a:p>
        </p:txBody>
      </p:sp>
      <p:sp>
        <p:nvSpPr>
          <p:cNvPr id="19" name="矩形 18"/>
          <p:cNvSpPr>
            <a:spLocks noChangeArrowheads="1"/>
          </p:cNvSpPr>
          <p:nvPr/>
        </p:nvSpPr>
        <p:spPr bwMode="auto">
          <a:xfrm>
            <a:off x="4572000" y="4572000"/>
            <a:ext cx="4214813"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algn="l" eaLnBrk="1" hangingPunct="1"/>
            <a:r>
              <a:rPr lang="en-US" altLang="zh-CN" sz="2000" smtClean="0">
                <a:solidFill>
                  <a:srgbClr val="000000"/>
                </a:solidFill>
                <a:latin typeface="Times New Roman" panose="02020603050405020304" pitchFamily="18" charset="0"/>
              </a:rPr>
              <a:t>The total cost is the sum of all group costs. </a:t>
            </a:r>
          </a:p>
        </p:txBody>
      </p:sp>
      <p:cxnSp>
        <p:nvCxnSpPr>
          <p:cNvPr id="21" name="直接箭头连接符 20"/>
          <p:cNvCxnSpPr>
            <a:cxnSpLocks noChangeShapeType="1"/>
            <a:endCxn id="30" idx="2"/>
          </p:cNvCxnSpPr>
          <p:nvPr/>
        </p:nvCxnSpPr>
        <p:spPr bwMode="auto">
          <a:xfrm flipV="1">
            <a:off x="2081213" y="3906838"/>
            <a:ext cx="3527425" cy="879475"/>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30" name="矩形 29"/>
          <p:cNvSpPr>
            <a:spLocks noChangeArrowheads="1"/>
          </p:cNvSpPr>
          <p:nvPr/>
        </p:nvSpPr>
        <p:spPr bwMode="auto">
          <a:xfrm>
            <a:off x="5072063" y="3429000"/>
            <a:ext cx="1071562" cy="477838"/>
          </a:xfrm>
          <a:prstGeom prst="rect">
            <a:avLst/>
          </a:prstGeom>
          <a:solidFill>
            <a:schemeClr val="accent2">
              <a:alpha val="30196"/>
            </a:schemeClr>
          </a:solidFill>
          <a:ln w="9525" algn="ctr">
            <a:solidFill>
              <a:schemeClr val="tx1"/>
            </a:solidFill>
            <a:round/>
            <a:headEnd/>
            <a:tailEnd/>
          </a:ln>
        </p:spPr>
        <p:txBody>
          <a:bodyPr anchor="ctr">
            <a:spAutoFit/>
          </a:bodyPr>
          <a:lstStyle>
            <a:lvl1pPr marL="914400" indent="-457200"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eaLnBrk="1" hangingPunct="1"/>
            <a:endParaRPr lang="zh-CN" altLang="en-US" smtClean="0">
              <a:solidFill>
                <a:srgbClr val="000000"/>
              </a:solidFill>
            </a:endParaRPr>
          </a:p>
        </p:txBody>
      </p:sp>
      <p:sp>
        <p:nvSpPr>
          <p:cNvPr id="31" name="矩形 30"/>
          <p:cNvSpPr>
            <a:spLocks noChangeArrowheads="1"/>
          </p:cNvSpPr>
          <p:nvPr/>
        </p:nvSpPr>
        <p:spPr bwMode="auto">
          <a:xfrm>
            <a:off x="6215063" y="3429000"/>
            <a:ext cx="2857500" cy="477838"/>
          </a:xfrm>
          <a:prstGeom prst="rect">
            <a:avLst/>
          </a:prstGeom>
          <a:solidFill>
            <a:schemeClr val="accent2">
              <a:alpha val="30196"/>
            </a:schemeClr>
          </a:solidFill>
          <a:ln w="9525" algn="ctr">
            <a:solidFill>
              <a:schemeClr val="tx1"/>
            </a:solidFill>
            <a:round/>
            <a:headEnd/>
            <a:tailEnd/>
          </a:ln>
        </p:spPr>
        <p:txBody>
          <a:bodyPr anchor="ctr">
            <a:spAutoFit/>
          </a:bodyPr>
          <a:lstStyle>
            <a:lvl1pPr marL="914400" indent="-457200"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eaLnBrk="1" hangingPunct="1"/>
            <a:endParaRPr lang="zh-CN" altLang="en-US" smtClean="0">
              <a:solidFill>
                <a:srgbClr val="000000"/>
              </a:solidFill>
            </a:endParaRPr>
          </a:p>
        </p:txBody>
      </p:sp>
      <p:cxnSp>
        <p:nvCxnSpPr>
          <p:cNvPr id="32" name="直接箭头连接符 31"/>
          <p:cNvCxnSpPr>
            <a:cxnSpLocks noChangeShapeType="1"/>
          </p:cNvCxnSpPr>
          <p:nvPr/>
        </p:nvCxnSpPr>
        <p:spPr bwMode="auto">
          <a:xfrm>
            <a:off x="2786063" y="2357438"/>
            <a:ext cx="4643437" cy="1000125"/>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161122077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linds(horizontal)">
                                      <p:cBhvr>
                                        <p:cTn id="7" dur="500"/>
                                        <p:tgtEl>
                                          <p:spTgt spid="12"/>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blinds(horizontal)">
                                      <p:cBhvr>
                                        <p:cTn id="10" dur="500"/>
                                        <p:tgtEl>
                                          <p:spTgt spid="8"/>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blinds(horizontal)">
                                      <p:cBhvr>
                                        <p:cTn id="15" dur="500"/>
                                        <p:tgtEl>
                                          <p:spTgt spid="13"/>
                                        </p:tgtEl>
                                      </p:cBhvr>
                                    </p:animEffect>
                                  </p:childTnLst>
                                </p:cTn>
                              </p:par>
                              <p:par>
                                <p:cTn id="16" presetID="3" presetClass="entr" presetSubtype="10" fill="hold" nodeType="with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blinds(horizontal)">
                                      <p:cBhvr>
                                        <p:cTn id="18" dur="500"/>
                                        <p:tgtEl>
                                          <p:spTgt spid="14"/>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18"/>
                                        </p:tgtEl>
                                        <p:attrNameLst>
                                          <p:attrName>style.visibility</p:attrName>
                                        </p:attrNameLst>
                                      </p:cBhvr>
                                      <p:to>
                                        <p:strVal val="visible"/>
                                      </p:to>
                                    </p:set>
                                    <p:animEffect transition="in" filter="blinds(horizontal)">
                                      <p:cBhvr>
                                        <p:cTn id="23" dur="500"/>
                                        <p:tgtEl>
                                          <p:spTgt spid="18"/>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17"/>
                                        </p:tgtEl>
                                        <p:attrNameLst>
                                          <p:attrName>style.visibility</p:attrName>
                                        </p:attrNameLst>
                                      </p:cBhvr>
                                      <p:to>
                                        <p:strVal val="visible"/>
                                      </p:to>
                                    </p:set>
                                    <p:animEffect transition="in" filter="blinds(horizontal)">
                                      <p:cBhvr>
                                        <p:cTn id="26" dur="500"/>
                                        <p:tgtEl>
                                          <p:spTgt spid="17"/>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3" presetClass="entr" presetSubtype="10" fill="hold" nodeType="clickEffect">
                                  <p:stCondLst>
                                    <p:cond delay="0"/>
                                  </p:stCondLst>
                                  <p:childTnLst>
                                    <p:set>
                                      <p:cBhvr>
                                        <p:cTn id="30" dur="1" fill="hold">
                                          <p:stCondLst>
                                            <p:cond delay="0"/>
                                          </p:stCondLst>
                                        </p:cTn>
                                        <p:tgtEl>
                                          <p:spTgt spid="21"/>
                                        </p:tgtEl>
                                        <p:attrNameLst>
                                          <p:attrName>style.visibility</p:attrName>
                                        </p:attrNameLst>
                                      </p:cBhvr>
                                      <p:to>
                                        <p:strVal val="visible"/>
                                      </p:to>
                                    </p:set>
                                    <p:animEffect transition="in" filter="blinds(horizontal)">
                                      <p:cBhvr>
                                        <p:cTn id="31" dur="500"/>
                                        <p:tgtEl>
                                          <p:spTgt spid="21"/>
                                        </p:tgtEl>
                                      </p:cBhvr>
                                    </p:animEffect>
                                  </p:childTnLst>
                                  <p:subTnLst>
                                    <p:set>
                                      <p:cBhvr override="childStyle">
                                        <p:cTn dur="1" fill="hold" display="0" masterRel="nextClick" afterEffect="1"/>
                                        <p:tgtEl>
                                          <p:spTgt spid="21"/>
                                        </p:tgtEl>
                                        <p:attrNameLst>
                                          <p:attrName>style.visibility</p:attrName>
                                        </p:attrNameLst>
                                      </p:cBhvr>
                                      <p:to>
                                        <p:strVal val="hidden"/>
                                      </p:to>
                                    </p:set>
                                  </p:subTnLst>
                                </p:cTn>
                              </p:par>
                              <p:par>
                                <p:cTn id="32" presetID="3" presetClass="entr" presetSubtype="10" fill="hold" grpId="0" nodeType="withEffect">
                                  <p:stCondLst>
                                    <p:cond delay="0"/>
                                  </p:stCondLst>
                                  <p:childTnLst>
                                    <p:set>
                                      <p:cBhvr>
                                        <p:cTn id="33" dur="1" fill="hold">
                                          <p:stCondLst>
                                            <p:cond delay="0"/>
                                          </p:stCondLst>
                                        </p:cTn>
                                        <p:tgtEl>
                                          <p:spTgt spid="30"/>
                                        </p:tgtEl>
                                        <p:attrNameLst>
                                          <p:attrName>style.visibility</p:attrName>
                                        </p:attrNameLst>
                                      </p:cBhvr>
                                      <p:to>
                                        <p:strVal val="visible"/>
                                      </p:to>
                                    </p:set>
                                    <p:animEffect transition="in" filter="blinds(horizontal)">
                                      <p:cBhvr>
                                        <p:cTn id="34" dur="500"/>
                                        <p:tgtEl>
                                          <p:spTgt spid="30"/>
                                        </p:tgtEl>
                                      </p:cBhvr>
                                    </p:animEffect>
                                  </p:childTnLst>
                                  <p:subTnLst>
                                    <p:set>
                                      <p:cBhvr override="childStyle">
                                        <p:cTn dur="1" fill="hold" display="0" masterRel="nextClick" afterEffect="1"/>
                                        <p:tgtEl>
                                          <p:spTgt spid="30"/>
                                        </p:tgtEl>
                                        <p:attrNameLst>
                                          <p:attrName>style.visibility</p:attrName>
                                        </p:attrNameLst>
                                      </p:cBhvr>
                                      <p:to>
                                        <p:strVal val="hidden"/>
                                      </p:to>
                                    </p:set>
                                  </p:subTnLst>
                                </p:cTn>
                              </p:par>
                            </p:childTnLst>
                          </p:cTn>
                        </p:par>
                      </p:childTnLst>
                    </p:cTn>
                  </p:par>
                  <p:par>
                    <p:cTn id="35" fill="hold" nodeType="clickPar">
                      <p:stCondLst>
                        <p:cond delay="indefinite"/>
                      </p:stCondLst>
                      <p:childTnLst>
                        <p:par>
                          <p:cTn id="36" fill="hold" nodeType="withGroup">
                            <p:stCondLst>
                              <p:cond delay="0"/>
                            </p:stCondLst>
                            <p:childTnLst>
                              <p:par>
                                <p:cTn id="37" presetID="3" presetClass="entr" presetSubtype="10" fill="hold" nodeType="clickEffect">
                                  <p:stCondLst>
                                    <p:cond delay="0"/>
                                  </p:stCondLst>
                                  <p:childTnLst>
                                    <p:set>
                                      <p:cBhvr>
                                        <p:cTn id="38" dur="1" fill="hold">
                                          <p:stCondLst>
                                            <p:cond delay="0"/>
                                          </p:stCondLst>
                                        </p:cTn>
                                        <p:tgtEl>
                                          <p:spTgt spid="32"/>
                                        </p:tgtEl>
                                        <p:attrNameLst>
                                          <p:attrName>style.visibility</p:attrName>
                                        </p:attrNameLst>
                                      </p:cBhvr>
                                      <p:to>
                                        <p:strVal val="visible"/>
                                      </p:to>
                                    </p:set>
                                    <p:animEffect transition="in" filter="blinds(horizontal)">
                                      <p:cBhvr>
                                        <p:cTn id="39" dur="500"/>
                                        <p:tgtEl>
                                          <p:spTgt spid="32"/>
                                        </p:tgtEl>
                                      </p:cBhvr>
                                    </p:animEffect>
                                  </p:childTnLst>
                                  <p:subTnLst>
                                    <p:set>
                                      <p:cBhvr override="childStyle">
                                        <p:cTn dur="1" fill="hold" display="0" masterRel="nextClick" afterEffect="1"/>
                                        <p:tgtEl>
                                          <p:spTgt spid="32"/>
                                        </p:tgtEl>
                                        <p:attrNameLst>
                                          <p:attrName>style.visibility</p:attrName>
                                        </p:attrNameLst>
                                      </p:cBhvr>
                                      <p:to>
                                        <p:strVal val="hidden"/>
                                      </p:to>
                                    </p:set>
                                  </p:subTnLst>
                                </p:cTn>
                              </p:par>
                              <p:par>
                                <p:cTn id="40" presetID="3" presetClass="entr" presetSubtype="10" fill="hold" grpId="0" nodeType="withEffect">
                                  <p:stCondLst>
                                    <p:cond delay="0"/>
                                  </p:stCondLst>
                                  <p:childTnLst>
                                    <p:set>
                                      <p:cBhvr>
                                        <p:cTn id="41" dur="1" fill="hold">
                                          <p:stCondLst>
                                            <p:cond delay="0"/>
                                          </p:stCondLst>
                                        </p:cTn>
                                        <p:tgtEl>
                                          <p:spTgt spid="31"/>
                                        </p:tgtEl>
                                        <p:attrNameLst>
                                          <p:attrName>style.visibility</p:attrName>
                                        </p:attrNameLst>
                                      </p:cBhvr>
                                      <p:to>
                                        <p:strVal val="visible"/>
                                      </p:to>
                                    </p:set>
                                    <p:animEffect transition="in" filter="blinds(horizontal)">
                                      <p:cBhvr>
                                        <p:cTn id="42" dur="500"/>
                                        <p:tgtEl>
                                          <p:spTgt spid="31"/>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19"/>
                                        </p:tgtEl>
                                        <p:attrNameLst>
                                          <p:attrName>style.visibility</p:attrName>
                                        </p:attrNameLst>
                                      </p:cBhvr>
                                      <p:to>
                                        <p:strVal val="visible"/>
                                      </p:to>
                                    </p:set>
                                    <p:animEffect transition="in" filter="blinds(horizontal)">
                                      <p:cBhvr>
                                        <p:cTn id="4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3" grpId="0"/>
      <p:bldP spid="17" grpId="0"/>
      <p:bldP spid="18" grpId="0"/>
      <p:bldP spid="19" grpId="0"/>
      <p:bldP spid="30" grpId="0" animBg="1"/>
      <p:bldP spid="31"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日期占位符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eaLnBrk="1" hangingPunct="1"/>
            <a:fld id="{69C86232-4516-4667-AB00-31AE0B475D44}" type="datetime1">
              <a:rPr lang="zh-CN" altLang="en-US" sz="1200" smtClean="0">
                <a:solidFill>
                  <a:srgbClr val="000000"/>
                </a:solidFill>
              </a:rPr>
              <a:pPr eaLnBrk="1" hangingPunct="1"/>
              <a:t>2017/12/2</a:t>
            </a:fld>
            <a:endParaRPr lang="en-US" altLang="zh-CN" sz="1200" smtClean="0">
              <a:solidFill>
                <a:srgbClr val="000000"/>
              </a:solidFill>
            </a:endParaRPr>
          </a:p>
        </p:txBody>
      </p:sp>
      <p:sp>
        <p:nvSpPr>
          <p:cNvPr id="31747"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eaLnBrk="1" hangingPunct="1"/>
            <a:fld id="{3931E4D5-9DBE-4000-9BCE-A96E5C5F74A2}" type="slidenum">
              <a:rPr lang="en-US" altLang="zh-CN" sz="1200">
                <a:solidFill>
                  <a:srgbClr val="000000"/>
                </a:solidFill>
              </a:rPr>
              <a:pPr eaLnBrk="1" hangingPunct="1"/>
              <a:t>37</a:t>
            </a:fld>
            <a:endParaRPr lang="en-US" altLang="zh-CN" sz="1200">
              <a:solidFill>
                <a:srgbClr val="000000"/>
              </a:solidFill>
            </a:endParaRPr>
          </a:p>
        </p:txBody>
      </p:sp>
      <p:sp>
        <p:nvSpPr>
          <p:cNvPr id="31748" name="日期占位符 3"/>
          <p:cNvSpPr txBox="1">
            <a:spLocks noGrp="1"/>
          </p:cNvSpPr>
          <p:nvPr/>
        </p:nvSpPr>
        <p:spPr bwMode="auto">
          <a:xfrm>
            <a:off x="6096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algn="l" eaLnBrk="1" hangingPunct="1">
              <a:spcBef>
                <a:spcPct val="0"/>
              </a:spcBef>
            </a:pPr>
            <a:fld id="{110DE62F-2AA4-4C3F-9704-B5FECA488B96}" type="datetime1">
              <a:rPr lang="zh-CN" altLang="en-US" sz="1200" smtClean="0">
                <a:solidFill>
                  <a:srgbClr val="000000"/>
                </a:solidFill>
              </a:rPr>
              <a:pPr algn="l" eaLnBrk="1" hangingPunct="1">
                <a:spcBef>
                  <a:spcPct val="0"/>
                </a:spcBef>
              </a:pPr>
              <a:t>2017/12/2</a:t>
            </a:fld>
            <a:endParaRPr lang="en-US" altLang="zh-CN" sz="1200" smtClean="0">
              <a:solidFill>
                <a:srgbClr val="000000"/>
              </a:solidFill>
            </a:endParaRPr>
          </a:p>
        </p:txBody>
      </p:sp>
      <p:sp>
        <p:nvSpPr>
          <p:cNvPr id="31749" name="灯片编号占位符 5"/>
          <p:cNvSpPr txBox="1">
            <a:spLocks noGrp="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algn="r" eaLnBrk="1" hangingPunct="1">
              <a:spcBef>
                <a:spcPct val="0"/>
              </a:spcBef>
            </a:pPr>
            <a:fld id="{EB913FEA-60FE-4F27-8855-4BB57877B72F}" type="slidenum">
              <a:rPr lang="en-US" altLang="zh-CN" sz="1200" smtClean="0">
                <a:solidFill>
                  <a:srgbClr val="000000"/>
                </a:solidFill>
              </a:rPr>
              <a:pPr algn="r" eaLnBrk="1" hangingPunct="1">
                <a:spcBef>
                  <a:spcPct val="0"/>
                </a:spcBef>
              </a:pPr>
              <a:t>37</a:t>
            </a:fld>
            <a:endParaRPr lang="en-US" altLang="zh-CN" sz="1200" smtClean="0">
              <a:solidFill>
                <a:srgbClr val="000000"/>
              </a:solidFill>
            </a:endParaRPr>
          </a:p>
        </p:txBody>
      </p:sp>
      <p:sp>
        <p:nvSpPr>
          <p:cNvPr id="31750" name="Rectangle 2"/>
          <p:cNvSpPr>
            <a:spLocks noGrp="1" noChangeArrowheads="1"/>
          </p:cNvSpPr>
          <p:nvPr>
            <p:ph type="title" idx="4294967295"/>
          </p:nvPr>
        </p:nvSpPr>
        <p:spPr/>
        <p:txBody>
          <a:bodyPr/>
          <a:lstStyle/>
          <a:p>
            <a:pPr eaLnBrk="1" hangingPunct="1"/>
            <a:r>
              <a:rPr lang="en-US" altLang="zh-CN" smtClean="0"/>
              <a:t>Graph Partition</a:t>
            </a:r>
            <a:endParaRPr lang="zh-CN" altLang="zh-CN" smtClean="0"/>
          </a:p>
        </p:txBody>
      </p:sp>
      <p:sp>
        <p:nvSpPr>
          <p:cNvPr id="31751" name="Rectangle 11"/>
          <p:cNvSpPr>
            <a:spLocks noChangeArrowheads="1"/>
          </p:cNvSpPr>
          <p:nvPr/>
        </p:nvSpPr>
        <p:spPr bwMode="auto">
          <a:xfrm>
            <a:off x="500063" y="1885950"/>
            <a:ext cx="6607175" cy="1400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914400" indent="-457200"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algn="l" eaLnBrk="1" hangingPunct="1"/>
            <a:r>
              <a:rPr lang="en-US" altLang="zh-CN" b="1" smtClean="0">
                <a:solidFill>
                  <a:srgbClr val="000000"/>
                </a:solidFill>
                <a:latin typeface="Times New Roman" panose="02020603050405020304" pitchFamily="18" charset="0"/>
                <a:cs typeface="Times New Roman" panose="02020603050405020304" pitchFamily="18" charset="0"/>
              </a:rPr>
              <a:t>Objection of this step</a:t>
            </a:r>
            <a:r>
              <a:rPr lang="en-US" altLang="zh-CN" smtClean="0">
                <a:solidFill>
                  <a:srgbClr val="000000"/>
                </a:solidFill>
                <a:latin typeface="Times New Roman" panose="02020603050405020304" pitchFamily="18" charset="0"/>
                <a:cs typeface="Times New Roman" panose="02020603050405020304" pitchFamily="18" charset="0"/>
              </a:rPr>
              <a:t>: </a:t>
            </a:r>
          </a:p>
          <a:p>
            <a:pPr algn="l" eaLnBrk="1" hangingPunct="1"/>
            <a:r>
              <a:rPr lang="en-US" altLang="zh-CN" sz="2000" smtClean="0">
                <a:solidFill>
                  <a:srgbClr val="000000"/>
                </a:solidFill>
                <a:latin typeface="Times New Roman" panose="02020603050405020304" pitchFamily="18" charset="0"/>
                <a:cs typeface="Times New Roman" panose="02020603050405020304" pitchFamily="18" charset="0"/>
              </a:rPr>
              <a:t>Partition graph G’ into </a:t>
            </a:r>
            <a:r>
              <a:rPr lang="en-US" altLang="zh-CN" sz="2000" i="1" smtClean="0">
                <a:solidFill>
                  <a:srgbClr val="000000"/>
                </a:solidFill>
                <a:latin typeface="Times New Roman" panose="02020603050405020304" pitchFamily="18" charset="0"/>
                <a:cs typeface="Times New Roman" panose="02020603050405020304" pitchFamily="18" charset="0"/>
              </a:rPr>
              <a:t>n</a:t>
            </a:r>
            <a:r>
              <a:rPr lang="en-US" altLang="zh-CN" sz="2000" smtClean="0">
                <a:solidFill>
                  <a:srgbClr val="000000"/>
                </a:solidFill>
                <a:latin typeface="Times New Roman" panose="02020603050405020304" pitchFamily="18" charset="0"/>
                <a:cs typeface="Times New Roman" panose="02020603050405020304" pitchFamily="18" charset="0"/>
              </a:rPr>
              <a:t> blocks, and cluster these blocks</a:t>
            </a:r>
          </a:p>
          <a:p>
            <a:pPr algn="l" eaLnBrk="1" hangingPunct="1"/>
            <a:r>
              <a:rPr lang="en-US" altLang="zh-CN" sz="2000" smtClean="0">
                <a:solidFill>
                  <a:srgbClr val="000000"/>
                </a:solidFill>
                <a:latin typeface="Times New Roman" panose="02020603050405020304" pitchFamily="18" charset="0"/>
                <a:cs typeface="Times New Roman" panose="02020603050405020304" pitchFamily="18" charset="0"/>
              </a:rPr>
              <a:t>into </a:t>
            </a:r>
            <a:r>
              <a:rPr lang="en-US" altLang="zh-CN" sz="2000" i="1" smtClean="0">
                <a:solidFill>
                  <a:srgbClr val="000000"/>
                </a:solidFill>
                <a:latin typeface="Times New Roman" panose="02020603050405020304" pitchFamily="18" charset="0"/>
                <a:cs typeface="Times New Roman" panose="02020603050405020304" pitchFamily="18" charset="0"/>
              </a:rPr>
              <a:t>m</a:t>
            </a:r>
            <a:r>
              <a:rPr lang="en-US" altLang="zh-CN" sz="2000" smtClean="0">
                <a:solidFill>
                  <a:srgbClr val="000000"/>
                </a:solidFill>
                <a:latin typeface="Times New Roman" panose="02020603050405020304" pitchFamily="18" charset="0"/>
                <a:cs typeface="Times New Roman" panose="02020603050405020304" pitchFamily="18" charset="0"/>
              </a:rPr>
              <a:t> groups </a:t>
            </a:r>
            <a:r>
              <a:rPr lang="en-US" altLang="zh-CN" sz="2000" i="1" smtClean="0">
                <a:solidFill>
                  <a:srgbClr val="000000"/>
                </a:solidFill>
                <a:latin typeface="Times New Roman" panose="02020603050405020304" pitchFamily="18" charset="0"/>
                <a:cs typeface="Times New Roman" panose="02020603050405020304" pitchFamily="18" charset="0"/>
              </a:rPr>
              <a:t>U</a:t>
            </a:r>
            <a:r>
              <a:rPr lang="en-US" altLang="zh-CN" sz="2000" i="1" baseline="-25000" smtClean="0">
                <a:solidFill>
                  <a:srgbClr val="000000"/>
                </a:solidFill>
                <a:latin typeface="Times New Roman" panose="02020603050405020304" pitchFamily="18" charset="0"/>
                <a:cs typeface="Times New Roman" panose="02020603050405020304" pitchFamily="18" charset="0"/>
              </a:rPr>
              <a:t>i</a:t>
            </a:r>
            <a:r>
              <a:rPr lang="en-US" altLang="zh-CN" sz="2000" smtClean="0">
                <a:solidFill>
                  <a:srgbClr val="000000"/>
                </a:solidFill>
                <a:latin typeface="Times New Roman" panose="02020603050405020304" pitchFamily="18" charset="0"/>
                <a:cs typeface="Times New Roman" panose="02020603050405020304" pitchFamily="18" charset="0"/>
              </a:rPr>
              <a:t>. Each group </a:t>
            </a:r>
            <a:r>
              <a:rPr lang="en-US" altLang="zh-CN" sz="2000" i="1" smtClean="0">
                <a:solidFill>
                  <a:srgbClr val="000000"/>
                </a:solidFill>
                <a:latin typeface="Times New Roman" panose="02020603050405020304" pitchFamily="18" charset="0"/>
                <a:cs typeface="Times New Roman" panose="02020603050405020304" pitchFamily="18" charset="0"/>
              </a:rPr>
              <a:t>U</a:t>
            </a:r>
            <a:r>
              <a:rPr lang="en-US" altLang="zh-CN" sz="2000" i="1" baseline="-25000" smtClean="0">
                <a:solidFill>
                  <a:srgbClr val="000000"/>
                </a:solidFill>
                <a:latin typeface="Times New Roman" panose="02020603050405020304" pitchFamily="18" charset="0"/>
                <a:cs typeface="Times New Roman" panose="02020603050405020304" pitchFamily="18" charset="0"/>
              </a:rPr>
              <a:t>i</a:t>
            </a:r>
            <a:r>
              <a:rPr lang="en-US" altLang="zh-CN" sz="2000" i="1" smtClean="0">
                <a:solidFill>
                  <a:srgbClr val="000000"/>
                </a:solidFill>
                <a:latin typeface="Times New Roman" panose="02020603050405020304" pitchFamily="18" charset="0"/>
                <a:cs typeface="Times New Roman" panose="02020603050405020304" pitchFamily="18" charset="0"/>
              </a:rPr>
              <a:t> </a:t>
            </a:r>
            <a:r>
              <a:rPr lang="en-US" altLang="zh-CN" sz="2000" smtClean="0">
                <a:solidFill>
                  <a:srgbClr val="000000"/>
                </a:solidFill>
                <a:latin typeface="Times New Roman" panose="02020603050405020304" pitchFamily="18" charset="0"/>
                <a:cs typeface="Times New Roman" panose="02020603050405020304" pitchFamily="18" charset="0"/>
              </a:rPr>
              <a:t>has no less than </a:t>
            </a:r>
            <a:r>
              <a:rPr lang="en-US" altLang="zh-CN" sz="2000" i="1" smtClean="0">
                <a:solidFill>
                  <a:srgbClr val="000000"/>
                </a:solidFill>
                <a:latin typeface="Times New Roman" panose="02020603050405020304" pitchFamily="18" charset="0"/>
                <a:cs typeface="Times New Roman" panose="02020603050405020304" pitchFamily="18" charset="0"/>
              </a:rPr>
              <a:t>k</a:t>
            </a:r>
            <a:r>
              <a:rPr lang="en-US" altLang="zh-CN" sz="2000" smtClean="0">
                <a:solidFill>
                  <a:srgbClr val="000000"/>
                </a:solidFill>
                <a:latin typeface="Times New Roman" panose="02020603050405020304" pitchFamily="18" charset="0"/>
                <a:cs typeface="Times New Roman" panose="02020603050405020304" pitchFamily="18" charset="0"/>
              </a:rPr>
              <a:t> blocks.</a:t>
            </a:r>
          </a:p>
        </p:txBody>
      </p:sp>
    </p:spTree>
    <p:extLst>
      <p:ext uri="{BB962C8B-B14F-4D97-AF65-F5344CB8AC3E}">
        <p14:creationId xmlns:p14="http://schemas.microsoft.com/office/powerpoint/2010/main" val="250857678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日期占位符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eaLnBrk="1" hangingPunct="1"/>
            <a:fld id="{9A9E5D9B-6015-47B6-8466-BE2B5ED711CE}" type="datetime1">
              <a:rPr lang="zh-CN" altLang="en-US" sz="1200" smtClean="0">
                <a:solidFill>
                  <a:srgbClr val="000000"/>
                </a:solidFill>
              </a:rPr>
              <a:pPr eaLnBrk="1" hangingPunct="1"/>
              <a:t>2017/12/2</a:t>
            </a:fld>
            <a:endParaRPr lang="en-US" altLang="zh-CN" sz="1200" smtClean="0">
              <a:solidFill>
                <a:srgbClr val="000000"/>
              </a:solidFill>
            </a:endParaRPr>
          </a:p>
        </p:txBody>
      </p:sp>
      <p:sp>
        <p:nvSpPr>
          <p:cNvPr id="32771"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eaLnBrk="1" hangingPunct="1"/>
            <a:fld id="{6EDA6BE4-1A85-49D6-9899-E090172D089C}" type="slidenum">
              <a:rPr lang="en-US" altLang="zh-CN" sz="1200">
                <a:solidFill>
                  <a:srgbClr val="000000"/>
                </a:solidFill>
              </a:rPr>
              <a:pPr eaLnBrk="1" hangingPunct="1"/>
              <a:t>38</a:t>
            </a:fld>
            <a:endParaRPr lang="en-US" altLang="zh-CN" sz="1200">
              <a:solidFill>
                <a:srgbClr val="000000"/>
              </a:solidFill>
            </a:endParaRPr>
          </a:p>
        </p:txBody>
      </p:sp>
      <p:sp>
        <p:nvSpPr>
          <p:cNvPr id="32772" name="标题 1"/>
          <p:cNvSpPr>
            <a:spLocks noGrp="1"/>
          </p:cNvSpPr>
          <p:nvPr>
            <p:ph type="title" idx="4294967295"/>
          </p:nvPr>
        </p:nvSpPr>
        <p:spPr/>
        <p:txBody>
          <a:bodyPr/>
          <a:lstStyle/>
          <a:p>
            <a:pPr eaLnBrk="1" hangingPunct="1"/>
            <a:r>
              <a:rPr lang="en-US" altLang="zh-CN" smtClean="0"/>
              <a:t>Graph Partition</a:t>
            </a:r>
          </a:p>
        </p:txBody>
      </p:sp>
      <p:sp>
        <p:nvSpPr>
          <p:cNvPr id="32773" name="日期占位符 3"/>
          <p:cNvSpPr txBox="1">
            <a:spLocks noGrp="1"/>
          </p:cNvSpPr>
          <p:nvPr/>
        </p:nvSpPr>
        <p:spPr bwMode="auto">
          <a:xfrm>
            <a:off x="6096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algn="l" eaLnBrk="1" hangingPunct="1">
              <a:spcBef>
                <a:spcPct val="0"/>
              </a:spcBef>
            </a:pPr>
            <a:fld id="{24A8A82B-486D-423F-8C5D-0D4FF34181BB}" type="datetime1">
              <a:rPr lang="zh-CN" altLang="en-US" sz="1200" smtClean="0">
                <a:solidFill>
                  <a:srgbClr val="000000"/>
                </a:solidFill>
              </a:rPr>
              <a:pPr algn="l" eaLnBrk="1" hangingPunct="1">
                <a:spcBef>
                  <a:spcPct val="0"/>
                </a:spcBef>
              </a:pPr>
              <a:t>2017/12/2</a:t>
            </a:fld>
            <a:endParaRPr lang="en-US" altLang="zh-CN" sz="1200" smtClean="0">
              <a:solidFill>
                <a:srgbClr val="000000"/>
              </a:solidFill>
            </a:endParaRPr>
          </a:p>
        </p:txBody>
      </p:sp>
      <p:sp>
        <p:nvSpPr>
          <p:cNvPr id="32774" name="灯片编号占位符 4"/>
          <p:cNvSpPr txBox="1">
            <a:spLocks noGrp="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algn="r" eaLnBrk="1" hangingPunct="1">
              <a:spcBef>
                <a:spcPct val="0"/>
              </a:spcBef>
            </a:pPr>
            <a:fld id="{F7C0075F-EFD6-4B94-87E1-19B9CD9D2A33}" type="slidenum">
              <a:rPr lang="en-US" altLang="zh-CN" sz="1200" smtClean="0">
                <a:solidFill>
                  <a:srgbClr val="000000"/>
                </a:solidFill>
              </a:rPr>
              <a:pPr algn="r" eaLnBrk="1" hangingPunct="1">
                <a:spcBef>
                  <a:spcPct val="0"/>
                </a:spcBef>
              </a:pPr>
              <a:t>38</a:t>
            </a:fld>
            <a:endParaRPr lang="en-US" altLang="zh-CN" sz="1200" smtClean="0">
              <a:solidFill>
                <a:srgbClr val="000000"/>
              </a:solidFill>
            </a:endParaRPr>
          </a:p>
        </p:txBody>
      </p:sp>
      <p:sp>
        <p:nvSpPr>
          <p:cNvPr id="11" name="TextBox 10"/>
          <p:cNvSpPr txBox="1">
            <a:spLocks noChangeArrowheads="1"/>
          </p:cNvSpPr>
          <p:nvPr/>
        </p:nvSpPr>
        <p:spPr bwMode="auto">
          <a:xfrm>
            <a:off x="4357688" y="1773238"/>
            <a:ext cx="34290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algn="l" eaLnBrk="1" hangingPunct="1"/>
            <a:r>
              <a:rPr lang="en-US" altLang="zh-CN" sz="2000" smtClean="0">
                <a:solidFill>
                  <a:srgbClr val="000000"/>
                </a:solidFill>
                <a:latin typeface="Times New Roman" panose="02020603050405020304" pitchFamily="18" charset="0"/>
              </a:rPr>
              <a:t>1)  Set Min_sup= </a:t>
            </a:r>
            <a:r>
              <a:rPr lang="en-US" altLang="zh-CN" sz="2000" i="1" smtClean="0">
                <a:solidFill>
                  <a:srgbClr val="000000"/>
                </a:solidFill>
                <a:latin typeface="Times New Roman" panose="02020603050405020304" pitchFamily="18" charset="0"/>
              </a:rPr>
              <a:t>k   </a:t>
            </a:r>
            <a:r>
              <a:rPr lang="en-US" altLang="zh-CN" sz="2000" smtClean="0">
                <a:solidFill>
                  <a:srgbClr val="000000"/>
                </a:solidFill>
                <a:latin typeface="Times New Roman" panose="02020603050405020304" pitchFamily="18" charset="0"/>
              </a:rPr>
              <a:t>(i.e. k=2)</a:t>
            </a:r>
          </a:p>
        </p:txBody>
      </p:sp>
      <p:sp>
        <p:nvSpPr>
          <p:cNvPr id="13" name="TextBox 12"/>
          <p:cNvSpPr txBox="1">
            <a:spLocks noChangeArrowheads="1"/>
          </p:cNvSpPr>
          <p:nvPr/>
        </p:nvSpPr>
        <p:spPr bwMode="auto">
          <a:xfrm>
            <a:off x="4357688" y="2349500"/>
            <a:ext cx="4429125"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algn="l" eaLnBrk="1" hangingPunct="1"/>
            <a:r>
              <a:rPr lang="en-US" altLang="zh-CN" sz="2000" smtClean="0">
                <a:solidFill>
                  <a:srgbClr val="000000"/>
                </a:solidFill>
                <a:latin typeface="Times New Roman" panose="02020603050405020304" pitchFamily="18" charset="0"/>
              </a:rPr>
              <a:t>2)  Find the matches of the largest frequent subgraphs (non-overlapping) as the initial group U of blocks. </a:t>
            </a:r>
          </a:p>
        </p:txBody>
      </p:sp>
      <p:sp>
        <p:nvSpPr>
          <p:cNvPr id="14" name="TextBox 13"/>
          <p:cNvSpPr txBox="1">
            <a:spLocks noChangeArrowheads="1"/>
          </p:cNvSpPr>
          <p:nvPr/>
        </p:nvSpPr>
        <p:spPr bwMode="auto">
          <a:xfrm>
            <a:off x="4357688" y="3429000"/>
            <a:ext cx="442912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algn="l" eaLnBrk="1" hangingPunct="1"/>
            <a:r>
              <a:rPr lang="en-US" altLang="zh-CN" sz="2000" smtClean="0">
                <a:solidFill>
                  <a:srgbClr val="000000"/>
                </a:solidFill>
                <a:latin typeface="Times New Roman" panose="02020603050405020304" pitchFamily="18" charset="0"/>
              </a:rPr>
              <a:t>3)  Expand and alignment all blocks in the group U, until Cost(U) is increased. </a:t>
            </a:r>
          </a:p>
        </p:txBody>
      </p:sp>
      <p:sp>
        <p:nvSpPr>
          <p:cNvPr id="16" name="TextBox 15"/>
          <p:cNvSpPr txBox="1">
            <a:spLocks noChangeArrowheads="1"/>
          </p:cNvSpPr>
          <p:nvPr/>
        </p:nvSpPr>
        <p:spPr bwMode="auto">
          <a:xfrm>
            <a:off x="4429125" y="5032375"/>
            <a:ext cx="442912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algn="l" eaLnBrk="1" hangingPunct="1"/>
            <a:r>
              <a:rPr lang="en-US" altLang="zh-CN" sz="2000" smtClean="0">
                <a:solidFill>
                  <a:srgbClr val="000000"/>
                </a:solidFill>
                <a:latin typeface="Times New Roman" panose="02020603050405020304" pitchFamily="18" charset="0"/>
              </a:rPr>
              <a:t>Iterate Steps 1-3 until no vertices in Graph left.</a:t>
            </a:r>
          </a:p>
        </p:txBody>
      </p:sp>
      <p:sp>
        <p:nvSpPr>
          <p:cNvPr id="18" name="TextBox 17"/>
          <p:cNvSpPr txBox="1">
            <a:spLocks noChangeArrowheads="1"/>
          </p:cNvSpPr>
          <p:nvPr/>
        </p:nvSpPr>
        <p:spPr bwMode="auto">
          <a:xfrm>
            <a:off x="4356100" y="4221163"/>
            <a:ext cx="442912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algn="l" eaLnBrk="1" hangingPunct="1"/>
            <a:r>
              <a:rPr lang="en-US" altLang="zh-CN" sz="2000" smtClean="0">
                <a:solidFill>
                  <a:srgbClr val="000000"/>
                </a:solidFill>
                <a:latin typeface="Times New Roman" panose="02020603050405020304" pitchFamily="18" charset="0"/>
              </a:rPr>
              <a:t>4) Extract all blocks in group U from the original graph G. </a:t>
            </a:r>
          </a:p>
        </p:txBody>
      </p:sp>
      <p:pic>
        <p:nvPicPr>
          <p:cNvPr id="4925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013" y="2357438"/>
            <a:ext cx="4114800" cy="281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49254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013" y="2357438"/>
            <a:ext cx="4114800" cy="281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49254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0013" y="2357438"/>
            <a:ext cx="4114800" cy="281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492549"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5263" y="2357438"/>
            <a:ext cx="4410076" cy="3343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20" name="TextBox 19"/>
          <p:cNvSpPr txBox="1">
            <a:spLocks noChangeArrowheads="1"/>
          </p:cNvSpPr>
          <p:nvPr/>
        </p:nvSpPr>
        <p:spPr bwMode="auto">
          <a:xfrm>
            <a:off x="1785938" y="2209800"/>
            <a:ext cx="185737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eaLnBrk="1" hangingPunct="1"/>
            <a:r>
              <a:rPr lang="en-US" altLang="zh-CN" sz="2000" smtClean="0">
                <a:solidFill>
                  <a:srgbClr val="000000"/>
                </a:solidFill>
                <a:latin typeface="Times New Roman" panose="02020603050405020304" pitchFamily="18" charset="0"/>
                <a:cs typeface="Times New Roman" panose="02020603050405020304" pitchFamily="18" charset="0"/>
              </a:rPr>
              <a:t>Blocks in one group</a:t>
            </a:r>
            <a:endParaRPr lang="zh-CN" altLang="en-US" sz="2000" smtClean="0">
              <a:solidFill>
                <a:srgbClr val="000000"/>
              </a:solidFill>
              <a:latin typeface="Times New Roman" panose="02020603050405020304" pitchFamily="18" charset="0"/>
              <a:cs typeface="Times New Roman" panose="02020603050405020304" pitchFamily="18" charset="0"/>
            </a:endParaRPr>
          </a:p>
        </p:txBody>
      </p:sp>
      <p:cxnSp>
        <p:nvCxnSpPr>
          <p:cNvPr id="22" name="直接箭头连接符 21"/>
          <p:cNvCxnSpPr>
            <a:cxnSpLocks noChangeShapeType="1"/>
          </p:cNvCxnSpPr>
          <p:nvPr/>
        </p:nvCxnSpPr>
        <p:spPr bwMode="auto">
          <a:xfrm rot="10800000" flipV="1">
            <a:off x="1143000" y="3000375"/>
            <a:ext cx="1285875" cy="714375"/>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25" name="直接箭头连接符 24"/>
          <p:cNvCxnSpPr>
            <a:cxnSpLocks noChangeShapeType="1"/>
          </p:cNvCxnSpPr>
          <p:nvPr/>
        </p:nvCxnSpPr>
        <p:spPr bwMode="auto">
          <a:xfrm rot="5400000">
            <a:off x="2536032" y="3250406"/>
            <a:ext cx="500062" cy="142875"/>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pic>
        <p:nvPicPr>
          <p:cNvPr id="492550"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0013" y="2357438"/>
            <a:ext cx="4114800" cy="281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492551" name="Picture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0013" y="2357438"/>
            <a:ext cx="4114800" cy="281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30" name="TextBox 29"/>
          <p:cNvSpPr txBox="1">
            <a:spLocks noChangeArrowheads="1"/>
          </p:cNvSpPr>
          <p:nvPr/>
        </p:nvSpPr>
        <p:spPr bwMode="auto">
          <a:xfrm>
            <a:off x="1857375" y="1643063"/>
            <a:ext cx="2071688"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eaLnBrk="1" hangingPunct="1"/>
            <a:r>
              <a:rPr lang="en-US" altLang="zh-CN" sz="2000" smtClean="0">
                <a:solidFill>
                  <a:srgbClr val="000000"/>
                </a:solidFill>
                <a:latin typeface="Times New Roman" panose="02020603050405020304" pitchFamily="18" charset="0"/>
                <a:cs typeface="Times New Roman" panose="02020603050405020304" pitchFamily="18" charset="0"/>
              </a:rPr>
              <a:t>Blocks in another group </a:t>
            </a:r>
            <a:endParaRPr lang="zh-CN" altLang="en-US" sz="2000" smtClean="0">
              <a:solidFill>
                <a:srgbClr val="000000"/>
              </a:solidFill>
              <a:latin typeface="Times New Roman" panose="02020603050405020304" pitchFamily="18" charset="0"/>
              <a:cs typeface="Times New Roman" panose="02020603050405020304" pitchFamily="18" charset="0"/>
            </a:endParaRPr>
          </a:p>
        </p:txBody>
      </p:sp>
      <p:cxnSp>
        <p:nvCxnSpPr>
          <p:cNvPr id="32" name="直接箭头连接符 31"/>
          <p:cNvCxnSpPr>
            <a:cxnSpLocks noChangeShapeType="1"/>
          </p:cNvCxnSpPr>
          <p:nvPr/>
        </p:nvCxnSpPr>
        <p:spPr bwMode="auto">
          <a:xfrm rot="5400000">
            <a:off x="1000125" y="2071688"/>
            <a:ext cx="714375" cy="714375"/>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34" name="直接箭头连接符 33"/>
          <p:cNvCxnSpPr>
            <a:cxnSpLocks noChangeShapeType="1"/>
          </p:cNvCxnSpPr>
          <p:nvPr/>
        </p:nvCxnSpPr>
        <p:spPr bwMode="auto">
          <a:xfrm rot="16200000" flipH="1">
            <a:off x="2857501" y="2857500"/>
            <a:ext cx="1643062" cy="357187"/>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pic>
        <p:nvPicPr>
          <p:cNvPr id="492552" name="Picture 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81013" y="2357438"/>
            <a:ext cx="4695826" cy="298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extLst>
      <p:ext uri="{BB962C8B-B14F-4D97-AF65-F5344CB8AC3E}">
        <p14:creationId xmlns:p14="http://schemas.microsoft.com/office/powerpoint/2010/main" val="229260669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92546"/>
                                        </p:tgtEl>
                                        <p:attrNameLst>
                                          <p:attrName>style.visibility</p:attrName>
                                        </p:attrNameLst>
                                      </p:cBhvr>
                                      <p:to>
                                        <p:strVal val="visible"/>
                                      </p:to>
                                    </p:set>
                                    <p:animEffect transition="in" filter="blinds(horizontal)">
                                      <p:cBhvr>
                                        <p:cTn id="7" dur="500"/>
                                        <p:tgtEl>
                                          <p:spTgt spid="49254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blinds(horizontal)">
                                      <p:cBhvr>
                                        <p:cTn id="12" dur="500"/>
                                        <p:tgtEl>
                                          <p:spTgt spid="1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blinds(horizontal)">
                                      <p:cBhvr>
                                        <p:cTn id="17" dur="500"/>
                                        <p:tgtEl>
                                          <p:spTgt spid="1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492547"/>
                                        </p:tgtEl>
                                        <p:attrNameLst>
                                          <p:attrName>style.visibility</p:attrName>
                                        </p:attrNameLst>
                                      </p:cBhvr>
                                      <p:to>
                                        <p:strVal val="visible"/>
                                      </p:to>
                                    </p:set>
                                    <p:animEffect transition="in" filter="blinds(horizontal)">
                                      <p:cBhvr>
                                        <p:cTn id="22" dur="500"/>
                                        <p:tgtEl>
                                          <p:spTgt spid="49254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blinds(horizontal)">
                                      <p:cBhvr>
                                        <p:cTn id="27" dur="500"/>
                                        <p:tgtEl>
                                          <p:spTgt spid="14"/>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492548"/>
                                        </p:tgtEl>
                                        <p:attrNameLst>
                                          <p:attrName>style.visibility</p:attrName>
                                        </p:attrNameLst>
                                      </p:cBhvr>
                                      <p:to>
                                        <p:strVal val="visible"/>
                                      </p:to>
                                    </p:set>
                                    <p:animEffect transition="in" filter="blinds(horizontal)">
                                      <p:cBhvr>
                                        <p:cTn id="32" dur="500"/>
                                        <p:tgtEl>
                                          <p:spTgt spid="492548"/>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20"/>
                                        </p:tgtEl>
                                        <p:attrNameLst>
                                          <p:attrName>style.visibility</p:attrName>
                                        </p:attrNameLst>
                                      </p:cBhvr>
                                      <p:to>
                                        <p:strVal val="visible"/>
                                      </p:to>
                                    </p:set>
                                    <p:animEffect transition="in" filter="blinds(horizontal)">
                                      <p:cBhvr>
                                        <p:cTn id="37" dur="500"/>
                                        <p:tgtEl>
                                          <p:spTgt spid="20"/>
                                        </p:tgtEl>
                                      </p:cBhvr>
                                    </p:animEffect>
                                  </p:childTnLst>
                                  <p:subTnLst>
                                    <p:set>
                                      <p:cBhvr override="childStyle">
                                        <p:cTn dur="1" fill="hold" display="0" masterRel="nextClick" afterEffect="1"/>
                                        <p:tgtEl>
                                          <p:spTgt spid="20"/>
                                        </p:tgtEl>
                                        <p:attrNameLst>
                                          <p:attrName>style.visibility</p:attrName>
                                        </p:attrNameLst>
                                      </p:cBhvr>
                                      <p:to>
                                        <p:strVal val="hidden"/>
                                      </p:to>
                                    </p:set>
                                  </p:subTnLst>
                                </p:cTn>
                              </p:par>
                              <p:par>
                                <p:cTn id="38" presetID="3" presetClass="entr" presetSubtype="10" fill="hold" nodeType="withEffect">
                                  <p:stCondLst>
                                    <p:cond delay="0"/>
                                  </p:stCondLst>
                                  <p:childTnLst>
                                    <p:set>
                                      <p:cBhvr>
                                        <p:cTn id="39" dur="1" fill="hold">
                                          <p:stCondLst>
                                            <p:cond delay="0"/>
                                          </p:stCondLst>
                                        </p:cTn>
                                        <p:tgtEl>
                                          <p:spTgt spid="22"/>
                                        </p:tgtEl>
                                        <p:attrNameLst>
                                          <p:attrName>style.visibility</p:attrName>
                                        </p:attrNameLst>
                                      </p:cBhvr>
                                      <p:to>
                                        <p:strVal val="visible"/>
                                      </p:to>
                                    </p:set>
                                    <p:animEffect transition="in" filter="blinds(horizontal)">
                                      <p:cBhvr>
                                        <p:cTn id="40" dur="500"/>
                                        <p:tgtEl>
                                          <p:spTgt spid="22"/>
                                        </p:tgtEl>
                                      </p:cBhvr>
                                    </p:animEffect>
                                  </p:childTnLst>
                                  <p:subTnLst>
                                    <p:set>
                                      <p:cBhvr override="childStyle">
                                        <p:cTn dur="1" fill="hold" display="0" masterRel="nextClick" afterEffect="1"/>
                                        <p:tgtEl>
                                          <p:spTgt spid="22"/>
                                        </p:tgtEl>
                                        <p:attrNameLst>
                                          <p:attrName>style.visibility</p:attrName>
                                        </p:attrNameLst>
                                      </p:cBhvr>
                                      <p:to>
                                        <p:strVal val="hidden"/>
                                      </p:to>
                                    </p:set>
                                  </p:subTnLst>
                                </p:cTn>
                              </p:par>
                              <p:par>
                                <p:cTn id="41" presetID="3" presetClass="entr" presetSubtype="10" fill="hold" nodeType="withEffect">
                                  <p:stCondLst>
                                    <p:cond delay="0"/>
                                  </p:stCondLst>
                                  <p:childTnLst>
                                    <p:set>
                                      <p:cBhvr>
                                        <p:cTn id="42" dur="1" fill="hold">
                                          <p:stCondLst>
                                            <p:cond delay="0"/>
                                          </p:stCondLst>
                                        </p:cTn>
                                        <p:tgtEl>
                                          <p:spTgt spid="25"/>
                                        </p:tgtEl>
                                        <p:attrNameLst>
                                          <p:attrName>style.visibility</p:attrName>
                                        </p:attrNameLst>
                                      </p:cBhvr>
                                      <p:to>
                                        <p:strVal val="visible"/>
                                      </p:to>
                                    </p:set>
                                    <p:animEffect transition="in" filter="blinds(horizontal)">
                                      <p:cBhvr>
                                        <p:cTn id="43" dur="500"/>
                                        <p:tgtEl>
                                          <p:spTgt spid="25"/>
                                        </p:tgtEl>
                                      </p:cBhvr>
                                    </p:animEffect>
                                  </p:childTnLst>
                                  <p:subTnLst>
                                    <p:set>
                                      <p:cBhvr override="childStyle">
                                        <p:cTn dur="1" fill="hold" display="0" masterRel="nextClick" afterEffect="1"/>
                                        <p:tgtEl>
                                          <p:spTgt spid="25"/>
                                        </p:tgtEl>
                                        <p:attrNameLst>
                                          <p:attrName>style.visibility</p:attrName>
                                        </p:attrNameLst>
                                      </p:cBhvr>
                                      <p:to>
                                        <p:strVal val="hidden"/>
                                      </p:to>
                                    </p:set>
                                  </p:subTnLst>
                                </p:cTn>
                              </p:par>
                              <p:par>
                                <p:cTn id="44" presetID="3" presetClass="entr" presetSubtype="10" fill="hold" nodeType="withEffect">
                                  <p:stCondLst>
                                    <p:cond delay="0"/>
                                  </p:stCondLst>
                                  <p:childTnLst>
                                    <p:set>
                                      <p:cBhvr>
                                        <p:cTn id="45" dur="1" fill="hold">
                                          <p:stCondLst>
                                            <p:cond delay="0"/>
                                          </p:stCondLst>
                                        </p:cTn>
                                        <p:tgtEl>
                                          <p:spTgt spid="492549"/>
                                        </p:tgtEl>
                                        <p:attrNameLst>
                                          <p:attrName>style.visibility</p:attrName>
                                        </p:attrNameLst>
                                      </p:cBhvr>
                                      <p:to>
                                        <p:strVal val="visible"/>
                                      </p:to>
                                    </p:set>
                                    <p:animEffect transition="in" filter="blinds(horizontal)">
                                      <p:cBhvr>
                                        <p:cTn id="46" dur="500"/>
                                        <p:tgtEl>
                                          <p:spTgt spid="492549"/>
                                        </p:tgtEl>
                                      </p:cBhvr>
                                    </p:animEffect>
                                  </p:childTnLst>
                                  <p:subTnLst>
                                    <p:set>
                                      <p:cBhvr override="childStyle">
                                        <p:cTn dur="1" fill="hold" display="0" masterRel="nextClick" afterEffect="1"/>
                                        <p:tgtEl>
                                          <p:spTgt spid="492549"/>
                                        </p:tgtEl>
                                        <p:attrNameLst>
                                          <p:attrName>style.visibility</p:attrName>
                                        </p:attrNameLst>
                                      </p:cBhvr>
                                      <p:to>
                                        <p:strVal val="hidden"/>
                                      </p:to>
                                    </p:set>
                                  </p:subTnLst>
                                </p:cTn>
                              </p:par>
                            </p:childTnLst>
                          </p:cTn>
                        </p:par>
                      </p:childTnLst>
                    </p:cTn>
                  </p:par>
                  <p:par>
                    <p:cTn id="47" fill="hold" nodeType="clickPar">
                      <p:stCondLst>
                        <p:cond delay="indefinite"/>
                      </p:stCondLst>
                      <p:childTnLst>
                        <p:par>
                          <p:cTn id="48" fill="hold" nodeType="withGroup">
                            <p:stCondLst>
                              <p:cond delay="0"/>
                            </p:stCondLst>
                            <p:childTnLst>
                              <p:par>
                                <p:cTn id="49" presetID="3" presetClass="entr" presetSubtype="10" fill="hold" grpId="0" nodeType="clickEffect">
                                  <p:stCondLst>
                                    <p:cond delay="0"/>
                                  </p:stCondLst>
                                  <p:childTnLst>
                                    <p:set>
                                      <p:cBhvr>
                                        <p:cTn id="50" dur="1" fill="hold">
                                          <p:stCondLst>
                                            <p:cond delay="0"/>
                                          </p:stCondLst>
                                        </p:cTn>
                                        <p:tgtEl>
                                          <p:spTgt spid="18"/>
                                        </p:tgtEl>
                                        <p:attrNameLst>
                                          <p:attrName>style.visibility</p:attrName>
                                        </p:attrNameLst>
                                      </p:cBhvr>
                                      <p:to>
                                        <p:strVal val="visible"/>
                                      </p:to>
                                    </p:set>
                                    <p:animEffect transition="in" filter="blinds(horizontal)">
                                      <p:cBhvr>
                                        <p:cTn id="51" dur="500"/>
                                        <p:tgtEl>
                                          <p:spTgt spid="18"/>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3" presetClass="entr" presetSubtype="10" fill="hold" nodeType="clickEffect">
                                  <p:stCondLst>
                                    <p:cond delay="0"/>
                                  </p:stCondLst>
                                  <p:childTnLst>
                                    <p:set>
                                      <p:cBhvr>
                                        <p:cTn id="55" dur="1" fill="hold">
                                          <p:stCondLst>
                                            <p:cond delay="0"/>
                                          </p:stCondLst>
                                        </p:cTn>
                                        <p:tgtEl>
                                          <p:spTgt spid="492550"/>
                                        </p:tgtEl>
                                        <p:attrNameLst>
                                          <p:attrName>style.visibility</p:attrName>
                                        </p:attrNameLst>
                                      </p:cBhvr>
                                      <p:to>
                                        <p:strVal val="visible"/>
                                      </p:to>
                                    </p:set>
                                    <p:animEffect transition="in" filter="blinds(horizontal)">
                                      <p:cBhvr>
                                        <p:cTn id="56" dur="500"/>
                                        <p:tgtEl>
                                          <p:spTgt spid="492550"/>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3" presetClass="entr" presetSubtype="10" fill="hold" grpId="0" nodeType="clickEffect">
                                  <p:stCondLst>
                                    <p:cond delay="0"/>
                                  </p:stCondLst>
                                  <p:childTnLst>
                                    <p:set>
                                      <p:cBhvr>
                                        <p:cTn id="60" dur="1" fill="hold">
                                          <p:stCondLst>
                                            <p:cond delay="0"/>
                                          </p:stCondLst>
                                        </p:cTn>
                                        <p:tgtEl>
                                          <p:spTgt spid="16"/>
                                        </p:tgtEl>
                                        <p:attrNameLst>
                                          <p:attrName>style.visibility</p:attrName>
                                        </p:attrNameLst>
                                      </p:cBhvr>
                                      <p:to>
                                        <p:strVal val="visible"/>
                                      </p:to>
                                    </p:set>
                                    <p:animEffect transition="in" filter="blinds(horizontal)">
                                      <p:cBhvr>
                                        <p:cTn id="61" dur="500"/>
                                        <p:tgtEl>
                                          <p:spTgt spid="16"/>
                                        </p:tgtEl>
                                      </p:cBhvr>
                                    </p:animEffect>
                                  </p:childTnLst>
                                </p:cTn>
                              </p:par>
                            </p:childTnLst>
                          </p:cTn>
                        </p:par>
                      </p:childTnLst>
                    </p:cTn>
                  </p:par>
                  <p:par>
                    <p:cTn id="62" fill="hold" nodeType="clickPar">
                      <p:stCondLst>
                        <p:cond delay="indefinite"/>
                      </p:stCondLst>
                      <p:childTnLst>
                        <p:par>
                          <p:cTn id="63" fill="hold" nodeType="withGroup">
                            <p:stCondLst>
                              <p:cond delay="0"/>
                            </p:stCondLst>
                            <p:childTnLst>
                              <p:par>
                                <p:cTn id="64" presetID="3" presetClass="entr" presetSubtype="10" fill="hold" nodeType="clickEffect">
                                  <p:stCondLst>
                                    <p:cond delay="0"/>
                                  </p:stCondLst>
                                  <p:childTnLst>
                                    <p:set>
                                      <p:cBhvr>
                                        <p:cTn id="65" dur="1" fill="hold">
                                          <p:stCondLst>
                                            <p:cond delay="0"/>
                                          </p:stCondLst>
                                        </p:cTn>
                                        <p:tgtEl>
                                          <p:spTgt spid="492551"/>
                                        </p:tgtEl>
                                        <p:attrNameLst>
                                          <p:attrName>style.visibility</p:attrName>
                                        </p:attrNameLst>
                                      </p:cBhvr>
                                      <p:to>
                                        <p:strVal val="visible"/>
                                      </p:to>
                                    </p:set>
                                    <p:animEffect transition="in" filter="blinds(horizontal)">
                                      <p:cBhvr>
                                        <p:cTn id="66" dur="500"/>
                                        <p:tgtEl>
                                          <p:spTgt spid="492551"/>
                                        </p:tgtEl>
                                      </p:cBhvr>
                                    </p:animEffect>
                                  </p:childTnLst>
                                </p:cTn>
                              </p:par>
                            </p:childTnLst>
                          </p:cTn>
                        </p:par>
                      </p:childTnLst>
                    </p:cTn>
                  </p:par>
                  <p:par>
                    <p:cTn id="67" fill="hold" nodeType="clickPar">
                      <p:stCondLst>
                        <p:cond delay="indefinite"/>
                      </p:stCondLst>
                      <p:childTnLst>
                        <p:par>
                          <p:cTn id="68" fill="hold" nodeType="withGroup">
                            <p:stCondLst>
                              <p:cond delay="0"/>
                            </p:stCondLst>
                            <p:childTnLst>
                              <p:par>
                                <p:cTn id="69" presetID="3" presetClass="entr" presetSubtype="10" fill="hold" nodeType="clickEffect">
                                  <p:stCondLst>
                                    <p:cond delay="0"/>
                                  </p:stCondLst>
                                  <p:childTnLst>
                                    <p:set>
                                      <p:cBhvr>
                                        <p:cTn id="70" dur="1" fill="hold">
                                          <p:stCondLst>
                                            <p:cond delay="0"/>
                                          </p:stCondLst>
                                        </p:cTn>
                                        <p:tgtEl>
                                          <p:spTgt spid="32"/>
                                        </p:tgtEl>
                                        <p:attrNameLst>
                                          <p:attrName>style.visibility</p:attrName>
                                        </p:attrNameLst>
                                      </p:cBhvr>
                                      <p:to>
                                        <p:strVal val="visible"/>
                                      </p:to>
                                    </p:set>
                                    <p:animEffect transition="in" filter="blinds(horizontal)">
                                      <p:cBhvr>
                                        <p:cTn id="71" dur="500"/>
                                        <p:tgtEl>
                                          <p:spTgt spid="32"/>
                                        </p:tgtEl>
                                      </p:cBhvr>
                                    </p:animEffect>
                                  </p:childTnLst>
                                  <p:subTnLst>
                                    <p:set>
                                      <p:cBhvr override="childStyle">
                                        <p:cTn dur="1" fill="hold" display="0" masterRel="nextClick" afterEffect="1"/>
                                        <p:tgtEl>
                                          <p:spTgt spid="32"/>
                                        </p:tgtEl>
                                        <p:attrNameLst>
                                          <p:attrName>style.visibility</p:attrName>
                                        </p:attrNameLst>
                                      </p:cBhvr>
                                      <p:to>
                                        <p:strVal val="hidden"/>
                                      </p:to>
                                    </p:set>
                                  </p:subTnLst>
                                </p:cTn>
                              </p:par>
                              <p:par>
                                <p:cTn id="72" presetID="3" presetClass="entr" presetSubtype="10" fill="hold" grpId="0" nodeType="withEffect">
                                  <p:stCondLst>
                                    <p:cond delay="0"/>
                                  </p:stCondLst>
                                  <p:childTnLst>
                                    <p:set>
                                      <p:cBhvr>
                                        <p:cTn id="73" dur="1" fill="hold">
                                          <p:stCondLst>
                                            <p:cond delay="0"/>
                                          </p:stCondLst>
                                        </p:cTn>
                                        <p:tgtEl>
                                          <p:spTgt spid="30"/>
                                        </p:tgtEl>
                                        <p:attrNameLst>
                                          <p:attrName>style.visibility</p:attrName>
                                        </p:attrNameLst>
                                      </p:cBhvr>
                                      <p:to>
                                        <p:strVal val="visible"/>
                                      </p:to>
                                    </p:set>
                                    <p:animEffect transition="in" filter="blinds(horizontal)">
                                      <p:cBhvr>
                                        <p:cTn id="74" dur="500"/>
                                        <p:tgtEl>
                                          <p:spTgt spid="30"/>
                                        </p:tgtEl>
                                      </p:cBhvr>
                                    </p:animEffect>
                                  </p:childTnLst>
                                  <p:subTnLst>
                                    <p:set>
                                      <p:cBhvr override="childStyle">
                                        <p:cTn dur="1" fill="hold" display="0" masterRel="nextClick" afterEffect="1"/>
                                        <p:tgtEl>
                                          <p:spTgt spid="30"/>
                                        </p:tgtEl>
                                        <p:attrNameLst>
                                          <p:attrName>style.visibility</p:attrName>
                                        </p:attrNameLst>
                                      </p:cBhvr>
                                      <p:to>
                                        <p:strVal val="hidden"/>
                                      </p:to>
                                    </p:set>
                                  </p:subTnLst>
                                </p:cTn>
                              </p:par>
                              <p:par>
                                <p:cTn id="75" presetID="3" presetClass="entr" presetSubtype="10" fill="hold" nodeType="withEffect">
                                  <p:stCondLst>
                                    <p:cond delay="0"/>
                                  </p:stCondLst>
                                  <p:childTnLst>
                                    <p:set>
                                      <p:cBhvr>
                                        <p:cTn id="76" dur="1" fill="hold">
                                          <p:stCondLst>
                                            <p:cond delay="0"/>
                                          </p:stCondLst>
                                        </p:cTn>
                                        <p:tgtEl>
                                          <p:spTgt spid="34"/>
                                        </p:tgtEl>
                                        <p:attrNameLst>
                                          <p:attrName>style.visibility</p:attrName>
                                        </p:attrNameLst>
                                      </p:cBhvr>
                                      <p:to>
                                        <p:strVal val="visible"/>
                                      </p:to>
                                    </p:set>
                                    <p:animEffect transition="in" filter="blinds(horizontal)">
                                      <p:cBhvr>
                                        <p:cTn id="77" dur="500"/>
                                        <p:tgtEl>
                                          <p:spTgt spid="34"/>
                                        </p:tgtEl>
                                      </p:cBhvr>
                                    </p:animEffect>
                                  </p:childTnLst>
                                  <p:subTnLst>
                                    <p:set>
                                      <p:cBhvr override="childStyle">
                                        <p:cTn dur="1" fill="hold" display="0" masterRel="nextClick" afterEffect="1"/>
                                        <p:tgtEl>
                                          <p:spTgt spid="34"/>
                                        </p:tgtEl>
                                        <p:attrNameLst>
                                          <p:attrName>style.visibility</p:attrName>
                                        </p:attrNameLst>
                                      </p:cBhvr>
                                      <p:to>
                                        <p:strVal val="hidden"/>
                                      </p:to>
                                    </p:set>
                                  </p:subTnLst>
                                </p:cTn>
                              </p:par>
                            </p:childTnLst>
                          </p:cTn>
                        </p:par>
                      </p:childTnLst>
                    </p:cTn>
                  </p:par>
                  <p:par>
                    <p:cTn id="78" fill="hold" nodeType="clickPar">
                      <p:stCondLst>
                        <p:cond delay="indefinite"/>
                      </p:stCondLst>
                      <p:childTnLst>
                        <p:par>
                          <p:cTn id="79" fill="hold" nodeType="withGroup">
                            <p:stCondLst>
                              <p:cond delay="0"/>
                            </p:stCondLst>
                            <p:childTnLst>
                              <p:par>
                                <p:cTn id="80" presetID="3" presetClass="entr" presetSubtype="10" fill="hold" nodeType="clickEffect">
                                  <p:stCondLst>
                                    <p:cond delay="0"/>
                                  </p:stCondLst>
                                  <p:childTnLst>
                                    <p:set>
                                      <p:cBhvr>
                                        <p:cTn id="81" dur="1" fill="hold">
                                          <p:stCondLst>
                                            <p:cond delay="0"/>
                                          </p:stCondLst>
                                        </p:cTn>
                                        <p:tgtEl>
                                          <p:spTgt spid="492552"/>
                                        </p:tgtEl>
                                        <p:attrNameLst>
                                          <p:attrName>style.visibility</p:attrName>
                                        </p:attrNameLst>
                                      </p:cBhvr>
                                      <p:to>
                                        <p:strVal val="visible"/>
                                      </p:to>
                                    </p:set>
                                    <p:animEffect transition="in" filter="blinds(horizontal)">
                                      <p:cBhvr>
                                        <p:cTn id="82" dur="500"/>
                                        <p:tgtEl>
                                          <p:spTgt spid="4925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p:bldP spid="14" grpId="0"/>
      <p:bldP spid="16" grpId="0"/>
      <p:bldP spid="18" grpId="0"/>
      <p:bldP spid="20" grpId="0"/>
      <p:bldP spid="30"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日期占位符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eaLnBrk="1" hangingPunct="1"/>
            <a:fld id="{DE25D1AE-5ACA-442F-B87E-CD98857C8B7A}" type="datetime1">
              <a:rPr lang="zh-CN" altLang="en-US" sz="1200" smtClean="0">
                <a:solidFill>
                  <a:srgbClr val="000000"/>
                </a:solidFill>
              </a:rPr>
              <a:pPr eaLnBrk="1" hangingPunct="1"/>
              <a:t>2017/12/2</a:t>
            </a:fld>
            <a:endParaRPr lang="en-US" altLang="zh-CN" sz="1200" smtClean="0">
              <a:solidFill>
                <a:srgbClr val="000000"/>
              </a:solidFill>
            </a:endParaRPr>
          </a:p>
        </p:txBody>
      </p:sp>
      <p:sp>
        <p:nvSpPr>
          <p:cNvPr id="7172"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eaLnBrk="1" hangingPunct="1"/>
            <a:fld id="{A126948D-A672-4ED6-83DA-A2D315051D30}" type="slidenum">
              <a:rPr lang="en-US" altLang="zh-CN" sz="1200">
                <a:solidFill>
                  <a:srgbClr val="000000"/>
                </a:solidFill>
              </a:rPr>
              <a:pPr eaLnBrk="1" hangingPunct="1"/>
              <a:t>39</a:t>
            </a:fld>
            <a:endParaRPr lang="en-US" altLang="zh-CN" sz="1200">
              <a:solidFill>
                <a:srgbClr val="000000"/>
              </a:solidFill>
            </a:endParaRPr>
          </a:p>
        </p:txBody>
      </p:sp>
      <p:sp>
        <p:nvSpPr>
          <p:cNvPr id="7173" name="日期占位符 3"/>
          <p:cNvSpPr txBox="1">
            <a:spLocks noGrp="1"/>
          </p:cNvSpPr>
          <p:nvPr/>
        </p:nvSpPr>
        <p:spPr bwMode="auto">
          <a:xfrm>
            <a:off x="6096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algn="l" eaLnBrk="1" hangingPunct="1">
              <a:spcBef>
                <a:spcPct val="0"/>
              </a:spcBef>
            </a:pPr>
            <a:fld id="{AA20A587-24CE-49D3-B0C0-80CF6847DC08}" type="datetime1">
              <a:rPr lang="zh-CN" altLang="en-US" sz="1200" smtClean="0">
                <a:solidFill>
                  <a:srgbClr val="000000"/>
                </a:solidFill>
              </a:rPr>
              <a:pPr algn="l" eaLnBrk="1" hangingPunct="1">
                <a:spcBef>
                  <a:spcPct val="0"/>
                </a:spcBef>
              </a:pPr>
              <a:t>2017/12/2</a:t>
            </a:fld>
            <a:endParaRPr lang="en-US" altLang="zh-CN" sz="1200" smtClean="0">
              <a:solidFill>
                <a:srgbClr val="000000"/>
              </a:solidFill>
            </a:endParaRPr>
          </a:p>
        </p:txBody>
      </p:sp>
      <p:sp>
        <p:nvSpPr>
          <p:cNvPr id="7174" name="灯片编号占位符 5"/>
          <p:cNvSpPr txBox="1">
            <a:spLocks noGrp="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algn="r" eaLnBrk="1" hangingPunct="1">
              <a:spcBef>
                <a:spcPct val="0"/>
              </a:spcBef>
            </a:pPr>
            <a:fld id="{C3417912-F087-4198-B208-103ED9ED4953}" type="slidenum">
              <a:rPr lang="en-US" altLang="zh-CN" sz="1200" smtClean="0">
                <a:solidFill>
                  <a:srgbClr val="000000"/>
                </a:solidFill>
              </a:rPr>
              <a:pPr algn="r" eaLnBrk="1" hangingPunct="1">
                <a:spcBef>
                  <a:spcPct val="0"/>
                </a:spcBef>
              </a:pPr>
              <a:t>39</a:t>
            </a:fld>
            <a:endParaRPr lang="en-US" altLang="zh-CN" sz="1200" smtClean="0">
              <a:solidFill>
                <a:srgbClr val="000000"/>
              </a:solidFill>
            </a:endParaRPr>
          </a:p>
        </p:txBody>
      </p:sp>
      <p:sp>
        <p:nvSpPr>
          <p:cNvPr id="7175" name="Rectangle 2"/>
          <p:cNvSpPr>
            <a:spLocks noGrp="1" noChangeArrowheads="1"/>
          </p:cNvSpPr>
          <p:nvPr>
            <p:ph type="title" idx="4294967295"/>
          </p:nvPr>
        </p:nvSpPr>
        <p:spPr/>
        <p:txBody>
          <a:bodyPr/>
          <a:lstStyle/>
          <a:p>
            <a:pPr eaLnBrk="1" hangingPunct="1"/>
            <a:r>
              <a:rPr lang="en-US" altLang="zh-CN" smtClean="0"/>
              <a:t>Dynamic Releases</a:t>
            </a:r>
          </a:p>
        </p:txBody>
      </p:sp>
      <p:pic>
        <p:nvPicPr>
          <p:cNvPr id="7176" name="Picture 5" descr="dynamic_release_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39975" y="1844675"/>
            <a:ext cx="6048375" cy="409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6424" name="Oval 8"/>
          <p:cNvSpPr>
            <a:spLocks noChangeArrowheads="1"/>
          </p:cNvSpPr>
          <p:nvPr/>
        </p:nvSpPr>
        <p:spPr bwMode="auto">
          <a:xfrm>
            <a:off x="4486275" y="4573588"/>
            <a:ext cx="355600" cy="352425"/>
          </a:xfrm>
          <a:prstGeom prst="ellipse">
            <a:avLst/>
          </a:prstGeom>
          <a:noFill/>
          <a:ln w="38100" algn="ctr">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eaLnBrk="1" hangingPunct="1"/>
            <a:endParaRPr lang="zh-CN" altLang="zh-CN" smtClean="0">
              <a:solidFill>
                <a:srgbClr val="000000"/>
              </a:solidFill>
            </a:endParaRPr>
          </a:p>
        </p:txBody>
      </p:sp>
      <p:sp>
        <p:nvSpPr>
          <p:cNvPr id="316425" name="Oval 9"/>
          <p:cNvSpPr>
            <a:spLocks noChangeArrowheads="1"/>
          </p:cNvSpPr>
          <p:nvPr/>
        </p:nvSpPr>
        <p:spPr bwMode="auto">
          <a:xfrm>
            <a:off x="3173413" y="4552950"/>
            <a:ext cx="355600" cy="352425"/>
          </a:xfrm>
          <a:prstGeom prst="ellipse">
            <a:avLst/>
          </a:prstGeom>
          <a:noFill/>
          <a:ln w="38100" algn="ctr">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eaLnBrk="1" hangingPunct="1"/>
            <a:endParaRPr lang="zh-CN" altLang="zh-CN" smtClean="0">
              <a:solidFill>
                <a:srgbClr val="000000"/>
              </a:solidFill>
            </a:endParaRPr>
          </a:p>
        </p:txBody>
      </p:sp>
      <p:sp>
        <p:nvSpPr>
          <p:cNvPr id="316429" name="Oval 13"/>
          <p:cNvSpPr>
            <a:spLocks noChangeArrowheads="1"/>
          </p:cNvSpPr>
          <p:nvPr/>
        </p:nvSpPr>
        <p:spPr bwMode="auto">
          <a:xfrm>
            <a:off x="7566025" y="4572000"/>
            <a:ext cx="355600" cy="352425"/>
          </a:xfrm>
          <a:prstGeom prst="ellipse">
            <a:avLst/>
          </a:prstGeom>
          <a:noFill/>
          <a:ln w="38100" algn="ctr">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eaLnBrk="1" hangingPunct="1"/>
            <a:endParaRPr lang="zh-CN" altLang="zh-CN" smtClean="0">
              <a:solidFill>
                <a:srgbClr val="000000"/>
              </a:solidFill>
            </a:endParaRPr>
          </a:p>
        </p:txBody>
      </p:sp>
      <p:sp>
        <p:nvSpPr>
          <p:cNvPr id="316430" name="Oval 14"/>
          <p:cNvSpPr>
            <a:spLocks noChangeArrowheads="1"/>
          </p:cNvSpPr>
          <p:nvPr/>
        </p:nvSpPr>
        <p:spPr bwMode="auto">
          <a:xfrm>
            <a:off x="6269038" y="4545013"/>
            <a:ext cx="355600" cy="352425"/>
          </a:xfrm>
          <a:prstGeom prst="ellipse">
            <a:avLst/>
          </a:prstGeom>
          <a:noFill/>
          <a:ln w="38100" algn="ctr">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eaLnBrk="1" hangingPunct="1"/>
            <a:endParaRPr lang="zh-CN" altLang="zh-CN" smtClean="0">
              <a:solidFill>
                <a:srgbClr val="000000"/>
              </a:solidFill>
            </a:endParaRPr>
          </a:p>
        </p:txBody>
      </p:sp>
      <p:graphicFrame>
        <p:nvGraphicFramePr>
          <p:cNvPr id="442380" name="Object 12"/>
          <p:cNvGraphicFramePr>
            <a:graphicFrameLocks noChangeAspect="1"/>
          </p:cNvGraphicFramePr>
          <p:nvPr/>
        </p:nvGraphicFramePr>
        <p:xfrm>
          <a:off x="468313" y="2060575"/>
          <a:ext cx="1871662" cy="773113"/>
        </p:xfrm>
        <a:graphic>
          <a:graphicData uri="http://schemas.openxmlformats.org/presentationml/2006/ole">
            <mc:AlternateContent xmlns:mc="http://schemas.openxmlformats.org/markup-compatibility/2006">
              <mc:Choice xmlns:v="urn:schemas-microsoft-com:vml" Requires="v">
                <p:oleObj spid="_x0000_s97286" name="Visio" r:id="rId5" imgW="2269822" imgH="937736" progId="Visio.Drawing.11">
                  <p:embed/>
                </p:oleObj>
              </mc:Choice>
              <mc:Fallback>
                <p:oleObj name="Visio" r:id="rId5" imgW="2269822" imgH="937736" progId="Visio.Drawing.11">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8313" y="2060575"/>
                        <a:ext cx="1871662" cy="773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4751272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16425"/>
                                        </p:tgtEl>
                                        <p:attrNameLst>
                                          <p:attrName>style.visibility</p:attrName>
                                        </p:attrNameLst>
                                      </p:cBhvr>
                                      <p:to>
                                        <p:strVal val="visible"/>
                                      </p:to>
                                    </p:set>
                                    <p:animEffect transition="in" filter="blinds(horizontal)">
                                      <p:cBhvr>
                                        <p:cTn id="7" dur="500"/>
                                        <p:tgtEl>
                                          <p:spTgt spid="316425"/>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16424"/>
                                        </p:tgtEl>
                                        <p:attrNameLst>
                                          <p:attrName>style.visibility</p:attrName>
                                        </p:attrNameLst>
                                      </p:cBhvr>
                                      <p:to>
                                        <p:strVal val="visible"/>
                                      </p:to>
                                    </p:set>
                                    <p:animEffect transition="in" filter="blinds(horizontal)">
                                      <p:cBhvr>
                                        <p:cTn id="10" dur="500"/>
                                        <p:tgtEl>
                                          <p:spTgt spid="316424"/>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316430"/>
                                        </p:tgtEl>
                                        <p:attrNameLst>
                                          <p:attrName>style.visibility</p:attrName>
                                        </p:attrNameLst>
                                      </p:cBhvr>
                                      <p:to>
                                        <p:strVal val="visible"/>
                                      </p:to>
                                    </p:set>
                                    <p:animEffect transition="in" filter="blinds(horizontal)">
                                      <p:cBhvr>
                                        <p:cTn id="13" dur="500"/>
                                        <p:tgtEl>
                                          <p:spTgt spid="316430"/>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316429"/>
                                        </p:tgtEl>
                                        <p:attrNameLst>
                                          <p:attrName>style.visibility</p:attrName>
                                        </p:attrNameLst>
                                      </p:cBhvr>
                                      <p:to>
                                        <p:strVal val="visible"/>
                                      </p:to>
                                    </p:set>
                                    <p:animEffect transition="in" filter="blinds(horizontal)">
                                      <p:cBhvr>
                                        <p:cTn id="16" dur="500"/>
                                        <p:tgtEl>
                                          <p:spTgt spid="316429"/>
                                        </p:tgtEl>
                                      </p:cBhvr>
                                    </p:animEffect>
                                  </p:childTnLst>
                                </p:cTn>
                              </p:par>
                              <p:par>
                                <p:cTn id="17" presetID="3" presetClass="entr" presetSubtype="10" fill="hold" nodeType="withEffect">
                                  <p:stCondLst>
                                    <p:cond delay="0"/>
                                  </p:stCondLst>
                                  <p:childTnLst>
                                    <p:set>
                                      <p:cBhvr>
                                        <p:cTn id="18" dur="1" fill="hold">
                                          <p:stCondLst>
                                            <p:cond delay="0"/>
                                          </p:stCondLst>
                                        </p:cTn>
                                        <p:tgtEl>
                                          <p:spTgt spid="442380"/>
                                        </p:tgtEl>
                                        <p:attrNameLst>
                                          <p:attrName>style.visibility</p:attrName>
                                        </p:attrNameLst>
                                      </p:cBhvr>
                                      <p:to>
                                        <p:strVal val="visible"/>
                                      </p:to>
                                    </p:set>
                                    <p:animEffect transition="in" filter="blinds(horizontal)">
                                      <p:cBhvr>
                                        <p:cTn id="19" dur="500"/>
                                        <p:tgtEl>
                                          <p:spTgt spid="4423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6424" grpId="0" animBg="1"/>
      <p:bldP spid="316425" grpId="0" animBg="1"/>
      <p:bldP spid="316429" grpId="0" animBg="1"/>
      <p:bldP spid="316430"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r>
              <a:rPr lang="en-US" altLang="zh-CN" dirty="0"/>
              <a:t>Publishing sanitized graph</a:t>
            </a:r>
          </a:p>
        </p:txBody>
      </p:sp>
      <p:sp>
        <p:nvSpPr>
          <p:cNvPr id="3" name="Content Placeholder 2"/>
          <p:cNvSpPr>
            <a:spLocks noGrp="1"/>
          </p:cNvSpPr>
          <p:nvPr>
            <p:ph idx="1"/>
          </p:nvPr>
        </p:nvSpPr>
        <p:spPr/>
        <p:txBody>
          <a:bodyPr/>
          <a:lstStyle/>
          <a:p>
            <a:pPr>
              <a:spcBef>
                <a:spcPct val="50000"/>
              </a:spcBef>
              <a:buFont typeface="+mj-ea"/>
              <a:buAutoNum type="circleNumDbPlain"/>
            </a:pPr>
            <a:r>
              <a:rPr lang="en-US" altLang="zh-CN" sz="2500" kern="1200" dirty="0">
                <a:latin typeface="Times New Roman" pitchFamily="18" charset="0"/>
                <a:ea typeface="宋体" charset="-122"/>
                <a:cs typeface="Times New Roman" pitchFamily="18" charset="0"/>
              </a:rPr>
              <a:t>Privacy protection and the attack models</a:t>
            </a:r>
          </a:p>
          <a:p>
            <a:pPr marL="457200" indent="-457200">
              <a:spcBef>
                <a:spcPct val="50000"/>
              </a:spcBef>
              <a:buFontTx/>
              <a:buAutoNum type="circleNumDbPlain"/>
            </a:pPr>
            <a:r>
              <a:rPr lang="en-US" altLang="zh-CN" sz="2500" kern="1200" dirty="0" smtClean="0">
                <a:latin typeface="Times New Roman" pitchFamily="18" charset="0"/>
                <a:ea typeface="宋体" charset="-122"/>
                <a:cs typeface="Times New Roman" pitchFamily="18" charset="0"/>
              </a:rPr>
              <a:t>Preventing passive attacks</a:t>
            </a:r>
          </a:p>
          <a:p>
            <a:pPr marL="457200" indent="-457200">
              <a:spcBef>
                <a:spcPct val="50000"/>
              </a:spcBef>
              <a:buFontTx/>
              <a:buAutoNum type="circleNumDbPlain"/>
            </a:pPr>
            <a:r>
              <a:rPr lang="en-US" altLang="zh-CN" sz="2500" kern="1200" dirty="0" smtClean="0">
                <a:latin typeface="Times New Roman" pitchFamily="18" charset="0"/>
                <a:ea typeface="宋体" charset="-122"/>
                <a:cs typeface="Times New Roman" pitchFamily="18" charset="0"/>
              </a:rPr>
              <a:t>Preventing active attacks</a:t>
            </a:r>
          </a:p>
          <a:p>
            <a:pPr marL="457200" indent="-457200">
              <a:spcBef>
                <a:spcPct val="50000"/>
              </a:spcBef>
              <a:buFontTx/>
              <a:buAutoNum type="circleNumDbPlain"/>
            </a:pPr>
            <a:r>
              <a:rPr lang="en-US" altLang="zh-CN" sz="2500" kern="1200" dirty="0" smtClean="0">
                <a:latin typeface="Times New Roman" pitchFamily="18" charset="0"/>
                <a:ea typeface="宋体" charset="-122"/>
                <a:cs typeface="Times New Roman" pitchFamily="18" charset="0"/>
              </a:rPr>
              <a:t>Other works</a:t>
            </a:r>
            <a:endParaRPr lang="zh-CN" altLang="en-US" sz="2500" kern="1200" dirty="0" smtClean="0">
              <a:latin typeface="Times New Roman" pitchFamily="18" charset="0"/>
              <a:ea typeface="宋体" charset="-122"/>
              <a:cs typeface="Times New Roman" pitchFamily="18" charset="0"/>
            </a:endParaRPr>
          </a:p>
        </p:txBody>
      </p:sp>
      <p:sp>
        <p:nvSpPr>
          <p:cNvPr id="5" name="Date Placeholder 4"/>
          <p:cNvSpPr>
            <a:spLocks noGrp="1"/>
          </p:cNvSpPr>
          <p:nvPr>
            <p:ph type="dt" sz="half" idx="10"/>
          </p:nvPr>
        </p:nvSpPr>
        <p:spPr/>
        <p:txBody>
          <a:bodyPr/>
          <a:lstStyle/>
          <a:p>
            <a:pPr>
              <a:defRPr/>
            </a:pPr>
            <a:fld id="{DC72DB41-A425-4E25-A556-5AB209302BDC}" type="datetime1">
              <a:rPr lang="en-US" altLang="zh-CN" smtClean="0"/>
              <a:pPr>
                <a:defRPr/>
              </a:pPr>
              <a:t>12/2/17</a:t>
            </a:fld>
            <a:endParaRPr lang="en-US" altLang="zh-CN"/>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日期占位符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eaLnBrk="1" hangingPunct="1"/>
            <a:fld id="{216A7895-8366-4845-A4DE-8D59578FA8BD}" type="datetime1">
              <a:rPr lang="zh-CN" altLang="en-US" sz="1200" smtClean="0">
                <a:solidFill>
                  <a:srgbClr val="000000"/>
                </a:solidFill>
              </a:rPr>
              <a:pPr eaLnBrk="1" hangingPunct="1"/>
              <a:t>2017/12/2</a:t>
            </a:fld>
            <a:endParaRPr lang="en-US" altLang="zh-CN" sz="1200" smtClean="0">
              <a:solidFill>
                <a:srgbClr val="000000"/>
              </a:solidFill>
            </a:endParaRPr>
          </a:p>
        </p:txBody>
      </p:sp>
      <p:sp>
        <p:nvSpPr>
          <p:cNvPr id="33795"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eaLnBrk="1" hangingPunct="1"/>
            <a:fld id="{D212F389-005E-443E-8552-3E3997488BBD}" type="slidenum">
              <a:rPr lang="en-US" altLang="zh-CN" sz="1200">
                <a:solidFill>
                  <a:srgbClr val="000000"/>
                </a:solidFill>
              </a:rPr>
              <a:pPr eaLnBrk="1" hangingPunct="1"/>
              <a:t>40</a:t>
            </a:fld>
            <a:endParaRPr lang="en-US" altLang="zh-CN" sz="1200">
              <a:solidFill>
                <a:srgbClr val="000000"/>
              </a:solidFill>
            </a:endParaRPr>
          </a:p>
        </p:txBody>
      </p:sp>
      <p:sp>
        <p:nvSpPr>
          <p:cNvPr id="33796" name="日期占位符 3"/>
          <p:cNvSpPr txBox="1">
            <a:spLocks noGrp="1"/>
          </p:cNvSpPr>
          <p:nvPr/>
        </p:nvSpPr>
        <p:spPr bwMode="auto">
          <a:xfrm>
            <a:off x="6096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algn="l" eaLnBrk="1" hangingPunct="1">
              <a:spcBef>
                <a:spcPct val="0"/>
              </a:spcBef>
            </a:pPr>
            <a:fld id="{7D967588-1E70-4329-9C9A-754728CCA543}" type="datetime1">
              <a:rPr lang="zh-CN" altLang="en-US" sz="1200" smtClean="0">
                <a:solidFill>
                  <a:srgbClr val="000000"/>
                </a:solidFill>
              </a:rPr>
              <a:pPr algn="l" eaLnBrk="1" hangingPunct="1">
                <a:spcBef>
                  <a:spcPct val="0"/>
                </a:spcBef>
              </a:pPr>
              <a:t>2017/12/2</a:t>
            </a:fld>
            <a:endParaRPr lang="en-US" altLang="zh-CN" sz="1200" smtClean="0">
              <a:solidFill>
                <a:srgbClr val="000000"/>
              </a:solidFill>
            </a:endParaRPr>
          </a:p>
        </p:txBody>
      </p:sp>
      <p:sp>
        <p:nvSpPr>
          <p:cNvPr id="33797" name="灯片编号占位符 5"/>
          <p:cNvSpPr txBox="1">
            <a:spLocks noGrp="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algn="r" eaLnBrk="1" hangingPunct="1">
              <a:spcBef>
                <a:spcPct val="0"/>
              </a:spcBef>
            </a:pPr>
            <a:fld id="{1E7B2591-F5BE-4FA9-9E75-F2452FD73A4C}" type="slidenum">
              <a:rPr lang="en-US" altLang="zh-CN" sz="1200" smtClean="0">
                <a:solidFill>
                  <a:srgbClr val="000000"/>
                </a:solidFill>
              </a:rPr>
              <a:pPr algn="r" eaLnBrk="1" hangingPunct="1">
                <a:spcBef>
                  <a:spcPct val="0"/>
                </a:spcBef>
              </a:pPr>
              <a:t>40</a:t>
            </a:fld>
            <a:endParaRPr lang="en-US" altLang="zh-CN" sz="1200" smtClean="0">
              <a:solidFill>
                <a:srgbClr val="000000"/>
              </a:solidFill>
            </a:endParaRPr>
          </a:p>
        </p:txBody>
      </p:sp>
      <p:sp>
        <p:nvSpPr>
          <p:cNvPr id="33798" name="Rectangle 2"/>
          <p:cNvSpPr>
            <a:spLocks noGrp="1" noChangeArrowheads="1"/>
          </p:cNvSpPr>
          <p:nvPr>
            <p:ph type="title" idx="4294967295"/>
          </p:nvPr>
        </p:nvSpPr>
        <p:spPr/>
        <p:txBody>
          <a:bodyPr/>
          <a:lstStyle/>
          <a:p>
            <a:pPr eaLnBrk="1" hangingPunct="1"/>
            <a:r>
              <a:rPr lang="en-US" altLang="zh-CN" smtClean="0"/>
              <a:t>Vertex ID Generation</a:t>
            </a:r>
          </a:p>
        </p:txBody>
      </p:sp>
      <p:pic>
        <p:nvPicPr>
          <p:cNvPr id="33799" name="Picture 7" descr="绘图1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6013" y="1987550"/>
            <a:ext cx="6696075" cy="4154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1529956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8" name="日期占位符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eaLnBrk="1" hangingPunct="1"/>
            <a:fld id="{16F921BC-A032-4A78-96F3-EDDDA6316F69}" type="datetime1">
              <a:rPr lang="zh-CN" altLang="en-US" sz="1200" smtClean="0">
                <a:solidFill>
                  <a:srgbClr val="000000"/>
                </a:solidFill>
              </a:rPr>
              <a:pPr eaLnBrk="1" hangingPunct="1"/>
              <a:t>2017/12/2</a:t>
            </a:fld>
            <a:endParaRPr lang="en-US" altLang="zh-CN" sz="1200" smtClean="0">
              <a:solidFill>
                <a:srgbClr val="000000"/>
              </a:solidFill>
            </a:endParaRPr>
          </a:p>
        </p:txBody>
      </p:sp>
      <p:sp>
        <p:nvSpPr>
          <p:cNvPr id="8199"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eaLnBrk="1" hangingPunct="1"/>
            <a:fld id="{0FEAF749-9670-460E-95A1-1288FD000742}" type="slidenum">
              <a:rPr lang="en-US" altLang="zh-CN" sz="1200">
                <a:solidFill>
                  <a:srgbClr val="000000"/>
                </a:solidFill>
              </a:rPr>
              <a:pPr eaLnBrk="1" hangingPunct="1"/>
              <a:t>41</a:t>
            </a:fld>
            <a:endParaRPr lang="en-US" altLang="zh-CN" sz="1200">
              <a:solidFill>
                <a:srgbClr val="000000"/>
              </a:solidFill>
            </a:endParaRPr>
          </a:p>
        </p:txBody>
      </p:sp>
      <p:sp>
        <p:nvSpPr>
          <p:cNvPr id="8200" name="日期占位符 3"/>
          <p:cNvSpPr txBox="1">
            <a:spLocks noGrp="1"/>
          </p:cNvSpPr>
          <p:nvPr/>
        </p:nvSpPr>
        <p:spPr bwMode="auto">
          <a:xfrm>
            <a:off x="6096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algn="l" eaLnBrk="1" hangingPunct="1">
              <a:spcBef>
                <a:spcPct val="0"/>
              </a:spcBef>
            </a:pPr>
            <a:fld id="{3620C2DF-D452-4523-8543-80A0D663786F}" type="datetime1">
              <a:rPr lang="zh-CN" altLang="en-US" sz="1200" smtClean="0">
                <a:solidFill>
                  <a:srgbClr val="000000"/>
                </a:solidFill>
              </a:rPr>
              <a:pPr algn="l" eaLnBrk="1" hangingPunct="1">
                <a:spcBef>
                  <a:spcPct val="0"/>
                </a:spcBef>
              </a:pPr>
              <a:t>2017/12/2</a:t>
            </a:fld>
            <a:endParaRPr lang="en-US" altLang="zh-CN" sz="1200" smtClean="0">
              <a:solidFill>
                <a:srgbClr val="000000"/>
              </a:solidFill>
            </a:endParaRPr>
          </a:p>
        </p:txBody>
      </p:sp>
      <p:sp>
        <p:nvSpPr>
          <p:cNvPr id="8201" name="灯片编号占位符 5"/>
          <p:cNvSpPr txBox="1">
            <a:spLocks noGrp="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algn="r" eaLnBrk="1" hangingPunct="1">
              <a:spcBef>
                <a:spcPct val="0"/>
              </a:spcBef>
            </a:pPr>
            <a:fld id="{CBB9A48B-2FDE-4EFC-B3BD-E9801BCD437F}" type="slidenum">
              <a:rPr lang="en-US" altLang="zh-CN" sz="1200" smtClean="0">
                <a:solidFill>
                  <a:srgbClr val="000000"/>
                </a:solidFill>
              </a:rPr>
              <a:pPr algn="r" eaLnBrk="1" hangingPunct="1">
                <a:spcBef>
                  <a:spcPct val="0"/>
                </a:spcBef>
              </a:pPr>
              <a:t>41</a:t>
            </a:fld>
            <a:endParaRPr lang="en-US" altLang="zh-CN" sz="1200" smtClean="0">
              <a:solidFill>
                <a:srgbClr val="000000"/>
              </a:solidFill>
            </a:endParaRPr>
          </a:p>
        </p:txBody>
      </p:sp>
      <p:sp>
        <p:nvSpPr>
          <p:cNvPr id="8202" name="Rectangle 2"/>
          <p:cNvSpPr>
            <a:spLocks noGrp="1" noChangeArrowheads="1"/>
          </p:cNvSpPr>
          <p:nvPr>
            <p:ph type="title" idx="4294967295"/>
          </p:nvPr>
        </p:nvSpPr>
        <p:spPr/>
        <p:txBody>
          <a:bodyPr/>
          <a:lstStyle/>
          <a:p>
            <a:pPr eaLnBrk="1" hangingPunct="1"/>
            <a:r>
              <a:rPr lang="en-US" altLang="zh-CN" smtClean="0"/>
              <a:t>Vertex ID Generation</a:t>
            </a:r>
          </a:p>
        </p:txBody>
      </p:sp>
      <p:graphicFrame>
        <p:nvGraphicFramePr>
          <p:cNvPr id="446474" name="Object 10"/>
          <p:cNvGraphicFramePr>
            <a:graphicFrameLocks noChangeAspect="1"/>
          </p:cNvGraphicFramePr>
          <p:nvPr/>
        </p:nvGraphicFramePr>
        <p:xfrm>
          <a:off x="611188" y="1700213"/>
          <a:ext cx="2465387" cy="2033587"/>
        </p:xfrm>
        <a:graphic>
          <a:graphicData uri="http://schemas.openxmlformats.org/presentationml/2006/ole">
            <mc:AlternateContent xmlns:mc="http://schemas.openxmlformats.org/markup-compatibility/2006">
              <mc:Choice xmlns:v="urn:schemas-microsoft-com:vml" Requires="v">
                <p:oleObj spid="_x0000_s98316" name="Visio" r:id="rId4" imgW="2465832" imgH="2033349" progId="Visio.Drawing.11">
                  <p:embed/>
                </p:oleObj>
              </mc:Choice>
              <mc:Fallback>
                <p:oleObj name="Visio" r:id="rId4" imgW="2465832" imgH="2033349" progId="Visio.Drawing.1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1188" y="1700213"/>
                        <a:ext cx="2465387" cy="2033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46475" name="Object 11"/>
          <p:cNvGraphicFramePr>
            <a:graphicFrameLocks noChangeAspect="1"/>
          </p:cNvGraphicFramePr>
          <p:nvPr/>
        </p:nvGraphicFramePr>
        <p:xfrm>
          <a:off x="5940425" y="1549400"/>
          <a:ext cx="2017713" cy="2527300"/>
        </p:xfrm>
        <a:graphic>
          <a:graphicData uri="http://schemas.openxmlformats.org/presentationml/2006/ole">
            <mc:AlternateContent xmlns:mc="http://schemas.openxmlformats.org/markup-compatibility/2006">
              <mc:Choice xmlns:v="urn:schemas-microsoft-com:vml" Requires="v">
                <p:oleObj spid="_x0000_s98317" name="Visio" r:id="rId6" imgW="2017776" imgH="2526744" progId="Visio.Drawing.11">
                  <p:embed/>
                </p:oleObj>
              </mc:Choice>
              <mc:Fallback>
                <p:oleObj name="Visio" r:id="rId6" imgW="2017776" imgH="2526744" progId="Visio.Drawing.11">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40425" y="1549400"/>
                        <a:ext cx="2017713" cy="2527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46476" name="Object 12"/>
          <p:cNvGraphicFramePr>
            <a:graphicFrameLocks noChangeAspect="1"/>
          </p:cNvGraphicFramePr>
          <p:nvPr/>
        </p:nvGraphicFramePr>
        <p:xfrm>
          <a:off x="468313" y="4221163"/>
          <a:ext cx="2909887" cy="2084387"/>
        </p:xfrm>
        <a:graphic>
          <a:graphicData uri="http://schemas.openxmlformats.org/presentationml/2006/ole">
            <mc:AlternateContent xmlns:mc="http://schemas.openxmlformats.org/markup-compatibility/2006">
              <mc:Choice xmlns:v="urn:schemas-microsoft-com:vml" Requires="v">
                <p:oleObj spid="_x0000_s98318" name="Visio" r:id="rId8" imgW="3519964" imgH="2055019" progId="Visio.Drawing.11">
                  <p:embed/>
                </p:oleObj>
              </mc:Choice>
              <mc:Fallback>
                <p:oleObj name="Visio" r:id="rId8" imgW="3519964" imgH="2055019" progId="Visio.Drawing.11">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68313" y="4221163"/>
                        <a:ext cx="2909887" cy="2084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46479" name="Object 15"/>
          <p:cNvGraphicFramePr>
            <a:graphicFrameLocks noChangeAspect="1"/>
          </p:cNvGraphicFramePr>
          <p:nvPr/>
        </p:nvGraphicFramePr>
        <p:xfrm>
          <a:off x="4859338" y="4087813"/>
          <a:ext cx="3614737" cy="2220912"/>
        </p:xfrm>
        <a:graphic>
          <a:graphicData uri="http://schemas.openxmlformats.org/presentationml/2006/ole">
            <mc:AlternateContent xmlns:mc="http://schemas.openxmlformats.org/markup-compatibility/2006">
              <mc:Choice xmlns:v="urn:schemas-microsoft-com:vml" Requires="v">
                <p:oleObj spid="_x0000_s98319" name="Visio" r:id="rId10" imgW="3613990" imgH="2221230" progId="Visio.Drawing.11">
                  <p:embed/>
                </p:oleObj>
              </mc:Choice>
              <mc:Fallback>
                <p:oleObj name="Visio" r:id="rId10" imgW="3613990" imgH="2221230" progId="Visio.Drawing.11">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859338" y="4087813"/>
                        <a:ext cx="3614737" cy="2220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46480" name="Line 16"/>
          <p:cNvSpPr>
            <a:spLocks noChangeShapeType="1"/>
          </p:cNvSpPr>
          <p:nvPr/>
        </p:nvSpPr>
        <p:spPr bwMode="auto">
          <a:xfrm>
            <a:off x="3492500" y="2997200"/>
            <a:ext cx="19431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en-US" smtClean="0">
              <a:solidFill>
                <a:srgbClr val="000000"/>
              </a:solidFill>
              <a:ea typeface="宋体" panose="02010600030101010101" pitchFamily="2" charset="-122"/>
            </a:endParaRPr>
          </a:p>
        </p:txBody>
      </p:sp>
      <p:sp>
        <p:nvSpPr>
          <p:cNvPr id="446481" name="Text Box 17"/>
          <p:cNvSpPr txBox="1">
            <a:spLocks noChangeArrowheads="1"/>
          </p:cNvSpPr>
          <p:nvPr/>
        </p:nvSpPr>
        <p:spPr bwMode="auto">
          <a:xfrm>
            <a:off x="3203575" y="2133600"/>
            <a:ext cx="2160588" cy="703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0" tIns="0" rIns="0" bIns="0" anchorCtr="1"/>
          <a:lstStyle>
            <a:lvl1pPr marL="914400" indent="-457200"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eaLnBrk="1" hangingPunct="1"/>
            <a:r>
              <a:rPr lang="en-US" altLang="zh-CN" sz="2000" smtClean="0">
                <a:solidFill>
                  <a:srgbClr val="000000"/>
                </a:solidFill>
                <a:latin typeface="Times New Roman" panose="02020603050405020304" pitchFamily="18" charset="0"/>
              </a:rPr>
              <a:t>Generalized vertex </a:t>
            </a:r>
          </a:p>
          <a:p>
            <a:pPr eaLnBrk="1" hangingPunct="1"/>
            <a:r>
              <a:rPr lang="en-US" altLang="zh-CN" sz="2000" smtClean="0">
                <a:solidFill>
                  <a:srgbClr val="000000"/>
                </a:solidFill>
                <a:latin typeface="Times New Roman" panose="02020603050405020304" pitchFamily="18" charset="0"/>
              </a:rPr>
              <a:t>ID table</a:t>
            </a:r>
          </a:p>
        </p:txBody>
      </p:sp>
      <p:sp>
        <p:nvSpPr>
          <p:cNvPr id="446483" name="Line 19"/>
          <p:cNvSpPr>
            <a:spLocks noChangeShapeType="1"/>
          </p:cNvSpPr>
          <p:nvPr/>
        </p:nvSpPr>
        <p:spPr bwMode="auto">
          <a:xfrm>
            <a:off x="3779838" y="5084763"/>
            <a:ext cx="1150937"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en-US" smtClean="0">
              <a:solidFill>
                <a:srgbClr val="000000"/>
              </a:solidFill>
              <a:ea typeface="宋体" panose="02010600030101010101" pitchFamily="2" charset="-122"/>
            </a:endParaRPr>
          </a:p>
        </p:txBody>
      </p:sp>
    </p:spTree>
    <p:extLst>
      <p:ext uri="{BB962C8B-B14F-4D97-AF65-F5344CB8AC3E}">
        <p14:creationId xmlns:p14="http://schemas.microsoft.com/office/powerpoint/2010/main" val="103898096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46474"/>
                                        </p:tgtEl>
                                        <p:attrNameLst>
                                          <p:attrName>style.visibility</p:attrName>
                                        </p:attrNameLst>
                                      </p:cBhvr>
                                      <p:to>
                                        <p:strVal val="visible"/>
                                      </p:to>
                                    </p:set>
                                    <p:animEffect transition="in" filter="blinds(horizontal)">
                                      <p:cBhvr>
                                        <p:cTn id="7" dur="500"/>
                                        <p:tgtEl>
                                          <p:spTgt spid="446474"/>
                                        </p:tgtEl>
                                      </p:cBhvr>
                                    </p:animEffect>
                                  </p:childTnLst>
                                </p:cTn>
                              </p:par>
                              <p:par>
                                <p:cTn id="8" presetID="3" presetClass="entr" presetSubtype="10" fill="hold" nodeType="withEffect">
                                  <p:stCondLst>
                                    <p:cond delay="0"/>
                                  </p:stCondLst>
                                  <p:childTnLst>
                                    <p:set>
                                      <p:cBhvr>
                                        <p:cTn id="9" dur="1" fill="hold">
                                          <p:stCondLst>
                                            <p:cond delay="0"/>
                                          </p:stCondLst>
                                        </p:cTn>
                                        <p:tgtEl>
                                          <p:spTgt spid="446476"/>
                                        </p:tgtEl>
                                        <p:attrNameLst>
                                          <p:attrName>style.visibility</p:attrName>
                                        </p:attrNameLst>
                                      </p:cBhvr>
                                      <p:to>
                                        <p:strVal val="visible"/>
                                      </p:to>
                                    </p:set>
                                    <p:animEffect transition="in" filter="blinds(horizontal)">
                                      <p:cBhvr>
                                        <p:cTn id="10" dur="500"/>
                                        <p:tgtEl>
                                          <p:spTgt spid="446476"/>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446481"/>
                                        </p:tgtEl>
                                        <p:attrNameLst>
                                          <p:attrName>style.visibility</p:attrName>
                                        </p:attrNameLst>
                                      </p:cBhvr>
                                      <p:to>
                                        <p:strVal val="visible"/>
                                      </p:to>
                                    </p:set>
                                    <p:animEffect transition="in" filter="blinds(horizontal)">
                                      <p:cBhvr>
                                        <p:cTn id="15" dur="500"/>
                                        <p:tgtEl>
                                          <p:spTgt spid="446481"/>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446480"/>
                                        </p:tgtEl>
                                        <p:attrNameLst>
                                          <p:attrName>style.visibility</p:attrName>
                                        </p:attrNameLst>
                                      </p:cBhvr>
                                      <p:to>
                                        <p:strVal val="visible"/>
                                      </p:to>
                                    </p:set>
                                    <p:animEffect transition="in" filter="blinds(horizontal)">
                                      <p:cBhvr>
                                        <p:cTn id="18" dur="500"/>
                                        <p:tgtEl>
                                          <p:spTgt spid="446480"/>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446483"/>
                                        </p:tgtEl>
                                        <p:attrNameLst>
                                          <p:attrName>style.visibility</p:attrName>
                                        </p:attrNameLst>
                                      </p:cBhvr>
                                      <p:to>
                                        <p:strVal val="visible"/>
                                      </p:to>
                                    </p:set>
                                    <p:animEffect transition="in" filter="blinds(horizontal)">
                                      <p:cBhvr>
                                        <p:cTn id="21" dur="500"/>
                                        <p:tgtEl>
                                          <p:spTgt spid="446483"/>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3" presetClass="entr" presetSubtype="10" fill="hold" nodeType="clickEffect">
                                  <p:stCondLst>
                                    <p:cond delay="0"/>
                                  </p:stCondLst>
                                  <p:childTnLst>
                                    <p:set>
                                      <p:cBhvr>
                                        <p:cTn id="25" dur="1" fill="hold">
                                          <p:stCondLst>
                                            <p:cond delay="0"/>
                                          </p:stCondLst>
                                        </p:cTn>
                                        <p:tgtEl>
                                          <p:spTgt spid="446475"/>
                                        </p:tgtEl>
                                        <p:attrNameLst>
                                          <p:attrName>style.visibility</p:attrName>
                                        </p:attrNameLst>
                                      </p:cBhvr>
                                      <p:to>
                                        <p:strVal val="visible"/>
                                      </p:to>
                                    </p:set>
                                    <p:animEffect transition="in" filter="blinds(horizontal)">
                                      <p:cBhvr>
                                        <p:cTn id="26" dur="500"/>
                                        <p:tgtEl>
                                          <p:spTgt spid="446475"/>
                                        </p:tgtEl>
                                      </p:cBhvr>
                                    </p:animEffect>
                                  </p:childTnLst>
                                </p:cTn>
                              </p:par>
                              <p:par>
                                <p:cTn id="27" presetID="3" presetClass="entr" presetSubtype="10" fill="hold" nodeType="withEffect">
                                  <p:stCondLst>
                                    <p:cond delay="0"/>
                                  </p:stCondLst>
                                  <p:childTnLst>
                                    <p:set>
                                      <p:cBhvr>
                                        <p:cTn id="28" dur="1" fill="hold">
                                          <p:stCondLst>
                                            <p:cond delay="0"/>
                                          </p:stCondLst>
                                        </p:cTn>
                                        <p:tgtEl>
                                          <p:spTgt spid="446479"/>
                                        </p:tgtEl>
                                        <p:attrNameLst>
                                          <p:attrName>style.visibility</p:attrName>
                                        </p:attrNameLst>
                                      </p:cBhvr>
                                      <p:to>
                                        <p:strVal val="visible"/>
                                      </p:to>
                                    </p:set>
                                    <p:animEffect transition="in" filter="blinds(horizontal)">
                                      <p:cBhvr>
                                        <p:cTn id="29" dur="500"/>
                                        <p:tgtEl>
                                          <p:spTgt spid="4464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6480" grpId="0" animBg="1"/>
      <p:bldP spid="446481" grpId="0"/>
      <p:bldP spid="446483"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Link Protection</a:t>
            </a:r>
            <a:endParaRPr lang="zh-CN" altLang="en-US" dirty="0"/>
          </a:p>
        </p:txBody>
      </p:sp>
      <p:sp>
        <p:nvSpPr>
          <p:cNvPr id="3" name="Content Placeholder 2"/>
          <p:cNvSpPr>
            <a:spLocks noGrp="1"/>
          </p:cNvSpPr>
          <p:nvPr>
            <p:ph idx="1"/>
          </p:nvPr>
        </p:nvSpPr>
        <p:spPr>
          <a:xfrm>
            <a:off x="566738" y="1752600"/>
            <a:ext cx="8001000" cy="5492824"/>
          </a:xfrm>
        </p:spPr>
        <p:txBody>
          <a:bodyPr/>
          <a:lstStyle/>
          <a:p>
            <a:r>
              <a:rPr lang="en-US" altLang="zh-CN" dirty="0" smtClean="0"/>
              <a:t>Models</a:t>
            </a:r>
          </a:p>
          <a:p>
            <a:pPr lvl="1"/>
            <a:r>
              <a:rPr lang="en-US" altLang="zh-CN" dirty="0" smtClean="0"/>
              <a:t>K-degree</a:t>
            </a:r>
          </a:p>
          <a:p>
            <a:pPr lvl="1"/>
            <a:r>
              <a:rPr lang="en-US" altLang="zh-CN" dirty="0" smtClean="0"/>
              <a:t>K-neighborhood</a:t>
            </a:r>
          </a:p>
          <a:p>
            <a:pPr lvl="1"/>
            <a:r>
              <a:rPr lang="en-US" altLang="zh-CN" dirty="0" smtClean="0"/>
              <a:t>K-</a:t>
            </a:r>
            <a:r>
              <a:rPr lang="en-US" altLang="zh-CN" dirty="0" err="1" smtClean="0"/>
              <a:t>automorphism</a:t>
            </a:r>
            <a:r>
              <a:rPr lang="en-US" altLang="zh-CN" dirty="0" smtClean="0"/>
              <a:t> (K-symmetric)</a:t>
            </a:r>
          </a:p>
          <a:p>
            <a:r>
              <a:rPr lang="en-US" altLang="zh-CN" dirty="0" smtClean="0"/>
              <a:t>Protection objective</a:t>
            </a:r>
          </a:p>
          <a:p>
            <a:pPr lvl="1"/>
            <a:r>
              <a:rPr lang="en-US" altLang="zh-CN" dirty="0" smtClean="0"/>
              <a:t>Preventing node re-identification</a:t>
            </a:r>
          </a:p>
          <a:p>
            <a:r>
              <a:rPr lang="en-US" altLang="zh-CN" dirty="0" smtClean="0"/>
              <a:t>Link Protection?</a:t>
            </a:r>
          </a:p>
        </p:txBody>
      </p:sp>
      <p:sp>
        <p:nvSpPr>
          <p:cNvPr id="4" name="Date Placeholder 3"/>
          <p:cNvSpPr>
            <a:spLocks noGrp="1"/>
          </p:cNvSpPr>
          <p:nvPr>
            <p:ph type="dt" sz="half" idx="10"/>
          </p:nvPr>
        </p:nvSpPr>
        <p:spPr/>
        <p:txBody>
          <a:bodyPr/>
          <a:lstStyle/>
          <a:p>
            <a:pPr>
              <a:defRPr/>
            </a:pPr>
            <a:fld id="{B0DB3B57-E521-4D6A-BED5-76BE30EF54E1}" type="datetime1">
              <a:rPr lang="en-US" altLang="zh-CN" smtClean="0"/>
              <a:pPr>
                <a:defRPr/>
              </a:pPr>
              <a:t>12/2/17</a:t>
            </a:fld>
            <a:endParaRPr lang="en-US" altLang="zh-CN"/>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4674" y="304800"/>
            <a:ext cx="8245798" cy="1216025"/>
          </a:xfrm>
        </p:spPr>
        <p:txBody>
          <a:bodyPr/>
          <a:lstStyle/>
          <a:p>
            <a:r>
              <a:rPr lang="en-US" altLang="zh-CN" dirty="0" smtClean="0"/>
              <a:t>Link Leakage in k-</a:t>
            </a:r>
            <a:r>
              <a:rPr lang="en-US" altLang="zh-CN" dirty="0" err="1" smtClean="0"/>
              <a:t>automorphism</a:t>
            </a:r>
            <a:endParaRPr lang="zh-CN" altLang="en-US" dirty="0"/>
          </a:p>
        </p:txBody>
      </p:sp>
      <p:sp>
        <p:nvSpPr>
          <p:cNvPr id="4" name="Date Placeholder 3"/>
          <p:cNvSpPr>
            <a:spLocks noGrp="1"/>
          </p:cNvSpPr>
          <p:nvPr>
            <p:ph type="dt" sz="half" idx="10"/>
          </p:nvPr>
        </p:nvSpPr>
        <p:spPr/>
        <p:txBody>
          <a:bodyPr/>
          <a:lstStyle/>
          <a:p>
            <a:pPr>
              <a:defRPr/>
            </a:pPr>
            <a:fld id="{B0DB3B57-E521-4D6A-BED5-76BE30EF54E1}" type="datetime1">
              <a:rPr lang="en-US" altLang="zh-CN" smtClean="0"/>
              <a:pPr>
                <a:defRPr/>
              </a:pPr>
              <a:t>12/2/17</a:t>
            </a:fld>
            <a:endParaRPr lang="en-US" altLang="zh-CN"/>
          </a:p>
        </p:txBody>
      </p:sp>
      <p:sp>
        <p:nvSpPr>
          <p:cNvPr id="6" name="Oval 5"/>
          <p:cNvSpPr/>
          <p:nvPr/>
        </p:nvSpPr>
        <p:spPr>
          <a:xfrm>
            <a:off x="1152192" y="4469849"/>
            <a:ext cx="533400" cy="5334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t>4</a:t>
            </a:r>
            <a:endParaRPr lang="en-US" sz="1200" dirty="0"/>
          </a:p>
        </p:txBody>
      </p:sp>
      <p:sp>
        <p:nvSpPr>
          <p:cNvPr id="7" name="Oval 6"/>
          <p:cNvSpPr/>
          <p:nvPr/>
        </p:nvSpPr>
        <p:spPr>
          <a:xfrm>
            <a:off x="3200400" y="3326848"/>
            <a:ext cx="533400" cy="5334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t>6</a:t>
            </a:r>
            <a:endParaRPr lang="en-US" sz="1200" dirty="0"/>
          </a:p>
        </p:txBody>
      </p:sp>
      <p:sp>
        <p:nvSpPr>
          <p:cNvPr id="8" name="Oval 7"/>
          <p:cNvSpPr/>
          <p:nvPr/>
        </p:nvSpPr>
        <p:spPr>
          <a:xfrm>
            <a:off x="762000" y="3326848"/>
            <a:ext cx="533400" cy="5334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t>2</a:t>
            </a:r>
            <a:endParaRPr lang="en-US" sz="1200" dirty="0"/>
          </a:p>
        </p:txBody>
      </p:sp>
      <p:sp>
        <p:nvSpPr>
          <p:cNvPr id="9" name="Oval 8"/>
          <p:cNvSpPr/>
          <p:nvPr/>
        </p:nvSpPr>
        <p:spPr>
          <a:xfrm>
            <a:off x="1524000" y="3326848"/>
            <a:ext cx="533400" cy="5334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t>3</a:t>
            </a:r>
            <a:endParaRPr lang="en-US" sz="1200" dirty="0"/>
          </a:p>
        </p:txBody>
      </p:sp>
      <p:sp>
        <p:nvSpPr>
          <p:cNvPr id="10" name="Oval 9"/>
          <p:cNvSpPr/>
          <p:nvPr/>
        </p:nvSpPr>
        <p:spPr>
          <a:xfrm>
            <a:off x="1127808" y="2183848"/>
            <a:ext cx="533400" cy="5334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t>1</a:t>
            </a:r>
            <a:endParaRPr lang="en-US" sz="1200" dirty="0"/>
          </a:p>
        </p:txBody>
      </p:sp>
      <p:sp>
        <p:nvSpPr>
          <p:cNvPr id="11" name="Oval 10"/>
          <p:cNvSpPr/>
          <p:nvPr/>
        </p:nvSpPr>
        <p:spPr>
          <a:xfrm>
            <a:off x="2362200" y="3326848"/>
            <a:ext cx="533400" cy="5334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t>5</a:t>
            </a:r>
            <a:endParaRPr lang="en-US" sz="1200" dirty="0"/>
          </a:p>
        </p:txBody>
      </p:sp>
      <p:cxnSp>
        <p:nvCxnSpPr>
          <p:cNvPr id="12" name="Straight Connector 11"/>
          <p:cNvCxnSpPr>
            <a:stCxn id="6" idx="0"/>
            <a:endCxn id="8" idx="4"/>
          </p:cNvCxnSpPr>
          <p:nvPr/>
        </p:nvCxnSpPr>
        <p:spPr>
          <a:xfrm rot="16200000" flipV="1">
            <a:off x="918996" y="3969953"/>
            <a:ext cx="609601" cy="390192"/>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8" idx="0"/>
            <a:endCxn id="10" idx="4"/>
          </p:cNvCxnSpPr>
          <p:nvPr/>
        </p:nvCxnSpPr>
        <p:spPr>
          <a:xfrm rot="5400000" flipH="1" flipV="1">
            <a:off x="906804" y="2839144"/>
            <a:ext cx="609600" cy="365808"/>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6" idx="0"/>
            <a:endCxn id="9" idx="4"/>
          </p:cNvCxnSpPr>
          <p:nvPr/>
        </p:nvCxnSpPr>
        <p:spPr>
          <a:xfrm rot="5400000" flipH="1" flipV="1">
            <a:off x="1299996" y="3979145"/>
            <a:ext cx="609601" cy="371808"/>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9" idx="0"/>
            <a:endCxn id="10" idx="4"/>
          </p:cNvCxnSpPr>
          <p:nvPr/>
        </p:nvCxnSpPr>
        <p:spPr>
          <a:xfrm rot="16200000" flipV="1">
            <a:off x="1287804" y="2823952"/>
            <a:ext cx="609600" cy="396192"/>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9" idx="6"/>
            <a:endCxn id="11" idx="2"/>
          </p:cNvCxnSpPr>
          <p:nvPr/>
        </p:nvCxnSpPr>
        <p:spPr>
          <a:xfrm>
            <a:off x="2057400" y="3593548"/>
            <a:ext cx="3048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11" idx="6"/>
            <a:endCxn id="7" idx="2"/>
          </p:cNvCxnSpPr>
          <p:nvPr/>
        </p:nvCxnSpPr>
        <p:spPr>
          <a:xfrm>
            <a:off x="2895600" y="3593548"/>
            <a:ext cx="3048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18" name="Oval 17"/>
          <p:cNvSpPr/>
          <p:nvPr/>
        </p:nvSpPr>
        <p:spPr>
          <a:xfrm>
            <a:off x="4428744" y="4457657"/>
            <a:ext cx="533400" cy="5334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t>10</a:t>
            </a:r>
            <a:endParaRPr lang="en-US" sz="1200" dirty="0"/>
          </a:p>
        </p:txBody>
      </p:sp>
      <p:sp>
        <p:nvSpPr>
          <p:cNvPr id="19" name="Oval 18"/>
          <p:cNvSpPr/>
          <p:nvPr/>
        </p:nvSpPr>
        <p:spPr>
          <a:xfrm>
            <a:off x="4038600" y="3326848"/>
            <a:ext cx="533400" cy="5334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t>8</a:t>
            </a:r>
            <a:endParaRPr lang="en-US" sz="1200" dirty="0"/>
          </a:p>
        </p:txBody>
      </p:sp>
      <p:sp>
        <p:nvSpPr>
          <p:cNvPr id="20" name="Oval 19"/>
          <p:cNvSpPr/>
          <p:nvPr/>
        </p:nvSpPr>
        <p:spPr>
          <a:xfrm>
            <a:off x="4788024" y="3326848"/>
            <a:ext cx="533400" cy="5334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t>9</a:t>
            </a:r>
            <a:endParaRPr lang="en-US" sz="1200" dirty="0"/>
          </a:p>
        </p:txBody>
      </p:sp>
      <p:sp>
        <p:nvSpPr>
          <p:cNvPr id="21" name="Oval 20"/>
          <p:cNvSpPr/>
          <p:nvPr/>
        </p:nvSpPr>
        <p:spPr>
          <a:xfrm>
            <a:off x="4379976" y="2183848"/>
            <a:ext cx="533400" cy="5334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t>7</a:t>
            </a:r>
            <a:endParaRPr lang="en-US" sz="1200" dirty="0"/>
          </a:p>
        </p:txBody>
      </p:sp>
      <p:cxnSp>
        <p:nvCxnSpPr>
          <p:cNvPr id="22" name="Straight Connector 21"/>
          <p:cNvCxnSpPr>
            <a:stCxn id="18" idx="0"/>
            <a:endCxn id="19" idx="4"/>
          </p:cNvCxnSpPr>
          <p:nvPr/>
        </p:nvCxnSpPr>
        <p:spPr>
          <a:xfrm rot="16200000" flipV="1">
            <a:off x="4201668" y="3963881"/>
            <a:ext cx="597409" cy="390144"/>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19" idx="0"/>
            <a:endCxn id="21" idx="4"/>
          </p:cNvCxnSpPr>
          <p:nvPr/>
        </p:nvCxnSpPr>
        <p:spPr>
          <a:xfrm rot="5400000" flipH="1" flipV="1">
            <a:off x="4171188" y="2851360"/>
            <a:ext cx="609600" cy="341376"/>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18" idx="0"/>
            <a:endCxn id="20" idx="4"/>
          </p:cNvCxnSpPr>
          <p:nvPr/>
        </p:nvCxnSpPr>
        <p:spPr>
          <a:xfrm rot="5400000" flipH="1" flipV="1">
            <a:off x="4576380" y="3979313"/>
            <a:ext cx="597409" cy="35928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20" idx="0"/>
            <a:endCxn id="21" idx="4"/>
          </p:cNvCxnSpPr>
          <p:nvPr/>
        </p:nvCxnSpPr>
        <p:spPr>
          <a:xfrm rot="16200000" flipV="1">
            <a:off x="4545900" y="2818024"/>
            <a:ext cx="609600" cy="408048"/>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7" idx="6"/>
            <a:endCxn id="19" idx="2"/>
          </p:cNvCxnSpPr>
          <p:nvPr/>
        </p:nvCxnSpPr>
        <p:spPr>
          <a:xfrm>
            <a:off x="3733800" y="3593548"/>
            <a:ext cx="3048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19" idx="6"/>
            <a:endCxn id="20" idx="2"/>
          </p:cNvCxnSpPr>
          <p:nvPr/>
        </p:nvCxnSpPr>
        <p:spPr>
          <a:xfrm>
            <a:off x="4572000" y="3593548"/>
            <a:ext cx="21602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a:stCxn id="10" idx="4"/>
            <a:endCxn id="7" idx="0"/>
          </p:cNvCxnSpPr>
          <p:nvPr/>
        </p:nvCxnSpPr>
        <p:spPr>
          <a:xfrm rot="16200000" flipH="1">
            <a:off x="2126004" y="1985752"/>
            <a:ext cx="609600" cy="2072592"/>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a:stCxn id="11" idx="0"/>
            <a:endCxn id="21" idx="4"/>
          </p:cNvCxnSpPr>
          <p:nvPr/>
        </p:nvCxnSpPr>
        <p:spPr>
          <a:xfrm rot="5400000" flipH="1" flipV="1">
            <a:off x="3332988" y="2013160"/>
            <a:ext cx="609600" cy="2017776"/>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p:cNvCxnSpPr>
            <a:stCxn id="9" idx="2"/>
            <a:endCxn id="8" idx="6"/>
          </p:cNvCxnSpPr>
          <p:nvPr/>
        </p:nvCxnSpPr>
        <p:spPr>
          <a:xfrm rot="10800000">
            <a:off x="1295400" y="3593548"/>
            <a:ext cx="228600"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44" name="Group 43"/>
          <p:cNvGrpSpPr/>
          <p:nvPr/>
        </p:nvGrpSpPr>
        <p:grpSpPr>
          <a:xfrm>
            <a:off x="2370224" y="3327648"/>
            <a:ext cx="1375408" cy="533400"/>
            <a:chOff x="2370224" y="3327648"/>
            <a:chExt cx="1375408" cy="533400"/>
          </a:xfrm>
        </p:grpSpPr>
        <p:sp>
          <p:nvSpPr>
            <p:cNvPr id="42" name="Oval 41"/>
            <p:cNvSpPr/>
            <p:nvPr/>
          </p:nvSpPr>
          <p:spPr>
            <a:xfrm>
              <a:off x="2370224" y="3327648"/>
              <a:ext cx="533400" cy="533400"/>
            </a:xfrm>
            <a:prstGeom prst="ellipse">
              <a:avLst/>
            </a:prstGeom>
            <a:solidFill>
              <a:srgbClr val="FFC000"/>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200" dirty="0"/>
            </a:p>
          </p:txBody>
        </p:sp>
        <p:sp>
          <p:nvSpPr>
            <p:cNvPr id="43" name="Oval 42"/>
            <p:cNvSpPr/>
            <p:nvPr/>
          </p:nvSpPr>
          <p:spPr>
            <a:xfrm>
              <a:off x="3212232" y="3327648"/>
              <a:ext cx="533400" cy="533400"/>
            </a:xfrm>
            <a:prstGeom prst="ellipse">
              <a:avLst/>
            </a:prstGeom>
            <a:solidFill>
              <a:srgbClr val="FFC000"/>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200" dirty="0"/>
            </a:p>
          </p:txBody>
        </p:sp>
      </p:grpSp>
      <p:sp>
        <p:nvSpPr>
          <p:cNvPr id="46" name="Oval 45"/>
          <p:cNvSpPr/>
          <p:nvPr/>
        </p:nvSpPr>
        <p:spPr>
          <a:xfrm>
            <a:off x="2143152" y="5121760"/>
            <a:ext cx="317376" cy="360040"/>
          </a:xfrm>
          <a:prstGeom prst="ellipse">
            <a:avLst/>
          </a:prstGeom>
          <a:solidFill>
            <a:srgbClr val="FFC000"/>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200" dirty="0"/>
          </a:p>
        </p:txBody>
      </p:sp>
      <p:sp>
        <p:nvSpPr>
          <p:cNvPr id="48" name="Oval 47"/>
          <p:cNvSpPr/>
          <p:nvPr/>
        </p:nvSpPr>
        <p:spPr>
          <a:xfrm>
            <a:off x="2154200" y="5661248"/>
            <a:ext cx="317376" cy="360040"/>
          </a:xfrm>
          <a:prstGeom prst="ellipse">
            <a:avLst/>
          </a:prstGeom>
          <a:solidFill>
            <a:srgbClr val="FF0000"/>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200" dirty="0"/>
          </a:p>
        </p:txBody>
      </p:sp>
      <p:sp>
        <p:nvSpPr>
          <p:cNvPr id="49" name="Oval 48"/>
          <p:cNvSpPr/>
          <p:nvPr/>
        </p:nvSpPr>
        <p:spPr>
          <a:xfrm>
            <a:off x="1133896" y="2180480"/>
            <a:ext cx="533400" cy="533400"/>
          </a:xfrm>
          <a:prstGeom prst="ellipse">
            <a:avLst/>
          </a:prstGeom>
          <a:solidFill>
            <a:srgbClr val="FF0000"/>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200" dirty="0"/>
          </a:p>
        </p:txBody>
      </p:sp>
      <p:sp>
        <p:nvSpPr>
          <p:cNvPr id="50" name="Oval 49"/>
          <p:cNvSpPr/>
          <p:nvPr/>
        </p:nvSpPr>
        <p:spPr>
          <a:xfrm>
            <a:off x="4374256" y="2187712"/>
            <a:ext cx="533400" cy="533400"/>
          </a:xfrm>
          <a:prstGeom prst="ellipse">
            <a:avLst/>
          </a:prstGeom>
          <a:solidFill>
            <a:srgbClr val="FF0000"/>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200" dirty="0"/>
          </a:p>
        </p:txBody>
      </p:sp>
      <p:sp>
        <p:nvSpPr>
          <p:cNvPr id="52" name="TextBox 51"/>
          <p:cNvSpPr txBox="1"/>
          <p:nvPr/>
        </p:nvSpPr>
        <p:spPr>
          <a:xfrm>
            <a:off x="2483768" y="5137447"/>
            <a:ext cx="2016224" cy="307777"/>
          </a:xfrm>
          <a:prstGeom prst="rect">
            <a:avLst/>
          </a:prstGeom>
          <a:noFill/>
        </p:spPr>
        <p:txBody>
          <a:bodyPr wrap="square" rtlCol="0">
            <a:spAutoFit/>
          </a:bodyPr>
          <a:lstStyle/>
          <a:p>
            <a:r>
              <a:rPr lang="en-US" altLang="zh-CN" sz="1400" dirty="0" smtClean="0"/>
              <a:t>Candidates for Bob</a:t>
            </a:r>
            <a:endParaRPr lang="zh-CN" altLang="en-US" sz="1400" dirty="0"/>
          </a:p>
        </p:txBody>
      </p:sp>
      <p:sp>
        <p:nvSpPr>
          <p:cNvPr id="53" name="TextBox 52"/>
          <p:cNvSpPr txBox="1"/>
          <p:nvPr/>
        </p:nvSpPr>
        <p:spPr>
          <a:xfrm>
            <a:off x="2531392" y="5678079"/>
            <a:ext cx="2016224" cy="307777"/>
          </a:xfrm>
          <a:prstGeom prst="rect">
            <a:avLst/>
          </a:prstGeom>
          <a:noFill/>
        </p:spPr>
        <p:txBody>
          <a:bodyPr wrap="square" rtlCol="0">
            <a:spAutoFit/>
          </a:bodyPr>
          <a:lstStyle/>
          <a:p>
            <a:r>
              <a:rPr lang="en-US" altLang="zh-CN" sz="1400" dirty="0" smtClean="0"/>
              <a:t>Candidates for Alice</a:t>
            </a:r>
            <a:endParaRPr lang="zh-CN" altLang="en-US" sz="1400" dirty="0"/>
          </a:p>
        </p:txBody>
      </p:sp>
      <p:sp>
        <p:nvSpPr>
          <p:cNvPr id="54" name="TextBox 53"/>
          <p:cNvSpPr txBox="1"/>
          <p:nvPr/>
        </p:nvSpPr>
        <p:spPr>
          <a:xfrm>
            <a:off x="1835696" y="1916832"/>
            <a:ext cx="2448272" cy="307777"/>
          </a:xfrm>
          <a:prstGeom prst="rect">
            <a:avLst/>
          </a:prstGeom>
          <a:noFill/>
        </p:spPr>
        <p:txBody>
          <a:bodyPr wrap="square" rtlCol="0">
            <a:spAutoFit/>
          </a:bodyPr>
          <a:lstStyle/>
          <a:p>
            <a:r>
              <a:rPr lang="en-US" altLang="zh-CN" sz="1400" dirty="0" smtClean="0"/>
              <a:t>A 2-automorphism graph</a:t>
            </a:r>
            <a:endParaRPr lang="zh-CN" altLang="en-US" sz="1400" dirty="0"/>
          </a:p>
        </p:txBody>
      </p:sp>
      <p:sp>
        <p:nvSpPr>
          <p:cNvPr id="55" name="TextBox 54"/>
          <p:cNvSpPr txBox="1"/>
          <p:nvPr/>
        </p:nvSpPr>
        <p:spPr>
          <a:xfrm>
            <a:off x="5292080" y="5425479"/>
            <a:ext cx="3096344" cy="307777"/>
          </a:xfrm>
          <a:prstGeom prst="rect">
            <a:avLst/>
          </a:prstGeom>
          <a:noFill/>
        </p:spPr>
        <p:txBody>
          <a:bodyPr wrap="square" rtlCol="0">
            <a:spAutoFit/>
          </a:bodyPr>
          <a:lstStyle/>
          <a:p>
            <a:r>
              <a:rPr lang="en-US" altLang="zh-CN" sz="1400" dirty="0" err="1" smtClean="0"/>
              <a:t>Prob</a:t>
            </a:r>
            <a:r>
              <a:rPr lang="en-US" altLang="zh-CN" sz="1400" dirty="0" smtClean="0"/>
              <a:t>(con(Bob, Alice)) = 100%</a:t>
            </a:r>
            <a:endParaRPr lang="zh-CN" altLang="en-US" sz="1400" dirty="0"/>
          </a:p>
        </p:txBody>
      </p:sp>
      <p:cxnSp>
        <p:nvCxnSpPr>
          <p:cNvPr id="56" name="Straight Connector 55"/>
          <p:cNvCxnSpPr>
            <a:stCxn id="10" idx="4"/>
            <a:endCxn id="42" idx="0"/>
          </p:cNvCxnSpPr>
          <p:nvPr/>
        </p:nvCxnSpPr>
        <p:spPr>
          <a:xfrm rot="16200000" flipH="1">
            <a:off x="1710516" y="2401240"/>
            <a:ext cx="610400" cy="1242416"/>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p:cNvCxnSpPr>
            <a:stCxn id="43" idx="0"/>
            <a:endCxn id="21" idx="4"/>
          </p:cNvCxnSpPr>
          <p:nvPr/>
        </p:nvCxnSpPr>
        <p:spPr>
          <a:xfrm rot="5400000" flipH="1" flipV="1">
            <a:off x="3757604" y="2438576"/>
            <a:ext cx="610400" cy="1167744"/>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K-isomorphism </a:t>
            </a:r>
            <a:r>
              <a:rPr lang="en-US" altLang="zh-CN" baseline="30000" dirty="0" smtClean="0"/>
              <a:t>[22]</a:t>
            </a:r>
            <a:endParaRPr lang="zh-CN" altLang="en-US" baseline="30000" dirty="0"/>
          </a:p>
        </p:txBody>
      </p:sp>
      <p:sp>
        <p:nvSpPr>
          <p:cNvPr id="3" name="Content Placeholder 2"/>
          <p:cNvSpPr>
            <a:spLocks noGrp="1"/>
          </p:cNvSpPr>
          <p:nvPr>
            <p:ph idx="1"/>
          </p:nvPr>
        </p:nvSpPr>
        <p:spPr/>
        <p:txBody>
          <a:bodyPr/>
          <a:lstStyle/>
          <a:p>
            <a:r>
              <a:rPr lang="en-US" altLang="zh-CN" dirty="0" smtClean="0"/>
              <a:t>K-isomorphism anonymous</a:t>
            </a:r>
          </a:p>
          <a:p>
            <a:pPr lvl="1"/>
            <a:r>
              <a:rPr lang="en-US" altLang="zh-CN" dirty="0" smtClean="0"/>
              <a:t>The graph contains at least k disjoint isomorphism </a:t>
            </a:r>
            <a:r>
              <a:rPr lang="en-US" altLang="zh-CN" dirty="0" err="1" smtClean="0"/>
              <a:t>subgraphs</a:t>
            </a:r>
            <a:endParaRPr lang="zh-CN" altLang="en-US" dirty="0"/>
          </a:p>
        </p:txBody>
      </p:sp>
      <p:sp>
        <p:nvSpPr>
          <p:cNvPr id="4" name="Date Placeholder 3"/>
          <p:cNvSpPr>
            <a:spLocks noGrp="1"/>
          </p:cNvSpPr>
          <p:nvPr>
            <p:ph type="dt" sz="half" idx="10"/>
          </p:nvPr>
        </p:nvSpPr>
        <p:spPr/>
        <p:txBody>
          <a:bodyPr/>
          <a:lstStyle/>
          <a:p>
            <a:pPr>
              <a:defRPr/>
            </a:pPr>
            <a:fld id="{B0DB3B57-E521-4D6A-BED5-76BE30EF54E1}" type="datetime1">
              <a:rPr lang="en-US" altLang="zh-CN" smtClean="0"/>
              <a:pPr>
                <a:defRPr/>
              </a:pPr>
              <a:t>12/2/17</a:t>
            </a:fld>
            <a:endParaRPr lang="en-US" altLang="zh-CN"/>
          </a:p>
        </p:txBody>
      </p:sp>
      <p:sp>
        <p:nvSpPr>
          <p:cNvPr id="5" name="Oval 4"/>
          <p:cNvSpPr/>
          <p:nvPr/>
        </p:nvSpPr>
        <p:spPr>
          <a:xfrm>
            <a:off x="2058952" y="5847928"/>
            <a:ext cx="533400" cy="5334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t>4</a:t>
            </a:r>
            <a:endParaRPr lang="en-US" sz="1200" dirty="0"/>
          </a:p>
        </p:txBody>
      </p:sp>
      <p:sp>
        <p:nvSpPr>
          <p:cNvPr id="6" name="Oval 5"/>
          <p:cNvSpPr/>
          <p:nvPr/>
        </p:nvSpPr>
        <p:spPr>
          <a:xfrm>
            <a:off x="4107160" y="4704927"/>
            <a:ext cx="533400" cy="5334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t>6</a:t>
            </a:r>
            <a:endParaRPr lang="en-US" sz="1200" dirty="0"/>
          </a:p>
        </p:txBody>
      </p:sp>
      <p:sp>
        <p:nvSpPr>
          <p:cNvPr id="7" name="Oval 6"/>
          <p:cNvSpPr/>
          <p:nvPr/>
        </p:nvSpPr>
        <p:spPr>
          <a:xfrm>
            <a:off x="1668760" y="4704927"/>
            <a:ext cx="533400" cy="5334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t>2</a:t>
            </a:r>
            <a:endParaRPr lang="en-US" sz="1200" dirty="0"/>
          </a:p>
        </p:txBody>
      </p:sp>
      <p:sp>
        <p:nvSpPr>
          <p:cNvPr id="8" name="Oval 7"/>
          <p:cNvSpPr/>
          <p:nvPr/>
        </p:nvSpPr>
        <p:spPr>
          <a:xfrm>
            <a:off x="2430760" y="4704927"/>
            <a:ext cx="533400" cy="5334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t>3</a:t>
            </a:r>
            <a:endParaRPr lang="en-US" sz="1200" dirty="0"/>
          </a:p>
        </p:txBody>
      </p:sp>
      <p:sp>
        <p:nvSpPr>
          <p:cNvPr id="9" name="Oval 8"/>
          <p:cNvSpPr/>
          <p:nvPr/>
        </p:nvSpPr>
        <p:spPr>
          <a:xfrm>
            <a:off x="2034568" y="3561927"/>
            <a:ext cx="533400" cy="5334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t>1</a:t>
            </a:r>
            <a:endParaRPr lang="en-US" sz="1200" dirty="0"/>
          </a:p>
        </p:txBody>
      </p:sp>
      <p:sp>
        <p:nvSpPr>
          <p:cNvPr id="10" name="Oval 9"/>
          <p:cNvSpPr/>
          <p:nvPr/>
        </p:nvSpPr>
        <p:spPr>
          <a:xfrm>
            <a:off x="3268960" y="4704927"/>
            <a:ext cx="533400" cy="5334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t>5</a:t>
            </a:r>
            <a:endParaRPr lang="en-US" sz="1200" dirty="0"/>
          </a:p>
        </p:txBody>
      </p:sp>
      <p:cxnSp>
        <p:nvCxnSpPr>
          <p:cNvPr id="11" name="Straight Connector 10"/>
          <p:cNvCxnSpPr>
            <a:stCxn id="5" idx="0"/>
            <a:endCxn id="7" idx="4"/>
          </p:cNvCxnSpPr>
          <p:nvPr/>
        </p:nvCxnSpPr>
        <p:spPr>
          <a:xfrm rot="16200000" flipV="1">
            <a:off x="1825756" y="5348032"/>
            <a:ext cx="609601" cy="390192"/>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a:stCxn id="7" idx="0"/>
            <a:endCxn id="9" idx="4"/>
          </p:cNvCxnSpPr>
          <p:nvPr/>
        </p:nvCxnSpPr>
        <p:spPr>
          <a:xfrm rot="5400000" flipH="1" flipV="1">
            <a:off x="1813564" y="4217223"/>
            <a:ext cx="609600" cy="365808"/>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5" idx="0"/>
            <a:endCxn id="8" idx="4"/>
          </p:cNvCxnSpPr>
          <p:nvPr/>
        </p:nvCxnSpPr>
        <p:spPr>
          <a:xfrm rot="5400000" flipH="1" flipV="1">
            <a:off x="2206756" y="5357224"/>
            <a:ext cx="609601" cy="371808"/>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8" idx="0"/>
            <a:endCxn id="9" idx="4"/>
          </p:cNvCxnSpPr>
          <p:nvPr/>
        </p:nvCxnSpPr>
        <p:spPr>
          <a:xfrm rot="16200000" flipV="1">
            <a:off x="2194564" y="4202031"/>
            <a:ext cx="609600" cy="396192"/>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8" idx="6"/>
            <a:endCxn id="10" idx="2"/>
          </p:cNvCxnSpPr>
          <p:nvPr/>
        </p:nvCxnSpPr>
        <p:spPr>
          <a:xfrm>
            <a:off x="2964160" y="4971627"/>
            <a:ext cx="3048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17" name="Oval 16"/>
          <p:cNvSpPr/>
          <p:nvPr/>
        </p:nvSpPr>
        <p:spPr>
          <a:xfrm>
            <a:off x="5335504" y="5835736"/>
            <a:ext cx="533400" cy="5334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t>10</a:t>
            </a:r>
            <a:endParaRPr lang="en-US" sz="1200" dirty="0"/>
          </a:p>
        </p:txBody>
      </p:sp>
      <p:sp>
        <p:nvSpPr>
          <p:cNvPr id="18" name="Oval 17"/>
          <p:cNvSpPr/>
          <p:nvPr/>
        </p:nvSpPr>
        <p:spPr>
          <a:xfrm>
            <a:off x="4945360" y="4704927"/>
            <a:ext cx="533400" cy="5334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t>8</a:t>
            </a:r>
            <a:endParaRPr lang="en-US" sz="1200" dirty="0"/>
          </a:p>
        </p:txBody>
      </p:sp>
      <p:sp>
        <p:nvSpPr>
          <p:cNvPr id="19" name="Oval 18"/>
          <p:cNvSpPr/>
          <p:nvPr/>
        </p:nvSpPr>
        <p:spPr>
          <a:xfrm>
            <a:off x="5694784" y="4704927"/>
            <a:ext cx="533400" cy="5334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t>9</a:t>
            </a:r>
            <a:endParaRPr lang="en-US" sz="1200" dirty="0"/>
          </a:p>
        </p:txBody>
      </p:sp>
      <p:sp>
        <p:nvSpPr>
          <p:cNvPr id="20" name="Oval 19"/>
          <p:cNvSpPr/>
          <p:nvPr/>
        </p:nvSpPr>
        <p:spPr>
          <a:xfrm>
            <a:off x="5286736" y="3561927"/>
            <a:ext cx="533400" cy="5334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t>7</a:t>
            </a:r>
            <a:endParaRPr lang="en-US" sz="1200" dirty="0"/>
          </a:p>
        </p:txBody>
      </p:sp>
      <p:cxnSp>
        <p:nvCxnSpPr>
          <p:cNvPr id="21" name="Straight Connector 20"/>
          <p:cNvCxnSpPr>
            <a:stCxn id="17" idx="0"/>
            <a:endCxn id="18" idx="4"/>
          </p:cNvCxnSpPr>
          <p:nvPr/>
        </p:nvCxnSpPr>
        <p:spPr>
          <a:xfrm rot="16200000" flipV="1">
            <a:off x="5108428" y="5341960"/>
            <a:ext cx="597409" cy="390144"/>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18" idx="0"/>
            <a:endCxn id="20" idx="4"/>
          </p:cNvCxnSpPr>
          <p:nvPr/>
        </p:nvCxnSpPr>
        <p:spPr>
          <a:xfrm rot="5400000" flipH="1" flipV="1">
            <a:off x="5077948" y="4229439"/>
            <a:ext cx="609600" cy="341376"/>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17" idx="0"/>
            <a:endCxn id="19" idx="4"/>
          </p:cNvCxnSpPr>
          <p:nvPr/>
        </p:nvCxnSpPr>
        <p:spPr>
          <a:xfrm rot="5400000" flipH="1" flipV="1">
            <a:off x="5483140" y="5357392"/>
            <a:ext cx="597409" cy="35928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19" idx="0"/>
            <a:endCxn id="20" idx="4"/>
          </p:cNvCxnSpPr>
          <p:nvPr/>
        </p:nvCxnSpPr>
        <p:spPr>
          <a:xfrm rot="16200000" flipV="1">
            <a:off x="5452660" y="4196103"/>
            <a:ext cx="609600" cy="408048"/>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6" idx="6"/>
            <a:endCxn id="18" idx="2"/>
          </p:cNvCxnSpPr>
          <p:nvPr/>
        </p:nvCxnSpPr>
        <p:spPr>
          <a:xfrm>
            <a:off x="4640560" y="4971627"/>
            <a:ext cx="3048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18" idx="6"/>
            <a:endCxn id="19" idx="2"/>
          </p:cNvCxnSpPr>
          <p:nvPr/>
        </p:nvCxnSpPr>
        <p:spPr>
          <a:xfrm>
            <a:off x="5478760" y="4971627"/>
            <a:ext cx="21602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p:cNvCxnSpPr>
            <a:stCxn id="8" idx="2"/>
            <a:endCxn id="7" idx="6"/>
          </p:cNvCxnSpPr>
          <p:nvPr/>
        </p:nvCxnSpPr>
        <p:spPr>
          <a:xfrm rot="10800000">
            <a:off x="2202160" y="4971627"/>
            <a:ext cx="228600" cy="0"/>
          </a:xfrm>
          <a:prstGeom prst="line">
            <a:avLst/>
          </a:prstGeom>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2742456" y="3294911"/>
            <a:ext cx="2448272" cy="307777"/>
          </a:xfrm>
          <a:prstGeom prst="rect">
            <a:avLst/>
          </a:prstGeom>
          <a:noFill/>
        </p:spPr>
        <p:txBody>
          <a:bodyPr wrap="square" rtlCol="0">
            <a:spAutoFit/>
          </a:bodyPr>
          <a:lstStyle/>
          <a:p>
            <a:r>
              <a:rPr lang="en-US" altLang="zh-CN" sz="1400" dirty="0" smtClean="0"/>
              <a:t>A 2-isomorphism graph</a:t>
            </a:r>
            <a:endParaRPr lang="zh-CN" altLang="en-US" sz="1400" dirty="0"/>
          </a:p>
        </p:txBody>
      </p:sp>
      <p:cxnSp>
        <p:nvCxnSpPr>
          <p:cNvPr id="36" name="Straight Connector 35"/>
          <p:cNvCxnSpPr>
            <a:stCxn id="9" idx="4"/>
          </p:cNvCxnSpPr>
          <p:nvPr/>
        </p:nvCxnSpPr>
        <p:spPr>
          <a:xfrm rot="16200000" flipH="1">
            <a:off x="2617276" y="3779319"/>
            <a:ext cx="610400" cy="1242416"/>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p:cNvCxnSpPr>
            <a:endCxn id="20" idx="4"/>
          </p:cNvCxnSpPr>
          <p:nvPr/>
        </p:nvCxnSpPr>
        <p:spPr>
          <a:xfrm rot="5400000" flipH="1" flipV="1">
            <a:off x="4664364" y="3816655"/>
            <a:ext cx="610400" cy="1167744"/>
          </a:xfrm>
          <a:prstGeom prst="line">
            <a:avLst/>
          </a:prstGeom>
        </p:spPr>
        <p:style>
          <a:lnRef idx="1">
            <a:schemeClr val="accent1"/>
          </a:lnRef>
          <a:fillRef idx="0">
            <a:schemeClr val="accent1"/>
          </a:fillRef>
          <a:effectRef idx="0">
            <a:schemeClr val="accent1"/>
          </a:effectRef>
          <a:fontRef idx="minor">
            <a:schemeClr val="tx1"/>
          </a:fontRef>
        </p:style>
      </p:cxnSp>
      <p:grpSp>
        <p:nvGrpSpPr>
          <p:cNvPr id="43" name="Group 42"/>
          <p:cNvGrpSpPr/>
          <p:nvPr/>
        </p:nvGrpSpPr>
        <p:grpSpPr>
          <a:xfrm>
            <a:off x="2027336" y="3560824"/>
            <a:ext cx="3773760" cy="1680568"/>
            <a:chOff x="2027336" y="3560824"/>
            <a:chExt cx="3773760" cy="1680568"/>
          </a:xfrm>
        </p:grpSpPr>
        <p:grpSp>
          <p:nvGrpSpPr>
            <p:cNvPr id="38" name="Group 37"/>
            <p:cNvGrpSpPr/>
            <p:nvPr/>
          </p:nvGrpSpPr>
          <p:grpSpPr>
            <a:xfrm>
              <a:off x="3263664" y="4707992"/>
              <a:ext cx="1375408" cy="533400"/>
              <a:chOff x="2370224" y="3327648"/>
              <a:chExt cx="1375408" cy="533400"/>
            </a:xfrm>
          </p:grpSpPr>
          <p:sp>
            <p:nvSpPr>
              <p:cNvPr id="39" name="Oval 38"/>
              <p:cNvSpPr/>
              <p:nvPr/>
            </p:nvSpPr>
            <p:spPr>
              <a:xfrm>
                <a:off x="2370224" y="3327648"/>
                <a:ext cx="533400" cy="533400"/>
              </a:xfrm>
              <a:prstGeom prst="ellipse">
                <a:avLst/>
              </a:prstGeom>
              <a:solidFill>
                <a:srgbClr val="FFC000"/>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200" dirty="0"/>
              </a:p>
            </p:txBody>
          </p:sp>
          <p:sp>
            <p:nvSpPr>
              <p:cNvPr id="40" name="Oval 39"/>
              <p:cNvSpPr/>
              <p:nvPr/>
            </p:nvSpPr>
            <p:spPr>
              <a:xfrm>
                <a:off x="3212232" y="3327648"/>
                <a:ext cx="533400" cy="533400"/>
              </a:xfrm>
              <a:prstGeom prst="ellipse">
                <a:avLst/>
              </a:prstGeom>
              <a:solidFill>
                <a:srgbClr val="FFC000"/>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200" dirty="0"/>
              </a:p>
            </p:txBody>
          </p:sp>
        </p:grpSp>
        <p:sp>
          <p:nvSpPr>
            <p:cNvPr id="41" name="Oval 40"/>
            <p:cNvSpPr/>
            <p:nvPr/>
          </p:nvSpPr>
          <p:spPr>
            <a:xfrm>
              <a:off x="2027336" y="3560824"/>
              <a:ext cx="533400" cy="533400"/>
            </a:xfrm>
            <a:prstGeom prst="ellipse">
              <a:avLst/>
            </a:prstGeom>
            <a:solidFill>
              <a:srgbClr val="FF0000"/>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200" dirty="0"/>
            </a:p>
          </p:txBody>
        </p:sp>
        <p:sp>
          <p:nvSpPr>
            <p:cNvPr id="42" name="Oval 41"/>
            <p:cNvSpPr/>
            <p:nvPr/>
          </p:nvSpPr>
          <p:spPr>
            <a:xfrm>
              <a:off x="5267696" y="3568056"/>
              <a:ext cx="533400" cy="533400"/>
            </a:xfrm>
            <a:prstGeom prst="ellipse">
              <a:avLst/>
            </a:prstGeom>
            <a:solidFill>
              <a:srgbClr val="FF0000"/>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200" dirty="0"/>
            </a:p>
          </p:txBody>
        </p:sp>
      </p:grpSp>
      <p:sp>
        <p:nvSpPr>
          <p:cNvPr id="65" name="Oval 64"/>
          <p:cNvSpPr/>
          <p:nvPr/>
        </p:nvSpPr>
        <p:spPr>
          <a:xfrm>
            <a:off x="3360056" y="6071796"/>
            <a:ext cx="216024" cy="216024"/>
          </a:xfrm>
          <a:prstGeom prst="ellipse">
            <a:avLst/>
          </a:prstGeom>
          <a:solidFill>
            <a:srgbClr val="FFC000"/>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000" dirty="0"/>
          </a:p>
        </p:txBody>
      </p:sp>
      <p:sp>
        <p:nvSpPr>
          <p:cNvPr id="66" name="Oval 65"/>
          <p:cNvSpPr/>
          <p:nvPr/>
        </p:nvSpPr>
        <p:spPr>
          <a:xfrm>
            <a:off x="3358912" y="6416760"/>
            <a:ext cx="204976" cy="252600"/>
          </a:xfrm>
          <a:prstGeom prst="ellipse">
            <a:avLst/>
          </a:prstGeom>
          <a:solidFill>
            <a:srgbClr val="FF0000"/>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000" dirty="0"/>
          </a:p>
        </p:txBody>
      </p:sp>
      <p:sp>
        <p:nvSpPr>
          <p:cNvPr id="67" name="TextBox 66"/>
          <p:cNvSpPr txBox="1"/>
          <p:nvPr/>
        </p:nvSpPr>
        <p:spPr>
          <a:xfrm>
            <a:off x="3256432" y="6063099"/>
            <a:ext cx="2016224" cy="246221"/>
          </a:xfrm>
          <a:prstGeom prst="rect">
            <a:avLst/>
          </a:prstGeom>
          <a:noFill/>
        </p:spPr>
        <p:txBody>
          <a:bodyPr wrap="square" rtlCol="0">
            <a:spAutoFit/>
          </a:bodyPr>
          <a:lstStyle/>
          <a:p>
            <a:r>
              <a:rPr lang="en-US" altLang="zh-CN" sz="1000" dirty="0" smtClean="0"/>
              <a:t>Candidates for Bob</a:t>
            </a:r>
            <a:endParaRPr lang="zh-CN" altLang="en-US" sz="1000" dirty="0"/>
          </a:p>
        </p:txBody>
      </p:sp>
      <p:sp>
        <p:nvSpPr>
          <p:cNvPr id="68" name="TextBox 67"/>
          <p:cNvSpPr txBox="1"/>
          <p:nvPr/>
        </p:nvSpPr>
        <p:spPr>
          <a:xfrm>
            <a:off x="3304056" y="6433591"/>
            <a:ext cx="2016224" cy="246221"/>
          </a:xfrm>
          <a:prstGeom prst="rect">
            <a:avLst/>
          </a:prstGeom>
          <a:noFill/>
        </p:spPr>
        <p:txBody>
          <a:bodyPr wrap="square" rtlCol="0">
            <a:spAutoFit/>
          </a:bodyPr>
          <a:lstStyle/>
          <a:p>
            <a:r>
              <a:rPr lang="en-US" altLang="zh-CN" sz="1000" dirty="0" smtClean="0"/>
              <a:t>Candidates for Alice</a:t>
            </a:r>
            <a:endParaRPr lang="zh-CN" altLang="en-US" sz="1000" dirty="0"/>
          </a:p>
        </p:txBody>
      </p:sp>
      <p:grpSp>
        <p:nvGrpSpPr>
          <p:cNvPr id="101" name="Group 100"/>
          <p:cNvGrpSpPr/>
          <p:nvPr/>
        </p:nvGrpSpPr>
        <p:grpSpPr>
          <a:xfrm>
            <a:off x="6300192" y="2924944"/>
            <a:ext cx="2736304" cy="2736304"/>
            <a:chOff x="6300192" y="2924944"/>
            <a:chExt cx="2736304" cy="2736304"/>
          </a:xfrm>
        </p:grpSpPr>
        <p:sp>
          <p:nvSpPr>
            <p:cNvPr id="49" name="Rectangle 48"/>
            <p:cNvSpPr/>
            <p:nvPr/>
          </p:nvSpPr>
          <p:spPr bwMode="auto">
            <a:xfrm>
              <a:off x="6300192" y="2924944"/>
              <a:ext cx="1152128" cy="1008112"/>
            </a:xfrm>
            <a:prstGeom prst="rect">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spAutoFit/>
            </a:bodyPr>
            <a:lstStyle/>
            <a:p>
              <a:pPr marL="914400" marR="0" indent="-457200" algn="ctr" defTabSz="914400" rtl="0" eaLnBrk="1" fontAlgn="base" latinLnBrk="0" hangingPunct="1">
                <a:lnSpc>
                  <a:spcPct val="100000"/>
                </a:lnSpc>
                <a:spcBef>
                  <a:spcPct val="50000"/>
                </a:spcBef>
                <a:spcAft>
                  <a:spcPct val="0"/>
                </a:spcAft>
                <a:buClrTx/>
                <a:buSzTx/>
                <a:buFontTx/>
                <a:buNone/>
                <a:tabLst/>
              </a:pPr>
              <a:endParaRPr kumimoji="0" lang="zh-CN" altLang="en-US" sz="2500" b="0" i="0" u="none" strike="noStrike" cap="none" normalizeH="0" baseline="0" smtClean="0">
                <a:ln>
                  <a:noFill/>
                </a:ln>
                <a:solidFill>
                  <a:schemeClr val="tx1"/>
                </a:solidFill>
                <a:effectLst/>
                <a:latin typeface="Verdana" pitchFamily="34" charset="0"/>
                <a:ea typeface="宋体" pitchFamily="2" charset="-122"/>
              </a:endParaRPr>
            </a:p>
          </p:txBody>
        </p:sp>
        <p:sp>
          <p:nvSpPr>
            <p:cNvPr id="45" name="Oval 44"/>
            <p:cNvSpPr/>
            <p:nvPr/>
          </p:nvSpPr>
          <p:spPr>
            <a:xfrm>
              <a:off x="6516216" y="3573016"/>
              <a:ext cx="216024" cy="216024"/>
            </a:xfrm>
            <a:prstGeom prst="ellipse">
              <a:avLst/>
            </a:prstGeom>
            <a:solidFill>
              <a:srgbClr val="FFC000"/>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200" dirty="0"/>
            </a:p>
          </p:txBody>
        </p:sp>
        <p:sp>
          <p:nvSpPr>
            <p:cNvPr id="46" name="Oval 45"/>
            <p:cNvSpPr/>
            <p:nvPr/>
          </p:nvSpPr>
          <p:spPr>
            <a:xfrm>
              <a:off x="6372200" y="3140968"/>
              <a:ext cx="216024" cy="216024"/>
            </a:xfrm>
            <a:prstGeom prst="ellipse">
              <a:avLst/>
            </a:prstGeom>
            <a:solidFill>
              <a:srgbClr val="FF0000"/>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200" dirty="0"/>
            </a:p>
          </p:txBody>
        </p:sp>
        <p:sp>
          <p:nvSpPr>
            <p:cNvPr id="47" name="Oval 46"/>
            <p:cNvSpPr/>
            <p:nvPr/>
          </p:nvSpPr>
          <p:spPr>
            <a:xfrm>
              <a:off x="7020272" y="3573016"/>
              <a:ext cx="216024" cy="216024"/>
            </a:xfrm>
            <a:prstGeom prst="ellipse">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200" dirty="0"/>
            </a:p>
          </p:txBody>
        </p:sp>
        <p:sp>
          <p:nvSpPr>
            <p:cNvPr id="48" name="Oval 47"/>
            <p:cNvSpPr/>
            <p:nvPr/>
          </p:nvSpPr>
          <p:spPr>
            <a:xfrm>
              <a:off x="7164288" y="3140968"/>
              <a:ext cx="216024" cy="216024"/>
            </a:xfrm>
            <a:prstGeom prst="ellipse">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200" dirty="0"/>
            </a:p>
          </p:txBody>
        </p:sp>
        <p:sp>
          <p:nvSpPr>
            <p:cNvPr id="50" name="Rectangle 49"/>
            <p:cNvSpPr/>
            <p:nvPr/>
          </p:nvSpPr>
          <p:spPr bwMode="auto">
            <a:xfrm>
              <a:off x="7884368" y="2924944"/>
              <a:ext cx="1152128" cy="1008112"/>
            </a:xfrm>
            <a:prstGeom prst="rect">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spAutoFit/>
            </a:bodyPr>
            <a:lstStyle/>
            <a:p>
              <a:pPr marL="914400" marR="0" indent="-457200" algn="ctr" defTabSz="914400" rtl="0" eaLnBrk="1" fontAlgn="base" latinLnBrk="0" hangingPunct="1">
                <a:lnSpc>
                  <a:spcPct val="100000"/>
                </a:lnSpc>
                <a:spcBef>
                  <a:spcPct val="50000"/>
                </a:spcBef>
                <a:spcAft>
                  <a:spcPct val="0"/>
                </a:spcAft>
                <a:buClrTx/>
                <a:buSzTx/>
                <a:buFontTx/>
                <a:buNone/>
                <a:tabLst/>
              </a:pPr>
              <a:endParaRPr kumimoji="0" lang="zh-CN" altLang="en-US" sz="2500" b="0" i="0" u="none" strike="noStrike" cap="none" normalizeH="0" baseline="0" smtClean="0">
                <a:ln>
                  <a:noFill/>
                </a:ln>
                <a:solidFill>
                  <a:schemeClr val="tx1"/>
                </a:solidFill>
                <a:effectLst/>
                <a:latin typeface="Verdana" pitchFamily="34" charset="0"/>
                <a:ea typeface="宋体" pitchFamily="2" charset="-122"/>
              </a:endParaRPr>
            </a:p>
          </p:txBody>
        </p:sp>
        <p:sp>
          <p:nvSpPr>
            <p:cNvPr id="51" name="Oval 50"/>
            <p:cNvSpPr/>
            <p:nvPr/>
          </p:nvSpPr>
          <p:spPr>
            <a:xfrm>
              <a:off x="8100392" y="3573016"/>
              <a:ext cx="216024" cy="216024"/>
            </a:xfrm>
            <a:prstGeom prst="ellipse">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200" dirty="0"/>
            </a:p>
          </p:txBody>
        </p:sp>
        <p:sp>
          <p:nvSpPr>
            <p:cNvPr id="52" name="Oval 51"/>
            <p:cNvSpPr/>
            <p:nvPr/>
          </p:nvSpPr>
          <p:spPr>
            <a:xfrm>
              <a:off x="7956376" y="3140968"/>
              <a:ext cx="216024" cy="216024"/>
            </a:xfrm>
            <a:prstGeom prst="ellipse">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200" dirty="0"/>
            </a:p>
          </p:txBody>
        </p:sp>
        <p:sp>
          <p:nvSpPr>
            <p:cNvPr id="53" name="Oval 52"/>
            <p:cNvSpPr/>
            <p:nvPr/>
          </p:nvSpPr>
          <p:spPr>
            <a:xfrm>
              <a:off x="8604448" y="3573016"/>
              <a:ext cx="216024" cy="216024"/>
            </a:xfrm>
            <a:prstGeom prst="ellipse">
              <a:avLst/>
            </a:prstGeom>
            <a:solidFill>
              <a:srgbClr val="FFC000"/>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200" dirty="0"/>
            </a:p>
          </p:txBody>
        </p:sp>
        <p:sp>
          <p:nvSpPr>
            <p:cNvPr id="54" name="Oval 53"/>
            <p:cNvSpPr/>
            <p:nvPr/>
          </p:nvSpPr>
          <p:spPr>
            <a:xfrm>
              <a:off x="8748464" y="3140968"/>
              <a:ext cx="216024" cy="216024"/>
            </a:xfrm>
            <a:prstGeom prst="ellipse">
              <a:avLst/>
            </a:prstGeom>
            <a:solidFill>
              <a:srgbClr val="FF0000"/>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200" dirty="0"/>
            </a:p>
          </p:txBody>
        </p:sp>
        <p:sp>
          <p:nvSpPr>
            <p:cNvPr id="55" name="Rectangle 54"/>
            <p:cNvSpPr/>
            <p:nvPr/>
          </p:nvSpPr>
          <p:spPr bwMode="auto">
            <a:xfrm>
              <a:off x="6300192" y="4293096"/>
              <a:ext cx="1152128" cy="1008112"/>
            </a:xfrm>
            <a:prstGeom prst="rect">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spAutoFit/>
            </a:bodyPr>
            <a:lstStyle/>
            <a:p>
              <a:pPr marL="914400" marR="0" indent="-457200" algn="ctr" defTabSz="914400" rtl="0" eaLnBrk="1" fontAlgn="base" latinLnBrk="0" hangingPunct="1">
                <a:lnSpc>
                  <a:spcPct val="100000"/>
                </a:lnSpc>
                <a:spcBef>
                  <a:spcPct val="50000"/>
                </a:spcBef>
                <a:spcAft>
                  <a:spcPct val="0"/>
                </a:spcAft>
                <a:buClrTx/>
                <a:buSzTx/>
                <a:buFontTx/>
                <a:buNone/>
                <a:tabLst/>
              </a:pPr>
              <a:endParaRPr kumimoji="0" lang="zh-CN" altLang="en-US" sz="2500" b="0" i="0" u="none" strike="noStrike" cap="none" normalizeH="0" baseline="0" smtClean="0">
                <a:ln>
                  <a:noFill/>
                </a:ln>
                <a:solidFill>
                  <a:schemeClr val="tx1"/>
                </a:solidFill>
                <a:effectLst/>
                <a:latin typeface="Verdana" pitchFamily="34" charset="0"/>
                <a:ea typeface="宋体" pitchFamily="2" charset="-122"/>
              </a:endParaRPr>
            </a:p>
          </p:txBody>
        </p:sp>
        <p:sp>
          <p:nvSpPr>
            <p:cNvPr id="56" name="Oval 55"/>
            <p:cNvSpPr/>
            <p:nvPr/>
          </p:nvSpPr>
          <p:spPr>
            <a:xfrm>
              <a:off x="6516216" y="4941168"/>
              <a:ext cx="216024" cy="216024"/>
            </a:xfrm>
            <a:prstGeom prst="ellipse">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200" dirty="0"/>
            </a:p>
          </p:txBody>
        </p:sp>
        <p:sp>
          <p:nvSpPr>
            <p:cNvPr id="57" name="Oval 56"/>
            <p:cNvSpPr/>
            <p:nvPr/>
          </p:nvSpPr>
          <p:spPr>
            <a:xfrm>
              <a:off x="6372200" y="4509120"/>
              <a:ext cx="216024" cy="216024"/>
            </a:xfrm>
            <a:prstGeom prst="ellipse">
              <a:avLst/>
            </a:prstGeom>
            <a:solidFill>
              <a:srgbClr val="FF0000"/>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200" dirty="0"/>
            </a:p>
          </p:txBody>
        </p:sp>
        <p:sp>
          <p:nvSpPr>
            <p:cNvPr id="58" name="Oval 57"/>
            <p:cNvSpPr/>
            <p:nvPr/>
          </p:nvSpPr>
          <p:spPr>
            <a:xfrm>
              <a:off x="7020272" y="4941168"/>
              <a:ext cx="216024" cy="216024"/>
            </a:xfrm>
            <a:prstGeom prst="ellipse">
              <a:avLst/>
            </a:prstGeom>
            <a:solidFill>
              <a:srgbClr val="FFC000"/>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200" dirty="0"/>
            </a:p>
          </p:txBody>
        </p:sp>
        <p:sp>
          <p:nvSpPr>
            <p:cNvPr id="59" name="Oval 58"/>
            <p:cNvSpPr/>
            <p:nvPr/>
          </p:nvSpPr>
          <p:spPr>
            <a:xfrm>
              <a:off x="7164288" y="4509120"/>
              <a:ext cx="216024" cy="216024"/>
            </a:xfrm>
            <a:prstGeom prst="ellipse">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200" dirty="0"/>
            </a:p>
          </p:txBody>
        </p:sp>
        <p:sp>
          <p:nvSpPr>
            <p:cNvPr id="60" name="Rectangle 59"/>
            <p:cNvSpPr/>
            <p:nvPr/>
          </p:nvSpPr>
          <p:spPr bwMode="auto">
            <a:xfrm>
              <a:off x="7884368" y="4293096"/>
              <a:ext cx="1152128" cy="1008112"/>
            </a:xfrm>
            <a:prstGeom prst="rect">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spAutoFit/>
            </a:bodyPr>
            <a:lstStyle/>
            <a:p>
              <a:pPr marL="914400" marR="0" indent="-457200" algn="ctr" defTabSz="914400" rtl="0" eaLnBrk="1" fontAlgn="base" latinLnBrk="0" hangingPunct="1">
                <a:lnSpc>
                  <a:spcPct val="100000"/>
                </a:lnSpc>
                <a:spcBef>
                  <a:spcPct val="50000"/>
                </a:spcBef>
                <a:spcAft>
                  <a:spcPct val="0"/>
                </a:spcAft>
                <a:buClrTx/>
                <a:buSzTx/>
                <a:buFontTx/>
                <a:buNone/>
                <a:tabLst/>
              </a:pPr>
              <a:endParaRPr kumimoji="0" lang="zh-CN" altLang="en-US" sz="2500" b="0" i="0" u="none" strike="noStrike" cap="none" normalizeH="0" baseline="0" smtClean="0">
                <a:ln>
                  <a:noFill/>
                </a:ln>
                <a:solidFill>
                  <a:schemeClr val="tx1"/>
                </a:solidFill>
                <a:effectLst/>
                <a:latin typeface="Verdana" pitchFamily="34" charset="0"/>
                <a:ea typeface="宋体" pitchFamily="2" charset="-122"/>
              </a:endParaRPr>
            </a:p>
          </p:txBody>
        </p:sp>
        <p:sp>
          <p:nvSpPr>
            <p:cNvPr id="61" name="Oval 60"/>
            <p:cNvSpPr/>
            <p:nvPr/>
          </p:nvSpPr>
          <p:spPr>
            <a:xfrm>
              <a:off x="8100392" y="4941168"/>
              <a:ext cx="216024" cy="216024"/>
            </a:xfrm>
            <a:prstGeom prst="ellipse">
              <a:avLst/>
            </a:prstGeom>
            <a:solidFill>
              <a:srgbClr val="FFC000"/>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200" dirty="0"/>
            </a:p>
          </p:txBody>
        </p:sp>
        <p:sp>
          <p:nvSpPr>
            <p:cNvPr id="62" name="Oval 61"/>
            <p:cNvSpPr/>
            <p:nvPr/>
          </p:nvSpPr>
          <p:spPr>
            <a:xfrm>
              <a:off x="7956376" y="4509120"/>
              <a:ext cx="216024" cy="216024"/>
            </a:xfrm>
            <a:prstGeom prst="ellipse">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200" dirty="0"/>
            </a:p>
          </p:txBody>
        </p:sp>
        <p:sp>
          <p:nvSpPr>
            <p:cNvPr id="63" name="Oval 62"/>
            <p:cNvSpPr/>
            <p:nvPr/>
          </p:nvSpPr>
          <p:spPr>
            <a:xfrm>
              <a:off x="8604448" y="4941168"/>
              <a:ext cx="216024" cy="216024"/>
            </a:xfrm>
            <a:prstGeom prst="ellipse">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200" dirty="0"/>
            </a:p>
          </p:txBody>
        </p:sp>
        <p:sp>
          <p:nvSpPr>
            <p:cNvPr id="64" name="Oval 63"/>
            <p:cNvSpPr/>
            <p:nvPr/>
          </p:nvSpPr>
          <p:spPr>
            <a:xfrm>
              <a:off x="8748464" y="4509120"/>
              <a:ext cx="216024" cy="216024"/>
            </a:xfrm>
            <a:prstGeom prst="ellipse">
              <a:avLst/>
            </a:prstGeom>
            <a:solidFill>
              <a:srgbClr val="FF0000"/>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200" dirty="0"/>
            </a:p>
          </p:txBody>
        </p:sp>
        <p:sp>
          <p:nvSpPr>
            <p:cNvPr id="69" name="TextBox 68"/>
            <p:cNvSpPr txBox="1"/>
            <p:nvPr/>
          </p:nvSpPr>
          <p:spPr>
            <a:xfrm>
              <a:off x="6732240" y="3892986"/>
              <a:ext cx="216024" cy="400110"/>
            </a:xfrm>
            <a:prstGeom prst="rect">
              <a:avLst/>
            </a:prstGeom>
            <a:noFill/>
          </p:spPr>
          <p:txBody>
            <a:bodyPr wrap="square" rtlCol="0">
              <a:spAutoFit/>
            </a:bodyPr>
            <a:lstStyle/>
            <a:p>
              <a:r>
                <a:rPr lang="en-US" altLang="zh-CN" sz="2000" dirty="0" smtClean="0"/>
                <a:t>1</a:t>
              </a:r>
              <a:endParaRPr lang="zh-CN" altLang="en-US" sz="2000" dirty="0"/>
            </a:p>
          </p:txBody>
        </p:sp>
        <p:sp>
          <p:nvSpPr>
            <p:cNvPr id="70" name="TextBox 69"/>
            <p:cNvSpPr txBox="1"/>
            <p:nvPr/>
          </p:nvSpPr>
          <p:spPr>
            <a:xfrm>
              <a:off x="8460432" y="3897624"/>
              <a:ext cx="216024" cy="400110"/>
            </a:xfrm>
            <a:prstGeom prst="rect">
              <a:avLst/>
            </a:prstGeom>
            <a:noFill/>
          </p:spPr>
          <p:txBody>
            <a:bodyPr wrap="square" rtlCol="0">
              <a:spAutoFit/>
            </a:bodyPr>
            <a:lstStyle/>
            <a:p>
              <a:r>
                <a:rPr lang="en-US" altLang="zh-CN" sz="2000" dirty="0" smtClean="0"/>
                <a:t>2</a:t>
              </a:r>
              <a:endParaRPr lang="zh-CN" altLang="en-US" sz="2000" dirty="0"/>
            </a:p>
          </p:txBody>
        </p:sp>
        <p:sp>
          <p:nvSpPr>
            <p:cNvPr id="71" name="TextBox 70"/>
            <p:cNvSpPr txBox="1"/>
            <p:nvPr/>
          </p:nvSpPr>
          <p:spPr>
            <a:xfrm>
              <a:off x="6732240" y="5256500"/>
              <a:ext cx="216024" cy="400110"/>
            </a:xfrm>
            <a:prstGeom prst="rect">
              <a:avLst/>
            </a:prstGeom>
            <a:noFill/>
          </p:spPr>
          <p:txBody>
            <a:bodyPr wrap="square" rtlCol="0">
              <a:spAutoFit/>
            </a:bodyPr>
            <a:lstStyle/>
            <a:p>
              <a:r>
                <a:rPr lang="en-US" altLang="zh-CN" sz="2000" dirty="0" smtClean="0"/>
                <a:t>3</a:t>
              </a:r>
              <a:endParaRPr lang="zh-CN" altLang="en-US" sz="2000" dirty="0"/>
            </a:p>
          </p:txBody>
        </p:sp>
        <p:sp>
          <p:nvSpPr>
            <p:cNvPr id="72" name="TextBox 71"/>
            <p:cNvSpPr txBox="1"/>
            <p:nvPr/>
          </p:nvSpPr>
          <p:spPr>
            <a:xfrm>
              <a:off x="8460432" y="5261138"/>
              <a:ext cx="216024" cy="400110"/>
            </a:xfrm>
            <a:prstGeom prst="rect">
              <a:avLst/>
            </a:prstGeom>
            <a:noFill/>
          </p:spPr>
          <p:txBody>
            <a:bodyPr wrap="square" rtlCol="0">
              <a:spAutoFit/>
            </a:bodyPr>
            <a:lstStyle/>
            <a:p>
              <a:r>
                <a:rPr lang="en-US" altLang="zh-CN" sz="2000" dirty="0" smtClean="0"/>
                <a:t>4</a:t>
              </a:r>
              <a:endParaRPr lang="zh-CN" altLang="en-US" sz="2000" dirty="0"/>
            </a:p>
          </p:txBody>
        </p:sp>
        <p:cxnSp>
          <p:nvCxnSpPr>
            <p:cNvPr id="73" name="Straight Connector 72"/>
            <p:cNvCxnSpPr>
              <a:stCxn id="46" idx="4"/>
              <a:endCxn id="45" idx="1"/>
            </p:cNvCxnSpPr>
            <p:nvPr/>
          </p:nvCxnSpPr>
          <p:spPr>
            <a:xfrm rot="16200000" flipH="1">
              <a:off x="6390202" y="3447002"/>
              <a:ext cx="247660" cy="67640"/>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Straight Connector 75"/>
            <p:cNvCxnSpPr>
              <a:stCxn id="47" idx="0"/>
              <a:endCxn id="48" idx="4"/>
            </p:cNvCxnSpPr>
            <p:nvPr/>
          </p:nvCxnSpPr>
          <p:spPr>
            <a:xfrm rot="5400000" flipH="1" flipV="1">
              <a:off x="7092280" y="3392996"/>
              <a:ext cx="216024" cy="144016"/>
            </a:xfrm>
            <a:prstGeom prst="line">
              <a:avLst/>
            </a:prstGeom>
          </p:spPr>
          <p:style>
            <a:lnRef idx="1">
              <a:schemeClr val="accent1"/>
            </a:lnRef>
            <a:fillRef idx="0">
              <a:schemeClr val="accent1"/>
            </a:fillRef>
            <a:effectRef idx="0">
              <a:schemeClr val="accent1"/>
            </a:effectRef>
            <a:fontRef idx="minor">
              <a:schemeClr val="tx1"/>
            </a:fontRef>
          </p:style>
        </p:cxnSp>
        <p:cxnSp>
          <p:nvCxnSpPr>
            <p:cNvPr id="79" name="Straight Connector 78"/>
            <p:cNvCxnSpPr>
              <a:stCxn id="51" idx="0"/>
              <a:endCxn id="52" idx="4"/>
            </p:cNvCxnSpPr>
            <p:nvPr/>
          </p:nvCxnSpPr>
          <p:spPr>
            <a:xfrm rot="16200000" flipV="1">
              <a:off x="8028384" y="3392996"/>
              <a:ext cx="216024" cy="144016"/>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Straight Connector 81"/>
            <p:cNvCxnSpPr>
              <a:stCxn id="53" idx="0"/>
              <a:endCxn id="54" idx="4"/>
            </p:cNvCxnSpPr>
            <p:nvPr/>
          </p:nvCxnSpPr>
          <p:spPr>
            <a:xfrm rot="5400000" flipH="1" flipV="1">
              <a:off x="8676456" y="3392996"/>
              <a:ext cx="216024" cy="144016"/>
            </a:xfrm>
            <a:prstGeom prst="line">
              <a:avLst/>
            </a:prstGeom>
          </p:spPr>
          <p:style>
            <a:lnRef idx="1">
              <a:schemeClr val="accent1"/>
            </a:lnRef>
            <a:fillRef idx="0">
              <a:schemeClr val="accent1"/>
            </a:fillRef>
            <a:effectRef idx="0">
              <a:schemeClr val="accent1"/>
            </a:effectRef>
            <a:fontRef idx="minor">
              <a:schemeClr val="tx1"/>
            </a:fontRef>
          </p:style>
        </p:cxnSp>
        <p:cxnSp>
          <p:nvCxnSpPr>
            <p:cNvPr id="85" name="Straight Connector 84"/>
            <p:cNvCxnSpPr>
              <a:stCxn id="56" idx="1"/>
              <a:endCxn id="57" idx="4"/>
            </p:cNvCxnSpPr>
            <p:nvPr/>
          </p:nvCxnSpPr>
          <p:spPr>
            <a:xfrm rot="16200000" flipV="1">
              <a:off x="6390202" y="4815154"/>
              <a:ext cx="247660" cy="67640"/>
            </a:xfrm>
            <a:prstGeom prst="line">
              <a:avLst/>
            </a:prstGeom>
          </p:spPr>
          <p:style>
            <a:lnRef idx="1">
              <a:schemeClr val="accent1"/>
            </a:lnRef>
            <a:fillRef idx="0">
              <a:schemeClr val="accent1"/>
            </a:fillRef>
            <a:effectRef idx="0">
              <a:schemeClr val="accent1"/>
            </a:effectRef>
            <a:fontRef idx="minor">
              <a:schemeClr val="tx1"/>
            </a:fontRef>
          </p:style>
        </p:cxnSp>
        <p:cxnSp>
          <p:nvCxnSpPr>
            <p:cNvPr id="89" name="Straight Connector 88"/>
            <p:cNvCxnSpPr>
              <a:stCxn id="58" idx="0"/>
              <a:endCxn id="59" idx="4"/>
            </p:cNvCxnSpPr>
            <p:nvPr/>
          </p:nvCxnSpPr>
          <p:spPr>
            <a:xfrm rot="5400000" flipH="1" flipV="1">
              <a:off x="7092280" y="4761148"/>
              <a:ext cx="216024" cy="144016"/>
            </a:xfrm>
            <a:prstGeom prst="line">
              <a:avLst/>
            </a:prstGeom>
          </p:spPr>
          <p:style>
            <a:lnRef idx="1">
              <a:schemeClr val="accent1"/>
            </a:lnRef>
            <a:fillRef idx="0">
              <a:schemeClr val="accent1"/>
            </a:fillRef>
            <a:effectRef idx="0">
              <a:schemeClr val="accent1"/>
            </a:effectRef>
            <a:fontRef idx="minor">
              <a:schemeClr val="tx1"/>
            </a:fontRef>
          </p:style>
        </p:cxnSp>
        <p:cxnSp>
          <p:nvCxnSpPr>
            <p:cNvPr id="93" name="Straight Connector 92"/>
            <p:cNvCxnSpPr>
              <a:stCxn id="61" idx="1"/>
              <a:endCxn id="62" idx="4"/>
            </p:cNvCxnSpPr>
            <p:nvPr/>
          </p:nvCxnSpPr>
          <p:spPr>
            <a:xfrm rot="16200000" flipV="1">
              <a:off x="7974378" y="4815154"/>
              <a:ext cx="247660" cy="67640"/>
            </a:xfrm>
            <a:prstGeom prst="line">
              <a:avLst/>
            </a:prstGeom>
          </p:spPr>
          <p:style>
            <a:lnRef idx="1">
              <a:schemeClr val="accent1"/>
            </a:lnRef>
            <a:fillRef idx="0">
              <a:schemeClr val="accent1"/>
            </a:fillRef>
            <a:effectRef idx="0">
              <a:schemeClr val="accent1"/>
            </a:effectRef>
            <a:fontRef idx="minor">
              <a:schemeClr val="tx1"/>
            </a:fontRef>
          </p:style>
        </p:cxnSp>
        <p:cxnSp>
          <p:nvCxnSpPr>
            <p:cNvPr id="98" name="Straight Connector 97"/>
            <p:cNvCxnSpPr>
              <a:stCxn id="63" idx="0"/>
              <a:endCxn id="64" idx="4"/>
            </p:cNvCxnSpPr>
            <p:nvPr/>
          </p:nvCxnSpPr>
          <p:spPr>
            <a:xfrm rot="5400000" flipH="1" flipV="1">
              <a:off x="8676456" y="4761148"/>
              <a:ext cx="216024" cy="144016"/>
            </a:xfrm>
            <a:prstGeom prst="line">
              <a:avLst/>
            </a:prstGeom>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animBg="1"/>
      <p:bldP spid="66" grpId="0" animBg="1"/>
      <p:bldP spid="67" grpId="0"/>
      <p:bldP spid="68"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Publishing sanitized graph</a:t>
            </a:r>
            <a:endParaRPr lang="zh-CN" altLang="en-US" dirty="0"/>
          </a:p>
        </p:txBody>
      </p:sp>
      <p:sp>
        <p:nvSpPr>
          <p:cNvPr id="3" name="Content Placeholder 2"/>
          <p:cNvSpPr>
            <a:spLocks noGrp="1"/>
          </p:cNvSpPr>
          <p:nvPr>
            <p:ph idx="1"/>
          </p:nvPr>
        </p:nvSpPr>
        <p:spPr/>
        <p:txBody>
          <a:bodyPr/>
          <a:lstStyle/>
          <a:p>
            <a:pPr>
              <a:spcBef>
                <a:spcPct val="50000"/>
              </a:spcBef>
              <a:buFont typeface="+mj-ea"/>
              <a:buAutoNum type="circleNumDbPlain"/>
            </a:pPr>
            <a:r>
              <a:rPr lang="en-US" altLang="zh-CN" sz="2500" kern="1200" dirty="0" smtClean="0">
                <a:latin typeface="Times New Roman" pitchFamily="18" charset="0"/>
                <a:ea typeface="宋体" charset="-122"/>
                <a:cs typeface="Times New Roman" pitchFamily="18" charset="0"/>
              </a:rPr>
              <a:t>Privacy protection and the attack models</a:t>
            </a:r>
          </a:p>
          <a:p>
            <a:pPr marL="457200" indent="-457200">
              <a:spcBef>
                <a:spcPct val="50000"/>
              </a:spcBef>
              <a:buFontTx/>
              <a:buAutoNum type="circleNumDbPlain"/>
            </a:pPr>
            <a:r>
              <a:rPr lang="en-US" altLang="zh-CN" sz="2500" kern="1200" dirty="0" smtClean="0">
                <a:latin typeface="Times New Roman" pitchFamily="18" charset="0"/>
                <a:ea typeface="宋体" charset="-122"/>
                <a:cs typeface="Times New Roman" pitchFamily="18" charset="0"/>
              </a:rPr>
              <a:t>Preventing passive attacks</a:t>
            </a:r>
          </a:p>
          <a:p>
            <a:pPr marL="895350" lvl="1" indent="-457200">
              <a:spcBef>
                <a:spcPct val="50000"/>
              </a:spcBef>
              <a:buFontTx/>
              <a:buAutoNum type="circleNumDbPlain"/>
            </a:pPr>
            <a:r>
              <a:rPr lang="en-US" altLang="zh-CN" sz="2100" kern="1200" dirty="0" smtClean="0">
                <a:latin typeface="Times New Roman" pitchFamily="18" charset="0"/>
                <a:ea typeface="宋体" charset="-122"/>
                <a:cs typeface="Times New Roman" pitchFamily="18" charset="0"/>
              </a:rPr>
              <a:t>Edge editing based models</a:t>
            </a:r>
          </a:p>
          <a:p>
            <a:pPr marL="895350" lvl="1" indent="-457200">
              <a:spcBef>
                <a:spcPct val="50000"/>
              </a:spcBef>
              <a:buFontTx/>
              <a:buAutoNum type="circleNumDbPlain"/>
            </a:pPr>
            <a:r>
              <a:rPr lang="en-US" altLang="zh-CN" sz="2100" kern="1200" dirty="0" smtClean="0">
                <a:solidFill>
                  <a:srgbClr val="FF0000"/>
                </a:solidFill>
                <a:latin typeface="Times New Roman" pitchFamily="18" charset="0"/>
                <a:ea typeface="宋体" charset="-122"/>
                <a:cs typeface="Times New Roman" pitchFamily="18" charset="0"/>
              </a:rPr>
              <a:t>Clustering based models</a:t>
            </a:r>
          </a:p>
          <a:p>
            <a:pPr marL="457200" indent="-457200">
              <a:spcBef>
                <a:spcPct val="50000"/>
              </a:spcBef>
              <a:buFontTx/>
              <a:buAutoNum type="circleNumDbPlain"/>
            </a:pPr>
            <a:r>
              <a:rPr lang="en-US" altLang="zh-CN" sz="2900" kern="1200" dirty="0" smtClean="0">
                <a:latin typeface="Times New Roman" pitchFamily="18" charset="0"/>
                <a:ea typeface="宋体" charset="-122"/>
                <a:cs typeface="Times New Roman" pitchFamily="18" charset="0"/>
              </a:rPr>
              <a:t>Preventing active attacks</a:t>
            </a:r>
          </a:p>
          <a:p>
            <a:pPr marL="457200" indent="-457200">
              <a:spcBef>
                <a:spcPct val="50000"/>
              </a:spcBef>
              <a:buFontTx/>
              <a:buAutoNum type="circleNumDbPlain"/>
            </a:pPr>
            <a:r>
              <a:rPr lang="en-US" altLang="zh-CN" sz="2500" kern="1200" dirty="0" smtClean="0">
                <a:latin typeface="Times New Roman" pitchFamily="18" charset="0"/>
                <a:ea typeface="宋体" charset="-122"/>
                <a:cs typeface="Times New Roman" pitchFamily="18" charset="0"/>
              </a:rPr>
              <a:t>Other works</a:t>
            </a:r>
            <a:endParaRPr lang="zh-CN" altLang="en-US" sz="2500" kern="1200" dirty="0" smtClean="0">
              <a:latin typeface="Times New Roman" pitchFamily="18" charset="0"/>
              <a:ea typeface="宋体" charset="-122"/>
              <a:cs typeface="Times New Roman" pitchFamily="18" charset="0"/>
            </a:endParaRPr>
          </a:p>
        </p:txBody>
      </p:sp>
      <p:sp>
        <p:nvSpPr>
          <p:cNvPr id="5" name="Date Placeholder 4"/>
          <p:cNvSpPr>
            <a:spLocks noGrp="1"/>
          </p:cNvSpPr>
          <p:nvPr>
            <p:ph type="dt" sz="half" idx="10"/>
          </p:nvPr>
        </p:nvSpPr>
        <p:spPr/>
        <p:txBody>
          <a:bodyPr/>
          <a:lstStyle/>
          <a:p>
            <a:pPr>
              <a:defRPr/>
            </a:pPr>
            <a:fld id="{DC72DB41-A425-4E25-A556-5AB209302BDC}" type="datetime1">
              <a:rPr lang="en-US" altLang="zh-CN" smtClean="0"/>
              <a:pPr>
                <a:defRPr/>
              </a:pPr>
              <a:t>12/2/17</a:t>
            </a:fld>
            <a:endParaRPr lang="en-US" altLang="zh-CN"/>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Resist neighborhood attack through graph clustering</a:t>
            </a:r>
            <a:r>
              <a:rPr lang="en-US" baseline="30000" dirty="0" smtClean="0"/>
              <a:t>[8]</a:t>
            </a:r>
            <a:endParaRPr lang="en-US" baseline="30000" dirty="0"/>
          </a:p>
        </p:txBody>
      </p:sp>
      <p:sp>
        <p:nvSpPr>
          <p:cNvPr id="4" name="Oval 3"/>
          <p:cNvSpPr/>
          <p:nvPr/>
        </p:nvSpPr>
        <p:spPr>
          <a:xfrm>
            <a:off x="609600" y="2133600"/>
            <a:ext cx="381000" cy="3810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 name="Oval 4"/>
          <p:cNvSpPr/>
          <p:nvPr/>
        </p:nvSpPr>
        <p:spPr>
          <a:xfrm>
            <a:off x="1524000" y="2133600"/>
            <a:ext cx="381000" cy="3810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6" name="Oval 5"/>
          <p:cNvSpPr/>
          <p:nvPr/>
        </p:nvSpPr>
        <p:spPr>
          <a:xfrm>
            <a:off x="2362200" y="2133600"/>
            <a:ext cx="381000" cy="3810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7" name="Oval 6"/>
          <p:cNvSpPr/>
          <p:nvPr/>
        </p:nvSpPr>
        <p:spPr>
          <a:xfrm>
            <a:off x="1143000" y="2971800"/>
            <a:ext cx="381000" cy="3810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8" name="Oval 7"/>
          <p:cNvSpPr/>
          <p:nvPr/>
        </p:nvSpPr>
        <p:spPr>
          <a:xfrm>
            <a:off x="2231571" y="2971802"/>
            <a:ext cx="381000" cy="3810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9" name="Oval 8"/>
          <p:cNvSpPr/>
          <p:nvPr/>
        </p:nvSpPr>
        <p:spPr>
          <a:xfrm>
            <a:off x="609600" y="3810000"/>
            <a:ext cx="381000" cy="3810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0" name="Oval 9"/>
          <p:cNvSpPr/>
          <p:nvPr/>
        </p:nvSpPr>
        <p:spPr>
          <a:xfrm>
            <a:off x="1524000" y="3810000"/>
            <a:ext cx="381000" cy="3810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1" name="Oval 10"/>
          <p:cNvSpPr/>
          <p:nvPr/>
        </p:nvSpPr>
        <p:spPr>
          <a:xfrm>
            <a:off x="2362200" y="3810000"/>
            <a:ext cx="381000" cy="3810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13" name="Straight Connector 12"/>
          <p:cNvCxnSpPr>
            <a:stCxn id="4" idx="6"/>
            <a:endCxn id="5" idx="2"/>
          </p:cNvCxnSpPr>
          <p:nvPr/>
        </p:nvCxnSpPr>
        <p:spPr>
          <a:xfrm>
            <a:off x="990600" y="2324100"/>
            <a:ext cx="533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5" idx="6"/>
            <a:endCxn id="6" idx="2"/>
          </p:cNvCxnSpPr>
          <p:nvPr/>
        </p:nvCxnSpPr>
        <p:spPr>
          <a:xfrm>
            <a:off x="1905000" y="2324100"/>
            <a:ext cx="4572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5" idx="4"/>
            <a:endCxn id="7" idx="0"/>
          </p:cNvCxnSpPr>
          <p:nvPr/>
        </p:nvCxnSpPr>
        <p:spPr>
          <a:xfrm rot="5400000">
            <a:off x="1295400" y="2552700"/>
            <a:ext cx="4572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5" idx="4"/>
            <a:endCxn id="8" idx="0"/>
          </p:cNvCxnSpPr>
          <p:nvPr/>
        </p:nvCxnSpPr>
        <p:spPr>
          <a:xfrm rot="16200000" flipH="1">
            <a:off x="1839684" y="2389415"/>
            <a:ext cx="457202" cy="707571"/>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7" idx="3"/>
            <a:endCxn id="9" idx="0"/>
          </p:cNvCxnSpPr>
          <p:nvPr/>
        </p:nvCxnSpPr>
        <p:spPr>
          <a:xfrm rot="5400000">
            <a:off x="742951" y="3354154"/>
            <a:ext cx="512996" cy="398696"/>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8" idx="5"/>
            <a:endCxn id="11" idx="0"/>
          </p:cNvCxnSpPr>
          <p:nvPr/>
        </p:nvCxnSpPr>
        <p:spPr>
          <a:xfrm rot="5400000">
            <a:off x="2298240" y="3551465"/>
            <a:ext cx="512994" cy="4075"/>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9" idx="6"/>
            <a:endCxn id="10" idx="2"/>
          </p:cNvCxnSpPr>
          <p:nvPr/>
        </p:nvCxnSpPr>
        <p:spPr>
          <a:xfrm>
            <a:off x="990600" y="4000500"/>
            <a:ext cx="533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10" idx="6"/>
            <a:endCxn id="11" idx="2"/>
          </p:cNvCxnSpPr>
          <p:nvPr/>
        </p:nvCxnSpPr>
        <p:spPr>
          <a:xfrm>
            <a:off x="1905000" y="4000500"/>
            <a:ext cx="4572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p:cNvCxnSpPr>
            <a:stCxn id="7" idx="5"/>
            <a:endCxn id="10" idx="0"/>
          </p:cNvCxnSpPr>
          <p:nvPr/>
        </p:nvCxnSpPr>
        <p:spPr>
          <a:xfrm rot="16200000" flipH="1">
            <a:off x="1334855" y="3430354"/>
            <a:ext cx="512996" cy="246296"/>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a:stCxn id="10" idx="0"/>
            <a:endCxn id="8" idx="3"/>
          </p:cNvCxnSpPr>
          <p:nvPr/>
        </p:nvCxnSpPr>
        <p:spPr>
          <a:xfrm rot="5400000" flipH="1" flipV="1">
            <a:off x="1744436" y="3267069"/>
            <a:ext cx="512994" cy="572867"/>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p:cNvCxnSpPr>
            <a:stCxn id="7" idx="6"/>
            <a:endCxn id="8" idx="2"/>
          </p:cNvCxnSpPr>
          <p:nvPr/>
        </p:nvCxnSpPr>
        <p:spPr>
          <a:xfrm>
            <a:off x="1524000" y="3162301"/>
            <a:ext cx="707571" cy="2"/>
          </a:xfrm>
          <a:prstGeom prst="line">
            <a:avLst/>
          </a:prstGeom>
        </p:spPr>
        <p:style>
          <a:lnRef idx="1">
            <a:schemeClr val="accent1"/>
          </a:lnRef>
          <a:fillRef idx="0">
            <a:schemeClr val="accent1"/>
          </a:fillRef>
          <a:effectRef idx="0">
            <a:schemeClr val="accent1"/>
          </a:effectRef>
          <a:fontRef idx="minor">
            <a:schemeClr val="tx1"/>
          </a:fontRef>
        </p:style>
      </p:cxnSp>
      <p:sp>
        <p:nvSpPr>
          <p:cNvPr id="34" name="Oval 33"/>
          <p:cNvSpPr/>
          <p:nvPr/>
        </p:nvSpPr>
        <p:spPr>
          <a:xfrm>
            <a:off x="457200" y="1600200"/>
            <a:ext cx="1524000" cy="1905000"/>
          </a:xfrm>
          <a:prstGeom prst="ellipse">
            <a:avLst/>
          </a:prstGeom>
          <a:noFill/>
          <a:ln>
            <a:prstDash val="sysDot"/>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5" name="Oval 34"/>
          <p:cNvSpPr/>
          <p:nvPr/>
        </p:nvSpPr>
        <p:spPr>
          <a:xfrm>
            <a:off x="2068284" y="1905000"/>
            <a:ext cx="838200" cy="1600200"/>
          </a:xfrm>
          <a:prstGeom prst="ellipse">
            <a:avLst/>
          </a:prstGeom>
          <a:noFill/>
          <a:ln>
            <a:prstDash val="sysDot"/>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6" name="Oval 35"/>
          <p:cNvSpPr/>
          <p:nvPr/>
        </p:nvSpPr>
        <p:spPr>
          <a:xfrm>
            <a:off x="304800" y="3657600"/>
            <a:ext cx="2667000" cy="685800"/>
          </a:xfrm>
          <a:prstGeom prst="ellipse">
            <a:avLst/>
          </a:prstGeom>
          <a:noFill/>
          <a:ln>
            <a:prstDash val="sysDot"/>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5" name="Rectangle 44"/>
          <p:cNvSpPr/>
          <p:nvPr/>
        </p:nvSpPr>
        <p:spPr>
          <a:xfrm>
            <a:off x="5791200" y="1600200"/>
            <a:ext cx="2438400" cy="8382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t>Step1: Partition the graph, each partition contains at least k nodes</a:t>
            </a:r>
            <a:endParaRPr lang="en-US" sz="1200" dirty="0"/>
          </a:p>
        </p:txBody>
      </p:sp>
      <p:sp>
        <p:nvSpPr>
          <p:cNvPr id="48" name="Rectangle 47"/>
          <p:cNvSpPr/>
          <p:nvPr/>
        </p:nvSpPr>
        <p:spPr>
          <a:xfrm>
            <a:off x="5791200" y="2819400"/>
            <a:ext cx="2438400" cy="8382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t>Step2: For each partition, generate a super node </a:t>
            </a:r>
            <a:endParaRPr lang="en-US" sz="1200" dirty="0"/>
          </a:p>
        </p:txBody>
      </p:sp>
      <p:cxnSp>
        <p:nvCxnSpPr>
          <p:cNvPr id="50" name="Straight Arrow Connector 49"/>
          <p:cNvCxnSpPr>
            <a:stCxn id="45" idx="2"/>
            <a:endCxn id="48" idx="0"/>
          </p:cNvCxnSpPr>
          <p:nvPr/>
        </p:nvCxnSpPr>
        <p:spPr>
          <a:xfrm rot="5400000">
            <a:off x="6819900" y="2628900"/>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1" name="Oval 50"/>
          <p:cNvSpPr/>
          <p:nvPr/>
        </p:nvSpPr>
        <p:spPr>
          <a:xfrm>
            <a:off x="3505200" y="2133600"/>
            <a:ext cx="381000" cy="3810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1</a:t>
            </a:r>
            <a:endParaRPr lang="en-US" dirty="0"/>
          </a:p>
        </p:txBody>
      </p:sp>
      <p:sp>
        <p:nvSpPr>
          <p:cNvPr id="52" name="TextBox 51"/>
          <p:cNvSpPr txBox="1"/>
          <p:nvPr/>
        </p:nvSpPr>
        <p:spPr>
          <a:xfrm>
            <a:off x="1066800" y="1752600"/>
            <a:ext cx="304800" cy="369332"/>
          </a:xfrm>
          <a:prstGeom prst="rect">
            <a:avLst/>
          </a:prstGeom>
          <a:noFill/>
        </p:spPr>
        <p:txBody>
          <a:bodyPr wrap="square" rtlCol="0">
            <a:spAutoFit/>
          </a:bodyPr>
          <a:lstStyle/>
          <a:p>
            <a:r>
              <a:rPr lang="en-US" dirty="0" smtClean="0"/>
              <a:t>1</a:t>
            </a:r>
            <a:endParaRPr lang="en-US" dirty="0"/>
          </a:p>
        </p:txBody>
      </p:sp>
      <p:sp>
        <p:nvSpPr>
          <p:cNvPr id="53" name="TextBox 52"/>
          <p:cNvSpPr txBox="1"/>
          <p:nvPr/>
        </p:nvSpPr>
        <p:spPr>
          <a:xfrm>
            <a:off x="2514600" y="2590800"/>
            <a:ext cx="304800" cy="369332"/>
          </a:xfrm>
          <a:prstGeom prst="rect">
            <a:avLst/>
          </a:prstGeom>
          <a:noFill/>
        </p:spPr>
        <p:txBody>
          <a:bodyPr wrap="square" rtlCol="0">
            <a:spAutoFit/>
          </a:bodyPr>
          <a:lstStyle/>
          <a:p>
            <a:r>
              <a:rPr lang="en-US" dirty="0" smtClean="0"/>
              <a:t>2</a:t>
            </a:r>
            <a:endParaRPr lang="en-US" dirty="0"/>
          </a:p>
        </p:txBody>
      </p:sp>
      <p:sp>
        <p:nvSpPr>
          <p:cNvPr id="54" name="TextBox 53"/>
          <p:cNvSpPr txBox="1"/>
          <p:nvPr/>
        </p:nvSpPr>
        <p:spPr>
          <a:xfrm>
            <a:off x="1676400" y="3276600"/>
            <a:ext cx="304800" cy="369332"/>
          </a:xfrm>
          <a:prstGeom prst="rect">
            <a:avLst/>
          </a:prstGeom>
          <a:noFill/>
        </p:spPr>
        <p:txBody>
          <a:bodyPr wrap="square" rtlCol="0">
            <a:spAutoFit/>
          </a:bodyPr>
          <a:lstStyle/>
          <a:p>
            <a:r>
              <a:rPr lang="en-US" dirty="0" smtClean="0"/>
              <a:t>3</a:t>
            </a:r>
            <a:endParaRPr lang="en-US" dirty="0"/>
          </a:p>
        </p:txBody>
      </p:sp>
      <p:sp>
        <p:nvSpPr>
          <p:cNvPr id="55" name="Oval 54"/>
          <p:cNvSpPr/>
          <p:nvPr/>
        </p:nvSpPr>
        <p:spPr>
          <a:xfrm>
            <a:off x="4495800" y="2362200"/>
            <a:ext cx="381000" cy="3810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2</a:t>
            </a:r>
            <a:endParaRPr lang="en-US" dirty="0"/>
          </a:p>
        </p:txBody>
      </p:sp>
      <p:sp>
        <p:nvSpPr>
          <p:cNvPr id="56" name="Oval 55"/>
          <p:cNvSpPr/>
          <p:nvPr/>
        </p:nvSpPr>
        <p:spPr>
          <a:xfrm>
            <a:off x="3810000" y="3200400"/>
            <a:ext cx="381000" cy="3810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3</a:t>
            </a:r>
            <a:endParaRPr lang="en-US" dirty="0"/>
          </a:p>
        </p:txBody>
      </p:sp>
      <p:sp>
        <p:nvSpPr>
          <p:cNvPr id="57" name="Rectangle 56"/>
          <p:cNvSpPr/>
          <p:nvPr/>
        </p:nvSpPr>
        <p:spPr>
          <a:xfrm>
            <a:off x="5802087" y="4191000"/>
            <a:ext cx="2438400" cy="9144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t>Step3: Draw the edges between partitions, the weight is the edge number</a:t>
            </a:r>
            <a:endParaRPr lang="en-US" sz="1200" dirty="0"/>
          </a:p>
        </p:txBody>
      </p:sp>
      <p:cxnSp>
        <p:nvCxnSpPr>
          <p:cNvPr id="59" name="Straight Arrow Connector 58"/>
          <p:cNvCxnSpPr>
            <a:stCxn id="48" idx="2"/>
            <a:endCxn id="57" idx="0"/>
          </p:cNvCxnSpPr>
          <p:nvPr/>
        </p:nvCxnSpPr>
        <p:spPr>
          <a:xfrm rot="16200000" flipH="1">
            <a:off x="6749143" y="3918857"/>
            <a:ext cx="533400" cy="1088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a:stCxn id="51" idx="6"/>
            <a:endCxn id="55" idx="2"/>
          </p:cNvCxnSpPr>
          <p:nvPr/>
        </p:nvCxnSpPr>
        <p:spPr>
          <a:xfrm>
            <a:off x="3886200" y="2324100"/>
            <a:ext cx="609600" cy="228600"/>
          </a:xfrm>
          <a:prstGeom prst="line">
            <a:avLst/>
          </a:prstGeom>
        </p:spPr>
        <p:style>
          <a:lnRef idx="1">
            <a:schemeClr val="accent1"/>
          </a:lnRef>
          <a:fillRef idx="0">
            <a:schemeClr val="accent1"/>
          </a:fillRef>
          <a:effectRef idx="0">
            <a:schemeClr val="accent1"/>
          </a:effectRef>
          <a:fontRef idx="minor">
            <a:schemeClr val="tx1"/>
          </a:fontRef>
        </p:style>
      </p:cxnSp>
      <p:sp>
        <p:nvSpPr>
          <p:cNvPr id="69" name="TextBox 68"/>
          <p:cNvSpPr txBox="1"/>
          <p:nvPr/>
        </p:nvSpPr>
        <p:spPr>
          <a:xfrm>
            <a:off x="4114800" y="2100942"/>
            <a:ext cx="152400" cy="369332"/>
          </a:xfrm>
          <a:prstGeom prst="rect">
            <a:avLst/>
          </a:prstGeom>
          <a:noFill/>
        </p:spPr>
        <p:txBody>
          <a:bodyPr wrap="square" rtlCol="0">
            <a:spAutoFit/>
          </a:bodyPr>
          <a:lstStyle/>
          <a:p>
            <a:r>
              <a:rPr lang="en-US" dirty="0" smtClean="0"/>
              <a:t>3</a:t>
            </a:r>
            <a:endParaRPr lang="en-US" dirty="0"/>
          </a:p>
        </p:txBody>
      </p:sp>
      <p:cxnSp>
        <p:nvCxnSpPr>
          <p:cNvPr id="71" name="Straight Connector 70"/>
          <p:cNvCxnSpPr>
            <a:stCxn id="51" idx="4"/>
            <a:endCxn id="56" idx="0"/>
          </p:cNvCxnSpPr>
          <p:nvPr/>
        </p:nvCxnSpPr>
        <p:spPr>
          <a:xfrm rot="16200000" flipH="1">
            <a:off x="3505200" y="2705100"/>
            <a:ext cx="685800" cy="304800"/>
          </a:xfrm>
          <a:prstGeom prst="line">
            <a:avLst/>
          </a:prstGeom>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3635828" y="2743200"/>
            <a:ext cx="152400" cy="369332"/>
          </a:xfrm>
          <a:prstGeom prst="rect">
            <a:avLst/>
          </a:prstGeom>
          <a:noFill/>
        </p:spPr>
        <p:txBody>
          <a:bodyPr wrap="square" rtlCol="0">
            <a:spAutoFit/>
          </a:bodyPr>
          <a:lstStyle/>
          <a:p>
            <a:r>
              <a:rPr lang="en-US" dirty="0" smtClean="0"/>
              <a:t>2</a:t>
            </a:r>
            <a:endParaRPr lang="en-US" dirty="0"/>
          </a:p>
        </p:txBody>
      </p:sp>
      <p:cxnSp>
        <p:nvCxnSpPr>
          <p:cNvPr id="74" name="Straight Connector 73"/>
          <p:cNvCxnSpPr>
            <a:stCxn id="56" idx="7"/>
            <a:endCxn id="55" idx="4"/>
          </p:cNvCxnSpPr>
          <p:nvPr/>
        </p:nvCxnSpPr>
        <p:spPr>
          <a:xfrm rot="5400000" flipH="1" flipV="1">
            <a:off x="4154255" y="2724150"/>
            <a:ext cx="512996" cy="551096"/>
          </a:xfrm>
          <a:prstGeom prst="line">
            <a:avLst/>
          </a:prstGeom>
        </p:spPr>
        <p:style>
          <a:lnRef idx="1">
            <a:schemeClr val="accent1"/>
          </a:lnRef>
          <a:fillRef idx="0">
            <a:schemeClr val="accent1"/>
          </a:fillRef>
          <a:effectRef idx="0">
            <a:schemeClr val="accent1"/>
          </a:effectRef>
          <a:fontRef idx="minor">
            <a:schemeClr val="tx1"/>
          </a:fontRef>
        </p:style>
      </p:cxnSp>
      <p:sp>
        <p:nvSpPr>
          <p:cNvPr id="77" name="TextBox 76"/>
          <p:cNvSpPr txBox="1"/>
          <p:nvPr/>
        </p:nvSpPr>
        <p:spPr>
          <a:xfrm>
            <a:off x="4419600" y="2907268"/>
            <a:ext cx="152400" cy="369332"/>
          </a:xfrm>
          <a:prstGeom prst="rect">
            <a:avLst/>
          </a:prstGeom>
          <a:noFill/>
        </p:spPr>
        <p:txBody>
          <a:bodyPr wrap="square" rtlCol="0">
            <a:spAutoFit/>
          </a:bodyPr>
          <a:lstStyle/>
          <a:p>
            <a:r>
              <a:rPr lang="en-US" dirty="0" smtClean="0"/>
              <a:t>2</a:t>
            </a:r>
            <a:endParaRPr lang="en-US" dirty="0"/>
          </a:p>
        </p:txBody>
      </p:sp>
      <p:sp>
        <p:nvSpPr>
          <p:cNvPr id="78" name="Rectangle 77"/>
          <p:cNvSpPr/>
          <p:nvPr/>
        </p:nvSpPr>
        <p:spPr>
          <a:xfrm>
            <a:off x="5791200" y="5638800"/>
            <a:ext cx="2438400" cy="9906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t>Step3: Draw the </a:t>
            </a:r>
            <a:r>
              <a:rPr lang="en-US" sz="1200" dirty="0" err="1" smtClean="0"/>
              <a:t>sel</a:t>
            </a:r>
            <a:r>
              <a:rPr lang="en-US" sz="1200" dirty="0" smtClean="0"/>
              <a:t>-edges for each partition, the weight is the edge number with it</a:t>
            </a:r>
            <a:endParaRPr lang="en-US" sz="1200" dirty="0"/>
          </a:p>
        </p:txBody>
      </p:sp>
      <p:cxnSp>
        <p:nvCxnSpPr>
          <p:cNvPr id="79" name="Straight Arrow Connector 78"/>
          <p:cNvCxnSpPr>
            <a:endCxn id="78" idx="0"/>
          </p:cNvCxnSpPr>
          <p:nvPr/>
        </p:nvCxnSpPr>
        <p:spPr>
          <a:xfrm rot="16200000" flipH="1">
            <a:off x="6738257" y="5366657"/>
            <a:ext cx="533400" cy="1088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6" name="Arc 85"/>
          <p:cNvSpPr/>
          <p:nvPr/>
        </p:nvSpPr>
        <p:spPr>
          <a:xfrm>
            <a:off x="3537856" y="1915886"/>
            <a:ext cx="304800" cy="533400"/>
          </a:xfrm>
          <a:prstGeom prst="arc">
            <a:avLst>
              <a:gd name="adj1" fmla="val 10905207"/>
              <a:gd name="adj2" fmla="val 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8" name="Arc 87"/>
          <p:cNvSpPr/>
          <p:nvPr/>
        </p:nvSpPr>
        <p:spPr>
          <a:xfrm flipV="1">
            <a:off x="3853544" y="3243940"/>
            <a:ext cx="304800" cy="533400"/>
          </a:xfrm>
          <a:prstGeom prst="arc">
            <a:avLst>
              <a:gd name="adj1" fmla="val 10905207"/>
              <a:gd name="adj2" fmla="val 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9" name="TextBox 88"/>
          <p:cNvSpPr txBox="1"/>
          <p:nvPr/>
        </p:nvSpPr>
        <p:spPr>
          <a:xfrm>
            <a:off x="3570515" y="1611868"/>
            <a:ext cx="152400" cy="369332"/>
          </a:xfrm>
          <a:prstGeom prst="rect">
            <a:avLst/>
          </a:prstGeom>
          <a:noFill/>
        </p:spPr>
        <p:txBody>
          <a:bodyPr wrap="square" rtlCol="0">
            <a:spAutoFit/>
          </a:bodyPr>
          <a:lstStyle/>
          <a:p>
            <a:r>
              <a:rPr lang="en-US" dirty="0" smtClean="0"/>
              <a:t>2</a:t>
            </a:r>
            <a:endParaRPr lang="en-US" dirty="0"/>
          </a:p>
        </p:txBody>
      </p:sp>
      <p:sp>
        <p:nvSpPr>
          <p:cNvPr id="90" name="TextBox 89"/>
          <p:cNvSpPr txBox="1"/>
          <p:nvPr/>
        </p:nvSpPr>
        <p:spPr>
          <a:xfrm>
            <a:off x="3886200" y="3701926"/>
            <a:ext cx="152400" cy="369332"/>
          </a:xfrm>
          <a:prstGeom prst="rect">
            <a:avLst/>
          </a:prstGeom>
          <a:noFill/>
        </p:spPr>
        <p:txBody>
          <a:bodyPr wrap="square" rtlCol="0">
            <a:spAutoFit/>
          </a:bodyPr>
          <a:lstStyle/>
          <a:p>
            <a:r>
              <a:rPr lang="en-US" dirty="0" smtClean="0"/>
              <a:t>2</a:t>
            </a:r>
            <a:endParaRPr lang="en-US" dirty="0"/>
          </a:p>
        </p:txBody>
      </p:sp>
      <p:sp>
        <p:nvSpPr>
          <p:cNvPr id="91" name="TextBox 90"/>
          <p:cNvSpPr txBox="1"/>
          <p:nvPr/>
        </p:nvSpPr>
        <p:spPr>
          <a:xfrm>
            <a:off x="54496" y="4581128"/>
            <a:ext cx="4949552" cy="584775"/>
          </a:xfrm>
          <a:prstGeom prst="rect">
            <a:avLst/>
          </a:prstGeom>
          <a:noFill/>
        </p:spPr>
        <p:txBody>
          <a:bodyPr wrap="square" rtlCol="0">
            <a:spAutoFit/>
          </a:bodyPr>
          <a:lstStyle/>
          <a:p>
            <a:r>
              <a:rPr lang="en-US" sz="1600" dirty="0" smtClean="0"/>
              <a:t>This paper used Simulated Annealing to minimize the number of sampling graphs:</a:t>
            </a:r>
            <a:endParaRPr lang="en-US" sz="1600" dirty="0"/>
          </a:p>
        </p:txBody>
      </p:sp>
      <p:graphicFrame>
        <p:nvGraphicFramePr>
          <p:cNvPr id="49" name="Object 48"/>
          <p:cNvGraphicFramePr>
            <a:graphicFrameLocks noChangeAspect="1"/>
          </p:cNvGraphicFramePr>
          <p:nvPr/>
        </p:nvGraphicFramePr>
        <p:xfrm>
          <a:off x="4514850" y="3321050"/>
          <a:ext cx="114300" cy="215900"/>
        </p:xfrm>
        <a:graphic>
          <a:graphicData uri="http://schemas.openxmlformats.org/presentationml/2006/ole">
            <mc:AlternateContent xmlns:mc="http://schemas.openxmlformats.org/markup-compatibility/2006">
              <mc:Choice xmlns:v="urn:schemas-microsoft-com:vml" Requires="v">
                <p:oleObj spid="_x0000_s1254" name="Equation" r:id="rId4" imgW="114151" imgH="215619" progId="Equation.3">
                  <p:embed/>
                </p:oleObj>
              </mc:Choice>
              <mc:Fallback>
                <p:oleObj name="Equation" r:id="rId4" imgW="114151" imgH="215619" progId="Equation.3">
                  <p:embed/>
                  <p:pic>
                    <p:nvPicPr>
                      <p:cNvPr id="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14850" y="3321050"/>
                        <a:ext cx="114300" cy="215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7" name="Object 3"/>
          <p:cNvGraphicFramePr>
            <a:graphicFrameLocks noChangeAspect="1"/>
          </p:cNvGraphicFramePr>
          <p:nvPr/>
        </p:nvGraphicFramePr>
        <p:xfrm>
          <a:off x="467544" y="5157192"/>
          <a:ext cx="3161928" cy="903408"/>
        </p:xfrm>
        <a:graphic>
          <a:graphicData uri="http://schemas.openxmlformats.org/presentationml/2006/ole">
            <mc:AlternateContent xmlns:mc="http://schemas.openxmlformats.org/markup-compatibility/2006">
              <mc:Choice xmlns:v="urn:schemas-microsoft-com:vml" Requires="v">
                <p:oleObj spid="_x0000_s1255" name="Equation" r:id="rId6" imgW="2489200" imgH="711200" progId="Equation.3">
                  <p:embed/>
                </p:oleObj>
              </mc:Choice>
              <mc:Fallback>
                <p:oleObj name="Equation" r:id="rId6" imgW="2489200" imgH="711200" progId="Equation.3">
                  <p:embed/>
                  <p:pic>
                    <p:nvPicPr>
                      <p:cNvPr id="0"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67544" y="5157192"/>
                        <a:ext cx="3161928" cy="90340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5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9"/>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7"/>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74"/>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72"/>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71"/>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77"/>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69"/>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68"/>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79"/>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78"/>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90"/>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88"/>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86"/>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89"/>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91"/>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10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35" grpId="0" animBg="1"/>
      <p:bldP spid="36" grpId="0" animBg="1"/>
      <p:bldP spid="45" grpId="0" animBg="1"/>
      <p:bldP spid="48" grpId="0" animBg="1"/>
      <p:bldP spid="51" grpId="0" animBg="1"/>
      <p:bldP spid="52" grpId="0"/>
      <p:bldP spid="53" grpId="0"/>
      <p:bldP spid="54" grpId="0"/>
      <p:bldP spid="55" grpId="0" animBg="1"/>
      <p:bldP spid="56" grpId="0" animBg="1"/>
      <p:bldP spid="57" grpId="0" animBg="1"/>
      <p:bldP spid="69" grpId="0"/>
      <p:bldP spid="72" grpId="0"/>
      <p:bldP spid="77" grpId="0"/>
      <p:bldP spid="78" grpId="0" animBg="1"/>
      <p:bldP spid="86" grpId="0" animBg="1"/>
      <p:bldP spid="88" grpId="0" animBg="1"/>
      <p:bldP spid="89" grpId="0"/>
      <p:bldP spid="90" grpId="0"/>
      <p:bldP spid="91"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2" algn="ctr" rtl="0">
              <a:spcBef>
                <a:spcPct val="0"/>
              </a:spcBef>
            </a:pPr>
            <a:r>
              <a:rPr lang="en-US" sz="4000" dirty="0" smtClean="0"/>
              <a:t>K-anonymous masked</a:t>
            </a:r>
            <a:r>
              <a:rPr lang="en-US" sz="4000" baseline="30000" dirty="0" smtClean="0"/>
              <a:t>[15]</a:t>
            </a:r>
            <a:endParaRPr lang="en-US" sz="4000" baseline="30000" dirty="0"/>
          </a:p>
        </p:txBody>
      </p:sp>
      <p:sp>
        <p:nvSpPr>
          <p:cNvPr id="4" name="Oval 3"/>
          <p:cNvSpPr/>
          <p:nvPr/>
        </p:nvSpPr>
        <p:spPr>
          <a:xfrm>
            <a:off x="609600" y="2587352"/>
            <a:ext cx="381000" cy="3810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 name="Oval 4"/>
          <p:cNvSpPr/>
          <p:nvPr/>
        </p:nvSpPr>
        <p:spPr>
          <a:xfrm>
            <a:off x="1524000" y="2587352"/>
            <a:ext cx="381000" cy="3810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6" name="Oval 5"/>
          <p:cNvSpPr/>
          <p:nvPr/>
        </p:nvSpPr>
        <p:spPr>
          <a:xfrm>
            <a:off x="2362200" y="2587352"/>
            <a:ext cx="381000" cy="3810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7" name="Oval 6"/>
          <p:cNvSpPr/>
          <p:nvPr/>
        </p:nvSpPr>
        <p:spPr>
          <a:xfrm>
            <a:off x="1143000" y="3425552"/>
            <a:ext cx="381000" cy="3810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8" name="Oval 7"/>
          <p:cNvSpPr/>
          <p:nvPr/>
        </p:nvSpPr>
        <p:spPr>
          <a:xfrm>
            <a:off x="2231571" y="3425554"/>
            <a:ext cx="381000" cy="3810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9" name="Oval 8"/>
          <p:cNvSpPr/>
          <p:nvPr/>
        </p:nvSpPr>
        <p:spPr>
          <a:xfrm>
            <a:off x="609600" y="4263752"/>
            <a:ext cx="381000" cy="3810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0" name="Oval 9"/>
          <p:cNvSpPr/>
          <p:nvPr/>
        </p:nvSpPr>
        <p:spPr>
          <a:xfrm>
            <a:off x="1524000" y="4263752"/>
            <a:ext cx="381000" cy="3810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1" name="Oval 10"/>
          <p:cNvSpPr/>
          <p:nvPr/>
        </p:nvSpPr>
        <p:spPr>
          <a:xfrm>
            <a:off x="2362200" y="4263752"/>
            <a:ext cx="381000" cy="3810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12" name="Straight Connector 11"/>
          <p:cNvCxnSpPr>
            <a:stCxn id="4" idx="6"/>
            <a:endCxn id="5" idx="2"/>
          </p:cNvCxnSpPr>
          <p:nvPr/>
        </p:nvCxnSpPr>
        <p:spPr>
          <a:xfrm>
            <a:off x="990600" y="2777852"/>
            <a:ext cx="533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5" idx="6"/>
            <a:endCxn id="6" idx="2"/>
          </p:cNvCxnSpPr>
          <p:nvPr/>
        </p:nvCxnSpPr>
        <p:spPr>
          <a:xfrm>
            <a:off x="1905000" y="2777852"/>
            <a:ext cx="4572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5" idx="4"/>
            <a:endCxn id="7" idx="0"/>
          </p:cNvCxnSpPr>
          <p:nvPr/>
        </p:nvCxnSpPr>
        <p:spPr>
          <a:xfrm rot="5400000">
            <a:off x="1295400" y="3006452"/>
            <a:ext cx="4572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5" idx="4"/>
            <a:endCxn id="8" idx="0"/>
          </p:cNvCxnSpPr>
          <p:nvPr/>
        </p:nvCxnSpPr>
        <p:spPr>
          <a:xfrm rot="16200000" flipH="1">
            <a:off x="1839684" y="2843167"/>
            <a:ext cx="457202" cy="707571"/>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7" idx="3"/>
            <a:endCxn id="9" idx="0"/>
          </p:cNvCxnSpPr>
          <p:nvPr/>
        </p:nvCxnSpPr>
        <p:spPr>
          <a:xfrm rot="5400000">
            <a:off x="742951" y="3807906"/>
            <a:ext cx="512996" cy="398696"/>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8" idx="5"/>
            <a:endCxn id="11" idx="0"/>
          </p:cNvCxnSpPr>
          <p:nvPr/>
        </p:nvCxnSpPr>
        <p:spPr>
          <a:xfrm rot="5400000">
            <a:off x="2298240" y="4005217"/>
            <a:ext cx="512994" cy="4075"/>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9" idx="6"/>
            <a:endCxn id="10" idx="2"/>
          </p:cNvCxnSpPr>
          <p:nvPr/>
        </p:nvCxnSpPr>
        <p:spPr>
          <a:xfrm>
            <a:off x="990600" y="4454252"/>
            <a:ext cx="533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10" idx="6"/>
            <a:endCxn id="11" idx="2"/>
          </p:cNvCxnSpPr>
          <p:nvPr/>
        </p:nvCxnSpPr>
        <p:spPr>
          <a:xfrm>
            <a:off x="1905000" y="4454252"/>
            <a:ext cx="4572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7" idx="5"/>
            <a:endCxn id="10" idx="0"/>
          </p:cNvCxnSpPr>
          <p:nvPr/>
        </p:nvCxnSpPr>
        <p:spPr>
          <a:xfrm rot="16200000" flipH="1">
            <a:off x="1334855" y="3884106"/>
            <a:ext cx="512996" cy="246296"/>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10" idx="0"/>
            <a:endCxn id="8" idx="3"/>
          </p:cNvCxnSpPr>
          <p:nvPr/>
        </p:nvCxnSpPr>
        <p:spPr>
          <a:xfrm rot="5400000" flipH="1" flipV="1">
            <a:off x="1744436" y="3720821"/>
            <a:ext cx="512994" cy="572867"/>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7" idx="6"/>
            <a:endCxn id="8" idx="2"/>
          </p:cNvCxnSpPr>
          <p:nvPr/>
        </p:nvCxnSpPr>
        <p:spPr>
          <a:xfrm>
            <a:off x="1524000" y="3616053"/>
            <a:ext cx="707571" cy="2"/>
          </a:xfrm>
          <a:prstGeom prst="line">
            <a:avLst/>
          </a:prstGeom>
        </p:spPr>
        <p:style>
          <a:lnRef idx="1">
            <a:schemeClr val="accent1"/>
          </a:lnRef>
          <a:fillRef idx="0">
            <a:schemeClr val="accent1"/>
          </a:fillRef>
          <a:effectRef idx="0">
            <a:schemeClr val="accent1"/>
          </a:effectRef>
          <a:fontRef idx="minor">
            <a:schemeClr val="tx1"/>
          </a:fontRef>
        </p:style>
      </p:cxnSp>
      <p:sp>
        <p:nvSpPr>
          <p:cNvPr id="23" name="Oval 22"/>
          <p:cNvSpPr/>
          <p:nvPr/>
        </p:nvSpPr>
        <p:spPr>
          <a:xfrm>
            <a:off x="457200" y="2053952"/>
            <a:ext cx="1524000" cy="1905000"/>
          </a:xfrm>
          <a:prstGeom prst="ellipse">
            <a:avLst/>
          </a:prstGeom>
          <a:noFill/>
          <a:ln>
            <a:prstDash val="sysDot"/>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4" name="Oval 23"/>
          <p:cNvSpPr/>
          <p:nvPr/>
        </p:nvSpPr>
        <p:spPr>
          <a:xfrm>
            <a:off x="2068284" y="2358752"/>
            <a:ext cx="838200" cy="1600200"/>
          </a:xfrm>
          <a:prstGeom prst="ellipse">
            <a:avLst/>
          </a:prstGeom>
          <a:noFill/>
          <a:ln>
            <a:prstDash val="sysDot"/>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5" name="Oval 24"/>
          <p:cNvSpPr/>
          <p:nvPr/>
        </p:nvSpPr>
        <p:spPr>
          <a:xfrm>
            <a:off x="304800" y="4111352"/>
            <a:ext cx="2667000" cy="685800"/>
          </a:xfrm>
          <a:prstGeom prst="ellipse">
            <a:avLst/>
          </a:prstGeom>
          <a:noFill/>
          <a:ln>
            <a:prstDash val="sysDot"/>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6" name="Oval 25"/>
          <p:cNvSpPr/>
          <p:nvPr/>
        </p:nvSpPr>
        <p:spPr>
          <a:xfrm>
            <a:off x="3505200" y="2587352"/>
            <a:ext cx="381000" cy="3810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t>1</a:t>
            </a:r>
            <a:endParaRPr lang="en-US" sz="1200" dirty="0"/>
          </a:p>
        </p:txBody>
      </p:sp>
      <p:sp>
        <p:nvSpPr>
          <p:cNvPr id="27" name="TextBox 26"/>
          <p:cNvSpPr txBox="1"/>
          <p:nvPr/>
        </p:nvSpPr>
        <p:spPr>
          <a:xfrm>
            <a:off x="1066800" y="1977752"/>
            <a:ext cx="304800" cy="369332"/>
          </a:xfrm>
          <a:prstGeom prst="rect">
            <a:avLst/>
          </a:prstGeom>
          <a:noFill/>
        </p:spPr>
        <p:txBody>
          <a:bodyPr wrap="square" rtlCol="0">
            <a:spAutoFit/>
          </a:bodyPr>
          <a:lstStyle/>
          <a:p>
            <a:r>
              <a:rPr lang="en-US" dirty="0" smtClean="0"/>
              <a:t>1</a:t>
            </a:r>
            <a:endParaRPr lang="en-US" dirty="0"/>
          </a:p>
        </p:txBody>
      </p:sp>
      <p:sp>
        <p:nvSpPr>
          <p:cNvPr id="28" name="TextBox 27"/>
          <p:cNvSpPr txBox="1"/>
          <p:nvPr/>
        </p:nvSpPr>
        <p:spPr>
          <a:xfrm>
            <a:off x="2514600" y="3044552"/>
            <a:ext cx="304800" cy="369332"/>
          </a:xfrm>
          <a:prstGeom prst="rect">
            <a:avLst/>
          </a:prstGeom>
          <a:noFill/>
        </p:spPr>
        <p:txBody>
          <a:bodyPr wrap="square" rtlCol="0">
            <a:spAutoFit/>
          </a:bodyPr>
          <a:lstStyle/>
          <a:p>
            <a:r>
              <a:rPr lang="en-US" dirty="0" smtClean="0"/>
              <a:t>2</a:t>
            </a:r>
            <a:endParaRPr lang="en-US" dirty="0"/>
          </a:p>
        </p:txBody>
      </p:sp>
      <p:sp>
        <p:nvSpPr>
          <p:cNvPr id="29" name="TextBox 28"/>
          <p:cNvSpPr txBox="1"/>
          <p:nvPr/>
        </p:nvSpPr>
        <p:spPr>
          <a:xfrm>
            <a:off x="1676400" y="3730352"/>
            <a:ext cx="304800" cy="369332"/>
          </a:xfrm>
          <a:prstGeom prst="rect">
            <a:avLst/>
          </a:prstGeom>
          <a:noFill/>
        </p:spPr>
        <p:txBody>
          <a:bodyPr wrap="square" rtlCol="0">
            <a:spAutoFit/>
          </a:bodyPr>
          <a:lstStyle/>
          <a:p>
            <a:r>
              <a:rPr lang="en-US" dirty="0" smtClean="0"/>
              <a:t>3</a:t>
            </a:r>
            <a:endParaRPr lang="en-US" dirty="0"/>
          </a:p>
        </p:txBody>
      </p:sp>
      <p:sp>
        <p:nvSpPr>
          <p:cNvPr id="30" name="Oval 29"/>
          <p:cNvSpPr/>
          <p:nvPr/>
        </p:nvSpPr>
        <p:spPr>
          <a:xfrm>
            <a:off x="4495800" y="2815952"/>
            <a:ext cx="381000" cy="3810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t>2</a:t>
            </a:r>
            <a:endParaRPr lang="en-US" sz="1200" dirty="0"/>
          </a:p>
        </p:txBody>
      </p:sp>
      <p:sp>
        <p:nvSpPr>
          <p:cNvPr id="31" name="Oval 30"/>
          <p:cNvSpPr/>
          <p:nvPr/>
        </p:nvSpPr>
        <p:spPr>
          <a:xfrm>
            <a:off x="3810000" y="3654152"/>
            <a:ext cx="381000" cy="3810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t>3</a:t>
            </a:r>
            <a:endParaRPr lang="en-US" sz="1200" dirty="0"/>
          </a:p>
        </p:txBody>
      </p:sp>
      <p:cxnSp>
        <p:nvCxnSpPr>
          <p:cNvPr id="32" name="Straight Connector 31"/>
          <p:cNvCxnSpPr>
            <a:stCxn id="26" idx="6"/>
            <a:endCxn id="30" idx="2"/>
          </p:cNvCxnSpPr>
          <p:nvPr/>
        </p:nvCxnSpPr>
        <p:spPr>
          <a:xfrm>
            <a:off x="3886200" y="2777852"/>
            <a:ext cx="609600" cy="228600"/>
          </a:xfrm>
          <a:prstGeom prst="line">
            <a:avLst/>
          </a:prstGeom>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4114800" y="2554694"/>
            <a:ext cx="152400" cy="276999"/>
          </a:xfrm>
          <a:prstGeom prst="rect">
            <a:avLst/>
          </a:prstGeom>
          <a:noFill/>
        </p:spPr>
        <p:txBody>
          <a:bodyPr wrap="square" rtlCol="0">
            <a:spAutoFit/>
          </a:bodyPr>
          <a:lstStyle/>
          <a:p>
            <a:r>
              <a:rPr lang="en-US" sz="1200" dirty="0" smtClean="0"/>
              <a:t>3</a:t>
            </a:r>
            <a:endParaRPr lang="en-US" sz="1200" dirty="0"/>
          </a:p>
        </p:txBody>
      </p:sp>
      <p:cxnSp>
        <p:nvCxnSpPr>
          <p:cNvPr id="34" name="Straight Connector 33"/>
          <p:cNvCxnSpPr>
            <a:stCxn id="26" idx="4"/>
            <a:endCxn id="31" idx="0"/>
          </p:cNvCxnSpPr>
          <p:nvPr/>
        </p:nvCxnSpPr>
        <p:spPr>
          <a:xfrm rot="16200000" flipH="1">
            <a:off x="3505200" y="3158852"/>
            <a:ext cx="685800" cy="304800"/>
          </a:xfrm>
          <a:prstGeom prst="line">
            <a:avLst/>
          </a:prstGeom>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3635828" y="3196952"/>
            <a:ext cx="152400" cy="276999"/>
          </a:xfrm>
          <a:prstGeom prst="rect">
            <a:avLst/>
          </a:prstGeom>
          <a:noFill/>
        </p:spPr>
        <p:txBody>
          <a:bodyPr wrap="square" rtlCol="0">
            <a:spAutoFit/>
          </a:bodyPr>
          <a:lstStyle/>
          <a:p>
            <a:r>
              <a:rPr lang="en-US" sz="1200" dirty="0" smtClean="0"/>
              <a:t>2</a:t>
            </a:r>
            <a:endParaRPr lang="en-US" sz="1200" dirty="0"/>
          </a:p>
        </p:txBody>
      </p:sp>
      <p:cxnSp>
        <p:nvCxnSpPr>
          <p:cNvPr id="36" name="Straight Connector 35"/>
          <p:cNvCxnSpPr>
            <a:stCxn id="31" idx="7"/>
            <a:endCxn id="30" idx="4"/>
          </p:cNvCxnSpPr>
          <p:nvPr/>
        </p:nvCxnSpPr>
        <p:spPr>
          <a:xfrm rot="5400000" flipH="1" flipV="1">
            <a:off x="4154255" y="3177902"/>
            <a:ext cx="512996" cy="551096"/>
          </a:xfrm>
          <a:prstGeom prst="line">
            <a:avLst/>
          </a:prstGeom>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4419600" y="3361020"/>
            <a:ext cx="152400" cy="276999"/>
          </a:xfrm>
          <a:prstGeom prst="rect">
            <a:avLst/>
          </a:prstGeom>
          <a:noFill/>
        </p:spPr>
        <p:txBody>
          <a:bodyPr wrap="square" rtlCol="0">
            <a:spAutoFit/>
          </a:bodyPr>
          <a:lstStyle/>
          <a:p>
            <a:r>
              <a:rPr lang="en-US" sz="1200" dirty="0" smtClean="0"/>
              <a:t>2</a:t>
            </a:r>
            <a:endParaRPr lang="en-US" sz="1200" dirty="0"/>
          </a:p>
        </p:txBody>
      </p:sp>
      <p:sp>
        <p:nvSpPr>
          <p:cNvPr id="38" name="Arc 37"/>
          <p:cNvSpPr/>
          <p:nvPr/>
        </p:nvSpPr>
        <p:spPr>
          <a:xfrm>
            <a:off x="3537856" y="2369638"/>
            <a:ext cx="304800" cy="533400"/>
          </a:xfrm>
          <a:prstGeom prst="arc">
            <a:avLst>
              <a:gd name="adj1" fmla="val 10905207"/>
              <a:gd name="adj2" fmla="val 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200"/>
          </a:p>
        </p:txBody>
      </p:sp>
      <p:sp>
        <p:nvSpPr>
          <p:cNvPr id="39" name="Arc 38"/>
          <p:cNvSpPr/>
          <p:nvPr/>
        </p:nvSpPr>
        <p:spPr>
          <a:xfrm flipV="1">
            <a:off x="3853544" y="3697692"/>
            <a:ext cx="304800" cy="533400"/>
          </a:xfrm>
          <a:prstGeom prst="arc">
            <a:avLst>
              <a:gd name="adj1" fmla="val 10905207"/>
              <a:gd name="adj2" fmla="val 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200"/>
          </a:p>
        </p:txBody>
      </p:sp>
      <p:sp>
        <p:nvSpPr>
          <p:cNvPr id="40" name="TextBox 39"/>
          <p:cNvSpPr txBox="1"/>
          <p:nvPr/>
        </p:nvSpPr>
        <p:spPr>
          <a:xfrm>
            <a:off x="3570515" y="2065620"/>
            <a:ext cx="152400" cy="276999"/>
          </a:xfrm>
          <a:prstGeom prst="rect">
            <a:avLst/>
          </a:prstGeom>
          <a:noFill/>
        </p:spPr>
        <p:txBody>
          <a:bodyPr wrap="square" rtlCol="0">
            <a:spAutoFit/>
          </a:bodyPr>
          <a:lstStyle/>
          <a:p>
            <a:r>
              <a:rPr lang="en-US" sz="1200" dirty="0" smtClean="0"/>
              <a:t>2</a:t>
            </a:r>
            <a:endParaRPr lang="en-US" sz="1200" dirty="0"/>
          </a:p>
        </p:txBody>
      </p:sp>
      <p:sp>
        <p:nvSpPr>
          <p:cNvPr id="41" name="TextBox 40"/>
          <p:cNvSpPr txBox="1"/>
          <p:nvPr/>
        </p:nvSpPr>
        <p:spPr>
          <a:xfrm>
            <a:off x="3886200" y="4155678"/>
            <a:ext cx="152400" cy="276999"/>
          </a:xfrm>
          <a:prstGeom prst="rect">
            <a:avLst/>
          </a:prstGeom>
          <a:noFill/>
        </p:spPr>
        <p:txBody>
          <a:bodyPr wrap="square" rtlCol="0">
            <a:spAutoFit/>
          </a:bodyPr>
          <a:lstStyle/>
          <a:p>
            <a:r>
              <a:rPr lang="en-US" sz="1200" dirty="0" smtClean="0"/>
              <a:t>2</a:t>
            </a:r>
            <a:endParaRPr lang="en-US" sz="1200" dirty="0"/>
          </a:p>
        </p:txBody>
      </p:sp>
      <p:sp>
        <p:nvSpPr>
          <p:cNvPr id="42" name="TextBox 41"/>
          <p:cNvSpPr txBox="1"/>
          <p:nvPr/>
        </p:nvSpPr>
        <p:spPr>
          <a:xfrm>
            <a:off x="412173" y="2902544"/>
            <a:ext cx="1066800" cy="276999"/>
          </a:xfrm>
          <a:prstGeom prst="rect">
            <a:avLst/>
          </a:prstGeom>
          <a:noFill/>
        </p:spPr>
        <p:txBody>
          <a:bodyPr wrap="square" rtlCol="0">
            <a:spAutoFit/>
          </a:bodyPr>
          <a:lstStyle/>
          <a:p>
            <a:r>
              <a:rPr lang="en-US" sz="1200" dirty="0" smtClean="0"/>
              <a:t>(a</a:t>
            </a:r>
            <a:r>
              <a:rPr lang="en-US" sz="1200" baseline="-25000" dirty="0" smtClean="0"/>
              <a:t>1</a:t>
            </a:r>
            <a:r>
              <a:rPr lang="en-US" sz="1200" dirty="0" smtClean="0"/>
              <a:t>,a</a:t>
            </a:r>
            <a:r>
              <a:rPr lang="en-US" sz="1200" baseline="-25000" dirty="0" smtClean="0"/>
              <a:t>2</a:t>
            </a:r>
            <a:r>
              <a:rPr lang="en-US" sz="1200" dirty="0" smtClean="0"/>
              <a:t>,..,a</a:t>
            </a:r>
            <a:r>
              <a:rPr lang="en-US" sz="1200" baseline="-25000" dirty="0" smtClean="0"/>
              <a:t>k</a:t>
            </a:r>
            <a:r>
              <a:rPr lang="en-US" sz="1200" dirty="0" smtClean="0"/>
              <a:t>)</a:t>
            </a:r>
            <a:endParaRPr lang="en-US" sz="1200" dirty="0"/>
          </a:p>
        </p:txBody>
      </p:sp>
      <p:sp>
        <p:nvSpPr>
          <p:cNvPr id="43" name="TextBox 42"/>
          <p:cNvSpPr txBox="1"/>
          <p:nvPr/>
        </p:nvSpPr>
        <p:spPr>
          <a:xfrm>
            <a:off x="370610" y="3141535"/>
            <a:ext cx="1229591" cy="276999"/>
          </a:xfrm>
          <a:prstGeom prst="rect">
            <a:avLst/>
          </a:prstGeom>
          <a:noFill/>
        </p:spPr>
        <p:txBody>
          <a:bodyPr wrap="square" rtlCol="0">
            <a:spAutoFit/>
          </a:bodyPr>
          <a:lstStyle/>
          <a:p>
            <a:r>
              <a:rPr lang="en-US" sz="1200" dirty="0" smtClean="0"/>
              <a:t>(a</a:t>
            </a:r>
            <a:r>
              <a:rPr lang="en-US" sz="1200" baseline="-25000" dirty="0" smtClean="0"/>
              <a:t>1</a:t>
            </a:r>
            <a:r>
              <a:rPr lang="en-US" sz="1200" dirty="0" smtClean="0"/>
              <a:t>’,a</a:t>
            </a:r>
            <a:r>
              <a:rPr lang="en-US" sz="1200" baseline="-25000" dirty="0" smtClean="0"/>
              <a:t>2</a:t>
            </a:r>
            <a:r>
              <a:rPr lang="en-US" sz="1200" dirty="0" smtClean="0"/>
              <a:t>’,…,</a:t>
            </a:r>
            <a:r>
              <a:rPr lang="en-US" sz="1200" dirty="0" err="1" smtClean="0"/>
              <a:t>a</a:t>
            </a:r>
            <a:r>
              <a:rPr lang="en-US" sz="1200" baseline="-25000" dirty="0" err="1" smtClean="0"/>
              <a:t>k</a:t>
            </a:r>
            <a:r>
              <a:rPr lang="en-US" sz="1200" dirty="0" smtClean="0"/>
              <a:t>’)</a:t>
            </a:r>
            <a:endParaRPr lang="en-US" sz="1200" dirty="0"/>
          </a:p>
        </p:txBody>
      </p:sp>
      <p:sp>
        <p:nvSpPr>
          <p:cNvPr id="44" name="TextBox 43"/>
          <p:cNvSpPr txBox="1"/>
          <p:nvPr/>
        </p:nvSpPr>
        <p:spPr>
          <a:xfrm>
            <a:off x="685800" y="2282553"/>
            <a:ext cx="1371600" cy="276999"/>
          </a:xfrm>
          <a:prstGeom prst="rect">
            <a:avLst/>
          </a:prstGeom>
          <a:noFill/>
        </p:spPr>
        <p:txBody>
          <a:bodyPr wrap="square" rtlCol="0">
            <a:spAutoFit/>
          </a:bodyPr>
          <a:lstStyle/>
          <a:p>
            <a:r>
              <a:rPr lang="en-US" sz="1200" dirty="0" smtClean="0"/>
              <a:t>(a</a:t>
            </a:r>
            <a:r>
              <a:rPr lang="en-US" sz="1200" baseline="-25000" dirty="0" smtClean="0"/>
              <a:t>1</a:t>
            </a:r>
            <a:r>
              <a:rPr lang="en-US" sz="1200" dirty="0" smtClean="0"/>
              <a:t>’’,a</a:t>
            </a:r>
            <a:r>
              <a:rPr lang="en-US" sz="1200" baseline="-25000" dirty="0" smtClean="0"/>
              <a:t>2</a:t>
            </a:r>
            <a:r>
              <a:rPr lang="en-US" sz="1200" dirty="0" smtClean="0"/>
              <a:t>’’,…,</a:t>
            </a:r>
            <a:r>
              <a:rPr lang="en-US" sz="1200" dirty="0" err="1" smtClean="0"/>
              <a:t>a</a:t>
            </a:r>
            <a:r>
              <a:rPr lang="en-US" sz="1200" baseline="-25000" dirty="0" err="1" smtClean="0"/>
              <a:t>k</a:t>
            </a:r>
            <a:r>
              <a:rPr lang="en-US" sz="1200" dirty="0" smtClean="0"/>
              <a:t>’’)</a:t>
            </a:r>
            <a:endParaRPr lang="en-US" sz="1200" dirty="0"/>
          </a:p>
        </p:txBody>
      </p:sp>
      <p:sp>
        <p:nvSpPr>
          <p:cNvPr id="45" name="TextBox 44"/>
          <p:cNvSpPr txBox="1"/>
          <p:nvPr/>
        </p:nvSpPr>
        <p:spPr>
          <a:xfrm>
            <a:off x="3276600" y="1822376"/>
            <a:ext cx="1066800" cy="276999"/>
          </a:xfrm>
          <a:prstGeom prst="rect">
            <a:avLst/>
          </a:prstGeom>
          <a:noFill/>
        </p:spPr>
        <p:txBody>
          <a:bodyPr wrap="square" rtlCol="0">
            <a:spAutoFit/>
          </a:bodyPr>
          <a:lstStyle/>
          <a:p>
            <a:r>
              <a:rPr lang="en-US" sz="1200" dirty="0" smtClean="0">
                <a:solidFill>
                  <a:srgbClr val="FF0000"/>
                </a:solidFill>
              </a:rPr>
              <a:t>(a</a:t>
            </a:r>
            <a:r>
              <a:rPr lang="en-US" sz="1200" baseline="-25000" dirty="0" smtClean="0">
                <a:solidFill>
                  <a:srgbClr val="FF0000"/>
                </a:solidFill>
              </a:rPr>
              <a:t>1</a:t>
            </a:r>
            <a:r>
              <a:rPr lang="en-US" sz="1200" dirty="0" smtClean="0">
                <a:solidFill>
                  <a:srgbClr val="FF0000"/>
                </a:solidFill>
              </a:rPr>
              <a:t>,a</a:t>
            </a:r>
            <a:r>
              <a:rPr lang="en-US" sz="1200" baseline="-25000" dirty="0" smtClean="0">
                <a:solidFill>
                  <a:srgbClr val="FF0000"/>
                </a:solidFill>
              </a:rPr>
              <a:t>2</a:t>
            </a:r>
            <a:r>
              <a:rPr lang="en-US" sz="1200" dirty="0" smtClean="0">
                <a:solidFill>
                  <a:srgbClr val="FF0000"/>
                </a:solidFill>
              </a:rPr>
              <a:t>,..,a</a:t>
            </a:r>
            <a:r>
              <a:rPr lang="en-US" sz="1200" baseline="-25000" dirty="0" smtClean="0">
                <a:solidFill>
                  <a:srgbClr val="FF0000"/>
                </a:solidFill>
              </a:rPr>
              <a:t>k</a:t>
            </a:r>
            <a:r>
              <a:rPr lang="en-US" sz="1200" dirty="0" smtClean="0">
                <a:solidFill>
                  <a:srgbClr val="FF0000"/>
                </a:solidFill>
              </a:rPr>
              <a:t>)</a:t>
            </a:r>
            <a:endParaRPr lang="en-US" sz="1200" dirty="0">
              <a:solidFill>
                <a:srgbClr val="FF0000"/>
              </a:solidFill>
            </a:endParaRPr>
          </a:p>
        </p:txBody>
      </p:sp>
      <p:sp>
        <p:nvSpPr>
          <p:cNvPr id="46" name="TextBox 45"/>
          <p:cNvSpPr txBox="1"/>
          <p:nvPr/>
        </p:nvSpPr>
        <p:spPr>
          <a:xfrm>
            <a:off x="5410200" y="2197422"/>
            <a:ext cx="3581400" cy="954107"/>
          </a:xfrm>
          <a:prstGeom prst="rect">
            <a:avLst/>
          </a:prstGeom>
          <a:noFill/>
        </p:spPr>
        <p:txBody>
          <a:bodyPr wrap="square" rtlCol="0">
            <a:spAutoFit/>
          </a:bodyPr>
          <a:lstStyle/>
          <a:p>
            <a:pPr algn="l"/>
            <a:r>
              <a:rPr lang="en-US" sz="1400" dirty="0" smtClean="0"/>
              <a:t>A = Generalization Information Lost</a:t>
            </a:r>
          </a:p>
          <a:p>
            <a:pPr algn="l"/>
            <a:r>
              <a:rPr lang="en-US" sz="1400" dirty="0" smtClean="0"/>
              <a:t>B = Structural Information Lost</a:t>
            </a:r>
          </a:p>
          <a:p>
            <a:pPr algn="l"/>
            <a:r>
              <a:rPr lang="en-US" sz="1400" dirty="0" smtClean="0"/>
              <a:t>Cost = a*A + b*B</a:t>
            </a:r>
            <a:endParaRPr lang="en-US" sz="1400" dirty="0"/>
          </a:p>
        </p:txBody>
      </p:sp>
      <p:sp>
        <p:nvSpPr>
          <p:cNvPr id="47" name="TextBox 46"/>
          <p:cNvSpPr txBox="1"/>
          <p:nvPr/>
        </p:nvSpPr>
        <p:spPr>
          <a:xfrm>
            <a:off x="5410200" y="3730353"/>
            <a:ext cx="2971800" cy="738664"/>
          </a:xfrm>
          <a:prstGeom prst="rect">
            <a:avLst/>
          </a:prstGeom>
          <a:noFill/>
        </p:spPr>
        <p:txBody>
          <a:bodyPr wrap="square" rtlCol="0">
            <a:spAutoFit/>
          </a:bodyPr>
          <a:lstStyle/>
          <a:p>
            <a:pPr algn="l"/>
            <a:r>
              <a:rPr lang="en-US" sz="1400" dirty="0" smtClean="0"/>
              <a:t>The algorithm is partition the graph into clusters  bigger than k by minimizing this cost</a:t>
            </a:r>
            <a:endParaRPr lang="en-US" sz="1400" dirty="0"/>
          </a:p>
        </p:txBody>
      </p:sp>
      <p:sp>
        <p:nvSpPr>
          <p:cNvPr id="48" name="Rectangle 47">
            <a:hlinkClick r:id="rId3" action="ppaction://hlinksldjump"/>
          </p:cNvPr>
          <p:cNvSpPr/>
          <p:nvPr/>
        </p:nvSpPr>
        <p:spPr bwMode="auto">
          <a:xfrm>
            <a:off x="5737408" y="6115362"/>
            <a:ext cx="3005750" cy="369332"/>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marL="914400" marR="0" indent="-457200" defTabSz="914400" rtl="0" eaLnBrk="1" fontAlgn="base" latinLnBrk="0" hangingPunct="1">
              <a:lnSpc>
                <a:spcPct val="100000"/>
              </a:lnSpc>
              <a:spcBef>
                <a:spcPct val="50000"/>
              </a:spcBef>
              <a:spcAft>
                <a:spcPct val="0"/>
              </a:spcAft>
              <a:buClrTx/>
              <a:buSzTx/>
              <a:buFontTx/>
              <a:buNone/>
              <a:tabLst/>
            </a:pPr>
            <a:r>
              <a:rPr lang="en-US" altLang="zh-CN" sz="1800" b="1" i="1" dirty="0" smtClean="0">
                <a:solidFill>
                  <a:srgbClr val="0070C0"/>
                </a:solidFill>
                <a:ea typeface="宋体" pitchFamily="2" charset="-122"/>
              </a:rPr>
              <a:t>Weight Protection</a:t>
            </a:r>
            <a:endParaRPr kumimoji="0" lang="zh-CN" altLang="en-US" sz="1800" b="1" i="1" u="none" strike="noStrike" cap="none" normalizeH="0" baseline="0" dirty="0" smtClean="0">
              <a:ln>
                <a:noFill/>
              </a:ln>
              <a:solidFill>
                <a:srgbClr val="0070C0"/>
              </a:solidFill>
              <a:effectLst/>
              <a:latin typeface="Verdana" pitchFamily="34" charset="0"/>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3"/>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5"/>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0"/>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1"/>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46"/>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4" grpId="0" animBg="1"/>
      <p:bldP spid="25" grpId="0" animBg="1"/>
      <p:bldP spid="26" grpId="0" animBg="1"/>
      <p:bldP spid="30" grpId="0" animBg="1"/>
      <p:bldP spid="31" grpId="0" animBg="1"/>
      <p:bldP spid="33" grpId="0"/>
      <p:bldP spid="35" grpId="0"/>
      <p:bldP spid="37" grpId="0"/>
      <p:bldP spid="38" grpId="0" animBg="1"/>
      <p:bldP spid="39" grpId="0" animBg="1"/>
      <p:bldP spid="40" grpId="0"/>
      <p:bldP spid="41" grpId="0"/>
      <p:bldP spid="45" grpId="0"/>
      <p:bldP spid="46" grpId="0"/>
      <p:bldP spid="47"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Clustering model for link protection </a:t>
            </a:r>
            <a:r>
              <a:rPr lang="en-US" baseline="30000" dirty="0" smtClean="0"/>
              <a:t>[13]</a:t>
            </a:r>
            <a:endParaRPr lang="en-US" baseline="30000" dirty="0"/>
          </a:p>
        </p:txBody>
      </p:sp>
      <p:sp>
        <p:nvSpPr>
          <p:cNvPr id="3" name="Content Placeholder 2"/>
          <p:cNvSpPr>
            <a:spLocks noGrp="1"/>
          </p:cNvSpPr>
          <p:nvPr>
            <p:ph idx="1"/>
          </p:nvPr>
        </p:nvSpPr>
        <p:spPr>
          <a:xfrm>
            <a:off x="566738" y="1700808"/>
            <a:ext cx="8001000" cy="4752528"/>
          </a:xfrm>
        </p:spPr>
        <p:txBody>
          <a:bodyPr>
            <a:normAutofit fontScale="77500" lnSpcReduction="20000"/>
          </a:bodyPr>
          <a:lstStyle/>
          <a:p>
            <a:r>
              <a:rPr lang="en-US" dirty="0" smtClean="0"/>
              <a:t>Graph Model</a:t>
            </a:r>
          </a:p>
          <a:p>
            <a:pPr lvl="1"/>
            <a:r>
              <a:rPr lang="en-US" sz="2800" dirty="0" smtClean="0"/>
              <a:t>Undirected bipartite graph (V, I, E)</a:t>
            </a:r>
          </a:p>
          <a:p>
            <a:pPr lvl="1"/>
            <a:r>
              <a:rPr lang="en-US" sz="2800" dirty="0" smtClean="0"/>
              <a:t>V is a set of users</a:t>
            </a:r>
          </a:p>
          <a:p>
            <a:pPr lvl="2"/>
            <a:r>
              <a:rPr lang="en-US" altLang="zh-CN" dirty="0" smtClean="0"/>
              <a:t>Each user has a group of attributes</a:t>
            </a:r>
            <a:endParaRPr lang="en-US" dirty="0" smtClean="0"/>
          </a:p>
          <a:p>
            <a:pPr lvl="1"/>
            <a:r>
              <a:rPr lang="en-US" sz="2800" dirty="0" smtClean="0"/>
              <a:t>I is a set of interactions</a:t>
            </a:r>
          </a:p>
          <a:p>
            <a:pPr lvl="2"/>
            <a:r>
              <a:rPr lang="en-US" dirty="0" smtClean="0"/>
              <a:t>Each interaction can contain more than two users</a:t>
            </a:r>
          </a:p>
          <a:p>
            <a:pPr lvl="1"/>
            <a:r>
              <a:rPr lang="en-US" sz="2800" dirty="0" smtClean="0"/>
              <a:t>Edge(v, </a:t>
            </a:r>
            <a:r>
              <a:rPr lang="en-US" sz="2800" dirty="0" err="1" smtClean="0"/>
              <a:t>i</a:t>
            </a:r>
            <a:r>
              <a:rPr lang="en-US" sz="2800" dirty="0" smtClean="0"/>
              <a:t>) means user v is involved in interaction I</a:t>
            </a:r>
            <a:endParaRPr lang="en-US" dirty="0" smtClean="0"/>
          </a:p>
          <a:p>
            <a:r>
              <a:rPr lang="en-US" dirty="0" smtClean="0"/>
              <a:t>Protect Objectives</a:t>
            </a:r>
          </a:p>
          <a:p>
            <a:pPr lvl="1"/>
            <a:r>
              <a:rPr lang="en-US" sz="2800" dirty="0" smtClean="0"/>
              <a:t>Node protection:</a:t>
            </a:r>
          </a:p>
          <a:p>
            <a:pPr lvl="1"/>
            <a:r>
              <a:rPr lang="en-US" sz="2800" dirty="0" smtClean="0"/>
              <a:t>Link protection 1:</a:t>
            </a:r>
          </a:p>
          <a:p>
            <a:pPr lvl="2"/>
            <a:r>
              <a:rPr lang="en-US" dirty="0" smtClean="0"/>
              <a:t>user x and y are in any interaction together</a:t>
            </a:r>
          </a:p>
          <a:p>
            <a:pPr lvl="1"/>
            <a:r>
              <a:rPr lang="en-US" sz="2800" dirty="0" smtClean="0"/>
              <a:t>Link protection 2:</a:t>
            </a:r>
          </a:p>
          <a:p>
            <a:pPr lvl="2"/>
            <a:r>
              <a:rPr lang="en-US" dirty="0" smtClean="0"/>
              <a:t>user x is involved in interaction </a:t>
            </a:r>
            <a:r>
              <a:rPr lang="en-US" dirty="0" err="1" smtClean="0"/>
              <a:t>i</a:t>
            </a:r>
            <a:endParaRPr lang="en-US" dirty="0" smtClean="0"/>
          </a:p>
          <a:p>
            <a:pPr lvl="1"/>
            <a:endParaRPr lang="en-US" dirty="0"/>
          </a:p>
        </p:txBody>
      </p:sp>
      <p:graphicFrame>
        <p:nvGraphicFramePr>
          <p:cNvPr id="77825" name="Object 1">
            <a:hlinkClick r:id="rId4" action="ppaction://hlinksldjump"/>
          </p:cNvPr>
          <p:cNvGraphicFramePr>
            <a:graphicFrameLocks noChangeAspect="1"/>
          </p:cNvGraphicFramePr>
          <p:nvPr>
            <p:extLst>
              <p:ext uri="{D42A27DB-BD31-4B8C-83A1-F6EECF244321}">
                <p14:modId xmlns:p14="http://schemas.microsoft.com/office/powerpoint/2010/main" val="4134751487"/>
              </p:ext>
            </p:extLst>
          </p:nvPr>
        </p:nvGraphicFramePr>
        <p:xfrm>
          <a:off x="3995936" y="4478640"/>
          <a:ext cx="1296144" cy="467215"/>
        </p:xfrm>
        <a:graphic>
          <a:graphicData uri="http://schemas.openxmlformats.org/presentationml/2006/ole">
            <mc:AlternateContent xmlns:mc="http://schemas.openxmlformats.org/markup-compatibility/2006">
              <mc:Choice xmlns:v="urn:schemas-microsoft-com:vml" Requires="v">
                <p:oleObj spid="_x0000_s78160" name="Equation" r:id="rId5" imgW="1091880" imgH="393480" progId="Equation.3">
                  <p:embed/>
                </p:oleObj>
              </mc:Choice>
              <mc:Fallback>
                <p:oleObj name="Equation" r:id="rId5" imgW="1091880" imgH="393480" progId="Equation.3">
                  <p:embed/>
                  <p:pic>
                    <p:nvPicPr>
                      <p:cNvPr id="0" name="Picture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95936" y="4478640"/>
                        <a:ext cx="1296144" cy="46721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7826" name="Object 2"/>
          <p:cNvGraphicFramePr>
            <a:graphicFrameLocks noChangeAspect="1"/>
          </p:cNvGraphicFramePr>
          <p:nvPr>
            <p:extLst>
              <p:ext uri="{D42A27DB-BD31-4B8C-83A1-F6EECF244321}">
                <p14:modId xmlns:p14="http://schemas.microsoft.com/office/powerpoint/2010/main" val="3898981572"/>
              </p:ext>
            </p:extLst>
          </p:nvPr>
        </p:nvGraphicFramePr>
        <p:xfrm>
          <a:off x="4140910" y="4828155"/>
          <a:ext cx="1427170" cy="465708"/>
        </p:xfrm>
        <a:graphic>
          <a:graphicData uri="http://schemas.openxmlformats.org/presentationml/2006/ole">
            <mc:AlternateContent xmlns:mc="http://schemas.openxmlformats.org/markup-compatibility/2006">
              <mc:Choice xmlns:v="urn:schemas-microsoft-com:vml" Requires="v">
                <p:oleObj spid="_x0000_s78161" name="Equation" r:id="rId7" imgW="1206360" imgH="393480" progId="Equation.3">
                  <p:embed/>
                </p:oleObj>
              </mc:Choice>
              <mc:Fallback>
                <p:oleObj name="Equation" r:id="rId7" imgW="1206360" imgH="393480" progId="Equation.3">
                  <p:embed/>
                  <p:pic>
                    <p:nvPicPr>
                      <p:cNvPr id="0"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140910" y="4828155"/>
                        <a:ext cx="1427170" cy="46570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7827" name="Object 3"/>
          <p:cNvGraphicFramePr>
            <a:graphicFrameLocks noChangeAspect="1"/>
          </p:cNvGraphicFramePr>
          <p:nvPr>
            <p:extLst>
              <p:ext uri="{D42A27DB-BD31-4B8C-83A1-F6EECF244321}">
                <p14:modId xmlns:p14="http://schemas.microsoft.com/office/powerpoint/2010/main" val="1325691116"/>
              </p:ext>
            </p:extLst>
          </p:nvPr>
        </p:nvGraphicFramePr>
        <p:xfrm>
          <a:off x="4195282" y="5425847"/>
          <a:ext cx="1300790" cy="504056"/>
        </p:xfrm>
        <a:graphic>
          <a:graphicData uri="http://schemas.openxmlformats.org/presentationml/2006/ole">
            <mc:AlternateContent xmlns:mc="http://schemas.openxmlformats.org/markup-compatibility/2006">
              <mc:Choice xmlns:v="urn:schemas-microsoft-com:vml" Requires="v">
                <p:oleObj spid="_x0000_s78162" name="Equation" r:id="rId9" imgW="1015920" imgH="393480" progId="Equation.3">
                  <p:embed/>
                </p:oleObj>
              </mc:Choice>
              <mc:Fallback>
                <p:oleObj name="Equation" r:id="rId9" imgW="1015920" imgH="393480" progId="Equation.3">
                  <p:embed/>
                  <p:pic>
                    <p:nvPicPr>
                      <p:cNvPr id="0" name="Picture 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195282" y="5425847"/>
                        <a:ext cx="1300790" cy="50405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Graph Model Demo</a:t>
            </a:r>
            <a:endParaRPr lang="en-US" dirty="0"/>
          </a:p>
        </p:txBody>
      </p:sp>
      <p:sp>
        <p:nvSpPr>
          <p:cNvPr id="4" name="Oval 3"/>
          <p:cNvSpPr/>
          <p:nvPr/>
        </p:nvSpPr>
        <p:spPr>
          <a:xfrm>
            <a:off x="2362200" y="1771327"/>
            <a:ext cx="457200" cy="4572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smtClean="0"/>
              <a:t>1</a:t>
            </a:r>
            <a:endParaRPr lang="en-US" sz="1000" dirty="0"/>
          </a:p>
        </p:txBody>
      </p:sp>
      <p:sp>
        <p:nvSpPr>
          <p:cNvPr id="5" name="Oval 4"/>
          <p:cNvSpPr/>
          <p:nvPr/>
        </p:nvSpPr>
        <p:spPr>
          <a:xfrm>
            <a:off x="2362200" y="2380927"/>
            <a:ext cx="457200" cy="4572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smtClean="0"/>
              <a:t>2</a:t>
            </a:r>
            <a:endParaRPr lang="en-US" sz="1000" dirty="0"/>
          </a:p>
        </p:txBody>
      </p:sp>
      <p:sp>
        <p:nvSpPr>
          <p:cNvPr id="6" name="Oval 5"/>
          <p:cNvSpPr/>
          <p:nvPr/>
        </p:nvSpPr>
        <p:spPr>
          <a:xfrm>
            <a:off x="2362200" y="3066727"/>
            <a:ext cx="457200" cy="4572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smtClean="0"/>
              <a:t>3</a:t>
            </a:r>
            <a:endParaRPr lang="en-US" sz="1000" dirty="0"/>
          </a:p>
        </p:txBody>
      </p:sp>
      <p:sp>
        <p:nvSpPr>
          <p:cNvPr id="7" name="Oval 6"/>
          <p:cNvSpPr/>
          <p:nvPr/>
        </p:nvSpPr>
        <p:spPr>
          <a:xfrm>
            <a:off x="2362200" y="3752527"/>
            <a:ext cx="457200" cy="4572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smtClean="0"/>
              <a:t>4</a:t>
            </a:r>
            <a:endParaRPr lang="en-US" sz="1000" dirty="0"/>
          </a:p>
        </p:txBody>
      </p:sp>
      <p:sp>
        <p:nvSpPr>
          <p:cNvPr id="8" name="Oval 7"/>
          <p:cNvSpPr/>
          <p:nvPr/>
        </p:nvSpPr>
        <p:spPr>
          <a:xfrm>
            <a:off x="2362200" y="4438327"/>
            <a:ext cx="457200" cy="4572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smtClean="0"/>
              <a:t>5</a:t>
            </a:r>
            <a:endParaRPr lang="en-US" sz="1000" dirty="0"/>
          </a:p>
        </p:txBody>
      </p:sp>
      <p:sp>
        <p:nvSpPr>
          <p:cNvPr id="9" name="Oval 8"/>
          <p:cNvSpPr/>
          <p:nvPr/>
        </p:nvSpPr>
        <p:spPr>
          <a:xfrm>
            <a:off x="2362200" y="5124127"/>
            <a:ext cx="457200" cy="4572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smtClean="0"/>
              <a:t>6</a:t>
            </a:r>
            <a:endParaRPr lang="en-US" sz="1000" dirty="0"/>
          </a:p>
        </p:txBody>
      </p:sp>
      <p:sp>
        <p:nvSpPr>
          <p:cNvPr id="10" name="Oval 9"/>
          <p:cNvSpPr/>
          <p:nvPr/>
        </p:nvSpPr>
        <p:spPr>
          <a:xfrm>
            <a:off x="2362200" y="5809927"/>
            <a:ext cx="457200" cy="4572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smtClean="0"/>
              <a:t>7</a:t>
            </a:r>
            <a:endParaRPr lang="en-US" sz="1000" dirty="0"/>
          </a:p>
        </p:txBody>
      </p:sp>
      <p:sp>
        <p:nvSpPr>
          <p:cNvPr id="12" name="Oval 11"/>
          <p:cNvSpPr/>
          <p:nvPr/>
        </p:nvSpPr>
        <p:spPr>
          <a:xfrm>
            <a:off x="5029200" y="2228527"/>
            <a:ext cx="457200" cy="4572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000" dirty="0"/>
          </a:p>
        </p:txBody>
      </p:sp>
      <p:sp>
        <p:nvSpPr>
          <p:cNvPr id="13" name="Oval 12"/>
          <p:cNvSpPr/>
          <p:nvPr/>
        </p:nvSpPr>
        <p:spPr>
          <a:xfrm>
            <a:off x="5029200" y="2838127"/>
            <a:ext cx="457200" cy="4572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000" dirty="0"/>
          </a:p>
        </p:txBody>
      </p:sp>
      <p:sp>
        <p:nvSpPr>
          <p:cNvPr id="14" name="Oval 13"/>
          <p:cNvSpPr/>
          <p:nvPr/>
        </p:nvSpPr>
        <p:spPr>
          <a:xfrm>
            <a:off x="5029200" y="3523927"/>
            <a:ext cx="457200" cy="4572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000" dirty="0"/>
          </a:p>
        </p:txBody>
      </p:sp>
      <p:sp>
        <p:nvSpPr>
          <p:cNvPr id="15" name="Oval 14"/>
          <p:cNvSpPr/>
          <p:nvPr/>
        </p:nvSpPr>
        <p:spPr>
          <a:xfrm>
            <a:off x="5029200" y="4209727"/>
            <a:ext cx="457200" cy="4572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000" dirty="0"/>
          </a:p>
        </p:txBody>
      </p:sp>
      <p:sp>
        <p:nvSpPr>
          <p:cNvPr id="16" name="Oval 15"/>
          <p:cNvSpPr/>
          <p:nvPr/>
        </p:nvSpPr>
        <p:spPr>
          <a:xfrm>
            <a:off x="5029200" y="4895527"/>
            <a:ext cx="457200" cy="4572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000" dirty="0"/>
          </a:p>
        </p:txBody>
      </p:sp>
      <p:sp>
        <p:nvSpPr>
          <p:cNvPr id="17" name="Oval 16"/>
          <p:cNvSpPr/>
          <p:nvPr/>
        </p:nvSpPr>
        <p:spPr>
          <a:xfrm>
            <a:off x="5029200" y="5581327"/>
            <a:ext cx="457200" cy="4572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000" dirty="0"/>
          </a:p>
        </p:txBody>
      </p:sp>
      <p:cxnSp>
        <p:nvCxnSpPr>
          <p:cNvPr id="19" name="Straight Connector 18"/>
          <p:cNvCxnSpPr>
            <a:stCxn id="4" idx="6"/>
            <a:endCxn id="12" idx="2"/>
          </p:cNvCxnSpPr>
          <p:nvPr/>
        </p:nvCxnSpPr>
        <p:spPr>
          <a:xfrm>
            <a:off x="2819400" y="1999927"/>
            <a:ext cx="2209800" cy="457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12" idx="2"/>
            <a:endCxn id="5" idx="6"/>
          </p:cNvCxnSpPr>
          <p:nvPr/>
        </p:nvCxnSpPr>
        <p:spPr>
          <a:xfrm rot="10800000" flipV="1">
            <a:off x="2819400" y="2457127"/>
            <a:ext cx="22098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4" idx="6"/>
            <a:endCxn id="13" idx="2"/>
          </p:cNvCxnSpPr>
          <p:nvPr/>
        </p:nvCxnSpPr>
        <p:spPr>
          <a:xfrm>
            <a:off x="2819400" y="1999927"/>
            <a:ext cx="2209800" cy="1066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13" idx="2"/>
            <a:endCxn id="5" idx="6"/>
          </p:cNvCxnSpPr>
          <p:nvPr/>
        </p:nvCxnSpPr>
        <p:spPr>
          <a:xfrm rot="10800000">
            <a:off x="2819400" y="2609527"/>
            <a:ext cx="2209800" cy="457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5" idx="6"/>
            <a:endCxn id="15" idx="2"/>
          </p:cNvCxnSpPr>
          <p:nvPr/>
        </p:nvCxnSpPr>
        <p:spPr>
          <a:xfrm>
            <a:off x="2819400" y="2609527"/>
            <a:ext cx="2209800" cy="1828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p:cNvCxnSpPr>
            <a:stCxn id="15" idx="2"/>
            <a:endCxn id="10" idx="6"/>
          </p:cNvCxnSpPr>
          <p:nvPr/>
        </p:nvCxnSpPr>
        <p:spPr>
          <a:xfrm rot="10800000" flipV="1">
            <a:off x="2819400" y="4438327"/>
            <a:ext cx="2209800" cy="1600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a:stCxn id="6" idx="6"/>
            <a:endCxn id="14" idx="2"/>
          </p:cNvCxnSpPr>
          <p:nvPr/>
        </p:nvCxnSpPr>
        <p:spPr>
          <a:xfrm>
            <a:off x="2819400" y="3295327"/>
            <a:ext cx="2209800" cy="457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p:cNvCxnSpPr>
            <a:stCxn id="14" idx="2"/>
            <a:endCxn id="7" idx="6"/>
          </p:cNvCxnSpPr>
          <p:nvPr/>
        </p:nvCxnSpPr>
        <p:spPr>
          <a:xfrm rot="10800000" flipV="1">
            <a:off x="2819400" y="3752527"/>
            <a:ext cx="22098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p:cNvCxnSpPr>
            <a:stCxn id="7" idx="6"/>
            <a:endCxn id="16" idx="2"/>
          </p:cNvCxnSpPr>
          <p:nvPr/>
        </p:nvCxnSpPr>
        <p:spPr>
          <a:xfrm>
            <a:off x="2819400" y="3981127"/>
            <a:ext cx="2209800" cy="1143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p:cNvCxnSpPr>
            <a:stCxn id="16" idx="2"/>
            <a:endCxn id="8" idx="6"/>
          </p:cNvCxnSpPr>
          <p:nvPr/>
        </p:nvCxnSpPr>
        <p:spPr>
          <a:xfrm rot="10800000">
            <a:off x="2819400" y="4666927"/>
            <a:ext cx="2209800" cy="457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p:cNvCxnSpPr>
            <a:stCxn id="8" idx="6"/>
            <a:endCxn id="14" idx="2"/>
          </p:cNvCxnSpPr>
          <p:nvPr/>
        </p:nvCxnSpPr>
        <p:spPr>
          <a:xfrm flipV="1">
            <a:off x="2819400" y="3752527"/>
            <a:ext cx="2209800" cy="914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p:cNvCxnSpPr>
            <a:stCxn id="9" idx="6"/>
            <a:endCxn id="17" idx="2"/>
          </p:cNvCxnSpPr>
          <p:nvPr/>
        </p:nvCxnSpPr>
        <p:spPr>
          <a:xfrm>
            <a:off x="2819400" y="5352727"/>
            <a:ext cx="2209800" cy="457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p:cNvCxnSpPr>
            <a:stCxn id="10" idx="6"/>
            <a:endCxn id="17" idx="2"/>
          </p:cNvCxnSpPr>
          <p:nvPr/>
        </p:nvCxnSpPr>
        <p:spPr>
          <a:xfrm flipV="1">
            <a:off x="2819400" y="5809927"/>
            <a:ext cx="2209800" cy="228600"/>
          </a:xfrm>
          <a:prstGeom prst="line">
            <a:avLst/>
          </a:prstGeom>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1259632" y="1865803"/>
            <a:ext cx="1143000" cy="246221"/>
          </a:xfrm>
          <a:prstGeom prst="rect">
            <a:avLst/>
          </a:prstGeom>
          <a:noFill/>
        </p:spPr>
        <p:txBody>
          <a:bodyPr wrap="square" rtlCol="0">
            <a:spAutoFit/>
          </a:bodyPr>
          <a:lstStyle/>
          <a:p>
            <a:r>
              <a:rPr lang="en-US" sz="1000" dirty="0" smtClean="0"/>
              <a:t>u1: 29, F, NY</a:t>
            </a:r>
            <a:endParaRPr lang="en-US" sz="1000" dirty="0"/>
          </a:p>
        </p:txBody>
      </p:sp>
      <p:sp>
        <p:nvSpPr>
          <p:cNvPr id="45" name="TextBox 44"/>
          <p:cNvSpPr txBox="1"/>
          <p:nvPr/>
        </p:nvSpPr>
        <p:spPr>
          <a:xfrm>
            <a:off x="1259632" y="2484928"/>
            <a:ext cx="1143000" cy="246221"/>
          </a:xfrm>
          <a:prstGeom prst="rect">
            <a:avLst/>
          </a:prstGeom>
          <a:noFill/>
        </p:spPr>
        <p:txBody>
          <a:bodyPr wrap="square" rtlCol="0">
            <a:spAutoFit/>
          </a:bodyPr>
          <a:lstStyle/>
          <a:p>
            <a:r>
              <a:rPr lang="en-US" sz="1000" dirty="0" smtClean="0"/>
              <a:t>u2: 20, M, JP</a:t>
            </a:r>
            <a:endParaRPr lang="en-US" sz="1000" dirty="0"/>
          </a:p>
        </p:txBody>
      </p:sp>
      <p:sp>
        <p:nvSpPr>
          <p:cNvPr id="46" name="TextBox 45"/>
          <p:cNvSpPr txBox="1"/>
          <p:nvPr/>
        </p:nvSpPr>
        <p:spPr>
          <a:xfrm>
            <a:off x="1259632" y="3142927"/>
            <a:ext cx="1143000" cy="246221"/>
          </a:xfrm>
          <a:prstGeom prst="rect">
            <a:avLst/>
          </a:prstGeom>
          <a:noFill/>
        </p:spPr>
        <p:txBody>
          <a:bodyPr wrap="square" rtlCol="0">
            <a:spAutoFit/>
          </a:bodyPr>
          <a:lstStyle/>
          <a:p>
            <a:r>
              <a:rPr lang="en-US" sz="1000" dirty="0" smtClean="0"/>
              <a:t>u3: 24, F, NK</a:t>
            </a:r>
            <a:endParaRPr lang="en-US" sz="1000" dirty="0"/>
          </a:p>
        </p:txBody>
      </p:sp>
      <p:sp>
        <p:nvSpPr>
          <p:cNvPr id="47" name="TextBox 46"/>
          <p:cNvSpPr txBox="1"/>
          <p:nvPr/>
        </p:nvSpPr>
        <p:spPr>
          <a:xfrm>
            <a:off x="1259632" y="3856528"/>
            <a:ext cx="1143000" cy="246221"/>
          </a:xfrm>
          <a:prstGeom prst="rect">
            <a:avLst/>
          </a:prstGeom>
          <a:noFill/>
        </p:spPr>
        <p:txBody>
          <a:bodyPr wrap="square" rtlCol="0">
            <a:spAutoFit/>
          </a:bodyPr>
          <a:lstStyle/>
          <a:p>
            <a:r>
              <a:rPr lang="en-US" sz="1000" dirty="0" smtClean="0"/>
              <a:t>u4: 31, M, NJ</a:t>
            </a:r>
            <a:endParaRPr lang="en-US" sz="1000" dirty="0"/>
          </a:p>
        </p:txBody>
      </p:sp>
      <p:sp>
        <p:nvSpPr>
          <p:cNvPr id="48" name="TextBox 47"/>
          <p:cNvSpPr txBox="1"/>
          <p:nvPr/>
        </p:nvSpPr>
        <p:spPr>
          <a:xfrm>
            <a:off x="1259632" y="4523278"/>
            <a:ext cx="1143000" cy="246221"/>
          </a:xfrm>
          <a:prstGeom prst="rect">
            <a:avLst/>
          </a:prstGeom>
          <a:noFill/>
        </p:spPr>
        <p:txBody>
          <a:bodyPr wrap="square" rtlCol="0">
            <a:spAutoFit/>
          </a:bodyPr>
          <a:lstStyle/>
          <a:p>
            <a:r>
              <a:rPr lang="en-US" sz="1000" dirty="0" smtClean="0"/>
              <a:t>u5: 18, M, NJ</a:t>
            </a:r>
            <a:endParaRPr lang="en-US" sz="1000" dirty="0"/>
          </a:p>
        </p:txBody>
      </p:sp>
      <p:sp>
        <p:nvSpPr>
          <p:cNvPr id="49" name="TextBox 48"/>
          <p:cNvSpPr txBox="1"/>
          <p:nvPr/>
        </p:nvSpPr>
        <p:spPr>
          <a:xfrm>
            <a:off x="1259632" y="5200327"/>
            <a:ext cx="1143000" cy="246221"/>
          </a:xfrm>
          <a:prstGeom prst="rect">
            <a:avLst/>
          </a:prstGeom>
          <a:noFill/>
        </p:spPr>
        <p:txBody>
          <a:bodyPr wrap="square" rtlCol="0">
            <a:spAutoFit/>
          </a:bodyPr>
          <a:lstStyle/>
          <a:p>
            <a:r>
              <a:rPr lang="en-US" sz="1000" dirty="0" smtClean="0"/>
              <a:t>u6: 21, F, CA</a:t>
            </a:r>
            <a:endParaRPr lang="en-US" sz="1000" dirty="0"/>
          </a:p>
        </p:txBody>
      </p:sp>
      <p:sp>
        <p:nvSpPr>
          <p:cNvPr id="50" name="TextBox 49"/>
          <p:cNvSpPr txBox="1"/>
          <p:nvPr/>
        </p:nvSpPr>
        <p:spPr>
          <a:xfrm>
            <a:off x="1259632" y="5913928"/>
            <a:ext cx="1143000" cy="246221"/>
          </a:xfrm>
          <a:prstGeom prst="rect">
            <a:avLst/>
          </a:prstGeom>
          <a:noFill/>
        </p:spPr>
        <p:txBody>
          <a:bodyPr wrap="square" rtlCol="0">
            <a:spAutoFit/>
          </a:bodyPr>
          <a:lstStyle/>
          <a:p>
            <a:r>
              <a:rPr lang="en-US" sz="1000" dirty="0" smtClean="0"/>
              <a:t>u7: 44, M, DE</a:t>
            </a:r>
            <a:endParaRPr lang="en-US" sz="1000" dirty="0"/>
          </a:p>
        </p:txBody>
      </p:sp>
      <p:sp>
        <p:nvSpPr>
          <p:cNvPr id="51" name="TextBox 50"/>
          <p:cNvSpPr txBox="1"/>
          <p:nvPr/>
        </p:nvSpPr>
        <p:spPr>
          <a:xfrm>
            <a:off x="5562600" y="2304727"/>
            <a:ext cx="2286000" cy="246221"/>
          </a:xfrm>
          <a:prstGeom prst="rect">
            <a:avLst/>
          </a:prstGeom>
          <a:noFill/>
        </p:spPr>
        <p:txBody>
          <a:bodyPr wrap="square" rtlCol="0">
            <a:spAutoFit/>
          </a:bodyPr>
          <a:lstStyle/>
          <a:p>
            <a:r>
              <a:rPr lang="en-US" sz="1000" dirty="0" smtClean="0"/>
              <a:t>email1 : 1024 bytes on 1/3/08</a:t>
            </a:r>
            <a:endParaRPr lang="en-US" sz="1000" dirty="0"/>
          </a:p>
        </p:txBody>
      </p:sp>
      <p:sp>
        <p:nvSpPr>
          <p:cNvPr id="52" name="TextBox 51"/>
          <p:cNvSpPr txBox="1"/>
          <p:nvPr/>
        </p:nvSpPr>
        <p:spPr>
          <a:xfrm>
            <a:off x="5465064" y="2914327"/>
            <a:ext cx="2133600" cy="246221"/>
          </a:xfrm>
          <a:prstGeom prst="rect">
            <a:avLst/>
          </a:prstGeom>
          <a:noFill/>
        </p:spPr>
        <p:txBody>
          <a:bodyPr wrap="square" rtlCol="0">
            <a:spAutoFit/>
          </a:bodyPr>
          <a:lstStyle/>
          <a:p>
            <a:r>
              <a:rPr lang="en-US" sz="1000" dirty="0" smtClean="0"/>
              <a:t>friend1 : added on 7/6/08</a:t>
            </a:r>
            <a:endParaRPr lang="en-US" sz="1000" dirty="0"/>
          </a:p>
        </p:txBody>
      </p:sp>
      <p:sp>
        <p:nvSpPr>
          <p:cNvPr id="53" name="TextBox 52"/>
          <p:cNvSpPr txBox="1"/>
          <p:nvPr/>
        </p:nvSpPr>
        <p:spPr>
          <a:xfrm>
            <a:off x="5400664" y="3618403"/>
            <a:ext cx="1981200" cy="246221"/>
          </a:xfrm>
          <a:prstGeom prst="rect">
            <a:avLst/>
          </a:prstGeom>
          <a:noFill/>
        </p:spPr>
        <p:txBody>
          <a:bodyPr wrap="square" rtlCol="0">
            <a:spAutoFit/>
          </a:bodyPr>
          <a:lstStyle/>
          <a:p>
            <a:r>
              <a:rPr lang="en-US" sz="1000" dirty="0" smtClean="0"/>
              <a:t>game1 : score 8-3-6</a:t>
            </a:r>
            <a:endParaRPr lang="en-US" sz="1000" dirty="0"/>
          </a:p>
        </p:txBody>
      </p:sp>
      <p:sp>
        <p:nvSpPr>
          <p:cNvPr id="54" name="TextBox 53"/>
          <p:cNvSpPr txBox="1"/>
          <p:nvPr/>
        </p:nvSpPr>
        <p:spPr>
          <a:xfrm>
            <a:off x="5562600" y="4275628"/>
            <a:ext cx="2286000" cy="246221"/>
          </a:xfrm>
          <a:prstGeom prst="rect">
            <a:avLst/>
          </a:prstGeom>
          <a:noFill/>
        </p:spPr>
        <p:txBody>
          <a:bodyPr wrap="square" rtlCol="0">
            <a:spAutoFit/>
          </a:bodyPr>
          <a:lstStyle/>
          <a:p>
            <a:r>
              <a:rPr lang="en-US" sz="1000" dirty="0" smtClean="0"/>
              <a:t>email2 :  812 bytes on 1/2/08</a:t>
            </a:r>
            <a:endParaRPr lang="en-US" sz="1000" dirty="0"/>
          </a:p>
        </p:txBody>
      </p:sp>
      <p:sp>
        <p:nvSpPr>
          <p:cNvPr id="55" name="TextBox 54"/>
          <p:cNvSpPr txBox="1"/>
          <p:nvPr/>
        </p:nvSpPr>
        <p:spPr>
          <a:xfrm>
            <a:off x="5562600" y="4971727"/>
            <a:ext cx="2249760" cy="246221"/>
          </a:xfrm>
          <a:prstGeom prst="rect">
            <a:avLst/>
          </a:prstGeom>
          <a:noFill/>
        </p:spPr>
        <p:txBody>
          <a:bodyPr wrap="square" rtlCol="0">
            <a:spAutoFit/>
          </a:bodyPr>
          <a:lstStyle/>
          <a:p>
            <a:r>
              <a:rPr lang="en-US" sz="1000" dirty="0" smtClean="0"/>
              <a:t>blog1 : subscribed on 9/9/08</a:t>
            </a:r>
            <a:endParaRPr lang="en-US" sz="1000" dirty="0"/>
          </a:p>
        </p:txBody>
      </p:sp>
      <p:sp>
        <p:nvSpPr>
          <p:cNvPr id="56" name="TextBox 55"/>
          <p:cNvSpPr txBox="1"/>
          <p:nvPr/>
        </p:nvSpPr>
        <p:spPr>
          <a:xfrm>
            <a:off x="5526024" y="5657527"/>
            <a:ext cx="2321768" cy="246221"/>
          </a:xfrm>
          <a:prstGeom prst="rect">
            <a:avLst/>
          </a:prstGeom>
          <a:noFill/>
        </p:spPr>
        <p:txBody>
          <a:bodyPr wrap="square" rtlCol="0">
            <a:spAutoFit/>
          </a:bodyPr>
          <a:lstStyle/>
          <a:p>
            <a:r>
              <a:rPr lang="en-US" sz="1000" dirty="0" smtClean="0"/>
              <a:t>blog2 : subscribed on 2/6/08</a:t>
            </a:r>
            <a:endParaRPr lang="en-US" sz="1000" dirty="0"/>
          </a:p>
        </p:txBody>
      </p:sp>
      <p:sp>
        <p:nvSpPr>
          <p:cNvPr id="57" name="TextBox 56"/>
          <p:cNvSpPr txBox="1"/>
          <p:nvPr/>
        </p:nvSpPr>
        <p:spPr>
          <a:xfrm>
            <a:off x="2390775" y="6341258"/>
            <a:ext cx="457200" cy="400110"/>
          </a:xfrm>
          <a:prstGeom prst="rect">
            <a:avLst/>
          </a:prstGeom>
          <a:noFill/>
        </p:spPr>
        <p:txBody>
          <a:bodyPr wrap="square" rtlCol="0">
            <a:spAutoFit/>
          </a:bodyPr>
          <a:lstStyle/>
          <a:p>
            <a:r>
              <a:rPr lang="en-US" sz="2000" b="1" dirty="0" smtClean="0"/>
              <a:t>V</a:t>
            </a:r>
            <a:endParaRPr lang="en-US" sz="2000" b="1" dirty="0"/>
          </a:p>
        </p:txBody>
      </p:sp>
      <p:sp>
        <p:nvSpPr>
          <p:cNvPr id="58" name="TextBox 57"/>
          <p:cNvSpPr txBox="1"/>
          <p:nvPr/>
        </p:nvSpPr>
        <p:spPr>
          <a:xfrm>
            <a:off x="5067300" y="6341258"/>
            <a:ext cx="457200" cy="400110"/>
          </a:xfrm>
          <a:prstGeom prst="rect">
            <a:avLst/>
          </a:prstGeom>
          <a:noFill/>
        </p:spPr>
        <p:txBody>
          <a:bodyPr wrap="square" rtlCol="0">
            <a:spAutoFit/>
          </a:bodyPr>
          <a:lstStyle/>
          <a:p>
            <a:r>
              <a:rPr lang="en-US" sz="2000" b="1" dirty="0" smtClean="0"/>
              <a:t>I</a:t>
            </a:r>
            <a:endParaRPr lang="en-US" sz="2000" b="1"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r>
              <a:rPr lang="en-US" altLang="zh-CN" dirty="0"/>
              <a:t>Publishing sanitized graph</a:t>
            </a:r>
          </a:p>
        </p:txBody>
      </p:sp>
      <p:sp>
        <p:nvSpPr>
          <p:cNvPr id="3" name="Content Placeholder 2"/>
          <p:cNvSpPr>
            <a:spLocks noGrp="1"/>
          </p:cNvSpPr>
          <p:nvPr>
            <p:ph idx="1"/>
          </p:nvPr>
        </p:nvSpPr>
        <p:spPr/>
        <p:txBody>
          <a:bodyPr/>
          <a:lstStyle/>
          <a:p>
            <a:pPr>
              <a:spcBef>
                <a:spcPct val="50000"/>
              </a:spcBef>
              <a:buFont typeface="+mj-ea"/>
              <a:buAutoNum type="circleNumDbPlain"/>
            </a:pPr>
            <a:r>
              <a:rPr lang="en-US" altLang="zh-CN" sz="2500" kern="1200" dirty="0">
                <a:solidFill>
                  <a:srgbClr val="FF0000"/>
                </a:solidFill>
                <a:latin typeface="Times New Roman" pitchFamily="18" charset="0"/>
                <a:ea typeface="宋体" charset="-122"/>
                <a:cs typeface="Times New Roman" pitchFamily="18" charset="0"/>
              </a:rPr>
              <a:t>Privacy protection and the attack models</a:t>
            </a:r>
          </a:p>
          <a:p>
            <a:pPr marL="457200" indent="-457200">
              <a:spcBef>
                <a:spcPct val="50000"/>
              </a:spcBef>
              <a:buFontTx/>
              <a:buAutoNum type="circleNumDbPlain"/>
            </a:pPr>
            <a:r>
              <a:rPr lang="en-US" altLang="zh-CN" sz="2500" kern="1200" dirty="0" smtClean="0">
                <a:latin typeface="Times New Roman" pitchFamily="18" charset="0"/>
                <a:ea typeface="宋体" charset="-122"/>
                <a:cs typeface="Times New Roman" pitchFamily="18" charset="0"/>
              </a:rPr>
              <a:t>Preventing passive attacks</a:t>
            </a:r>
          </a:p>
          <a:p>
            <a:pPr marL="457200" indent="-457200">
              <a:spcBef>
                <a:spcPct val="50000"/>
              </a:spcBef>
              <a:buFontTx/>
              <a:buAutoNum type="circleNumDbPlain"/>
            </a:pPr>
            <a:r>
              <a:rPr lang="en-US" altLang="zh-CN" sz="2500" kern="1200" dirty="0" smtClean="0">
                <a:latin typeface="Times New Roman" pitchFamily="18" charset="0"/>
                <a:ea typeface="宋体" charset="-122"/>
                <a:cs typeface="Times New Roman" pitchFamily="18" charset="0"/>
              </a:rPr>
              <a:t>Preventing active attacks</a:t>
            </a:r>
          </a:p>
          <a:p>
            <a:pPr marL="457200" indent="-457200">
              <a:spcBef>
                <a:spcPct val="50000"/>
              </a:spcBef>
              <a:buFontTx/>
              <a:buAutoNum type="circleNumDbPlain"/>
            </a:pPr>
            <a:r>
              <a:rPr lang="en-US" altLang="zh-CN" sz="2500" kern="1200" dirty="0" smtClean="0">
                <a:latin typeface="Times New Roman" pitchFamily="18" charset="0"/>
                <a:ea typeface="宋体" charset="-122"/>
                <a:cs typeface="Times New Roman" pitchFamily="18" charset="0"/>
              </a:rPr>
              <a:t>Other works</a:t>
            </a:r>
            <a:endParaRPr lang="zh-CN" altLang="en-US" sz="2500" kern="1200" dirty="0" smtClean="0">
              <a:latin typeface="Times New Roman" pitchFamily="18" charset="0"/>
              <a:ea typeface="宋体" charset="-122"/>
              <a:cs typeface="Times New Roman" pitchFamily="18" charset="0"/>
            </a:endParaRPr>
          </a:p>
        </p:txBody>
      </p:sp>
      <p:sp>
        <p:nvSpPr>
          <p:cNvPr id="5" name="Date Placeholder 4"/>
          <p:cNvSpPr>
            <a:spLocks noGrp="1"/>
          </p:cNvSpPr>
          <p:nvPr>
            <p:ph type="dt" sz="half" idx="10"/>
          </p:nvPr>
        </p:nvSpPr>
        <p:spPr/>
        <p:txBody>
          <a:bodyPr/>
          <a:lstStyle/>
          <a:p>
            <a:pPr>
              <a:defRPr/>
            </a:pPr>
            <a:fld id="{DC72DB41-A425-4E25-A556-5AB209302BDC}" type="datetime1">
              <a:rPr lang="en-US" altLang="zh-CN" smtClean="0"/>
              <a:pPr>
                <a:defRPr/>
              </a:pPr>
              <a:t>12/2/17</a:t>
            </a:fld>
            <a:endParaRPr lang="en-US" altLang="zh-CN"/>
          </a:p>
        </p:txBody>
      </p:sp>
    </p:spTree>
    <p:extLst>
      <p:ext uri="{BB962C8B-B14F-4D97-AF65-F5344CB8AC3E}">
        <p14:creationId xmlns:p14="http://schemas.microsoft.com/office/powerpoint/2010/main" val="317978364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Rectangle 84"/>
          <p:cNvSpPr/>
          <p:nvPr/>
        </p:nvSpPr>
        <p:spPr>
          <a:xfrm>
            <a:off x="5312228" y="5013920"/>
            <a:ext cx="1143000" cy="1295400"/>
          </a:xfrm>
          <a:prstGeom prst="rect">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84" name="Rectangle 83"/>
          <p:cNvSpPr/>
          <p:nvPr/>
        </p:nvSpPr>
        <p:spPr>
          <a:xfrm>
            <a:off x="5323114" y="3631434"/>
            <a:ext cx="1143000" cy="1295400"/>
          </a:xfrm>
          <a:prstGeom prst="rect">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83" name="Rectangle 82"/>
          <p:cNvSpPr/>
          <p:nvPr/>
        </p:nvSpPr>
        <p:spPr>
          <a:xfrm>
            <a:off x="5323116" y="1650234"/>
            <a:ext cx="1143000" cy="1905000"/>
          </a:xfrm>
          <a:prstGeom prst="rect">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9" name="Oval 48"/>
          <p:cNvSpPr/>
          <p:nvPr/>
        </p:nvSpPr>
        <p:spPr>
          <a:xfrm>
            <a:off x="5715000" y="1726434"/>
            <a:ext cx="457200" cy="4572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000" dirty="0"/>
          </a:p>
        </p:txBody>
      </p:sp>
      <p:sp>
        <p:nvSpPr>
          <p:cNvPr id="50" name="Oval 49"/>
          <p:cNvSpPr/>
          <p:nvPr/>
        </p:nvSpPr>
        <p:spPr>
          <a:xfrm>
            <a:off x="5715000" y="2336034"/>
            <a:ext cx="457200" cy="4572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000" dirty="0"/>
          </a:p>
        </p:txBody>
      </p:sp>
      <p:sp>
        <p:nvSpPr>
          <p:cNvPr id="51" name="Oval 50"/>
          <p:cNvSpPr/>
          <p:nvPr/>
        </p:nvSpPr>
        <p:spPr>
          <a:xfrm>
            <a:off x="5715000" y="3021834"/>
            <a:ext cx="457200" cy="4572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000" dirty="0"/>
          </a:p>
        </p:txBody>
      </p:sp>
      <p:sp>
        <p:nvSpPr>
          <p:cNvPr id="52" name="Oval 51"/>
          <p:cNvSpPr/>
          <p:nvPr/>
        </p:nvSpPr>
        <p:spPr>
          <a:xfrm>
            <a:off x="5715000" y="3707634"/>
            <a:ext cx="457200" cy="4572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000" dirty="0"/>
          </a:p>
        </p:txBody>
      </p:sp>
      <p:sp>
        <p:nvSpPr>
          <p:cNvPr id="53" name="Oval 52"/>
          <p:cNvSpPr/>
          <p:nvPr/>
        </p:nvSpPr>
        <p:spPr>
          <a:xfrm>
            <a:off x="5715000" y="4393434"/>
            <a:ext cx="457200" cy="4572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000" dirty="0"/>
          </a:p>
        </p:txBody>
      </p:sp>
      <p:sp>
        <p:nvSpPr>
          <p:cNvPr id="54" name="Oval 53"/>
          <p:cNvSpPr/>
          <p:nvPr/>
        </p:nvSpPr>
        <p:spPr>
          <a:xfrm>
            <a:off x="5715000" y="5079234"/>
            <a:ext cx="457200" cy="4572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000" dirty="0"/>
          </a:p>
        </p:txBody>
      </p:sp>
      <p:sp>
        <p:nvSpPr>
          <p:cNvPr id="55" name="Oval 54"/>
          <p:cNvSpPr/>
          <p:nvPr/>
        </p:nvSpPr>
        <p:spPr>
          <a:xfrm>
            <a:off x="5715000" y="5765034"/>
            <a:ext cx="457200" cy="4572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000" dirty="0"/>
          </a:p>
        </p:txBody>
      </p:sp>
      <p:sp>
        <p:nvSpPr>
          <p:cNvPr id="56" name="Oval 55"/>
          <p:cNvSpPr/>
          <p:nvPr/>
        </p:nvSpPr>
        <p:spPr>
          <a:xfrm>
            <a:off x="7772400" y="2183634"/>
            <a:ext cx="457200" cy="4572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000" dirty="0"/>
          </a:p>
        </p:txBody>
      </p:sp>
      <p:sp>
        <p:nvSpPr>
          <p:cNvPr id="57" name="Oval 56"/>
          <p:cNvSpPr/>
          <p:nvPr/>
        </p:nvSpPr>
        <p:spPr>
          <a:xfrm>
            <a:off x="7772400" y="2793234"/>
            <a:ext cx="457200" cy="4572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000" dirty="0"/>
          </a:p>
        </p:txBody>
      </p:sp>
      <p:sp>
        <p:nvSpPr>
          <p:cNvPr id="58" name="Oval 57"/>
          <p:cNvSpPr/>
          <p:nvPr/>
        </p:nvSpPr>
        <p:spPr>
          <a:xfrm>
            <a:off x="7772400" y="3479034"/>
            <a:ext cx="457200" cy="4572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000" dirty="0"/>
          </a:p>
        </p:txBody>
      </p:sp>
      <p:sp>
        <p:nvSpPr>
          <p:cNvPr id="59" name="Oval 58"/>
          <p:cNvSpPr/>
          <p:nvPr/>
        </p:nvSpPr>
        <p:spPr>
          <a:xfrm>
            <a:off x="7772400" y="4164834"/>
            <a:ext cx="457200" cy="4572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000" dirty="0"/>
          </a:p>
        </p:txBody>
      </p:sp>
      <p:sp>
        <p:nvSpPr>
          <p:cNvPr id="60" name="Oval 59"/>
          <p:cNvSpPr/>
          <p:nvPr/>
        </p:nvSpPr>
        <p:spPr>
          <a:xfrm>
            <a:off x="7772400" y="4850634"/>
            <a:ext cx="457200" cy="4572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000" dirty="0"/>
          </a:p>
        </p:txBody>
      </p:sp>
      <p:sp>
        <p:nvSpPr>
          <p:cNvPr id="61" name="Oval 60"/>
          <p:cNvSpPr/>
          <p:nvPr/>
        </p:nvSpPr>
        <p:spPr>
          <a:xfrm>
            <a:off x="7772400" y="5536434"/>
            <a:ext cx="457200" cy="4572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000" dirty="0"/>
          </a:p>
        </p:txBody>
      </p:sp>
      <p:cxnSp>
        <p:nvCxnSpPr>
          <p:cNvPr id="87" name="Straight Connector 86"/>
          <p:cNvCxnSpPr>
            <a:stCxn id="83" idx="3"/>
            <a:endCxn id="56" idx="2"/>
          </p:cNvCxnSpPr>
          <p:nvPr/>
        </p:nvCxnSpPr>
        <p:spPr>
          <a:xfrm flipV="1">
            <a:off x="6466116" y="2412234"/>
            <a:ext cx="1306284" cy="190500"/>
          </a:xfrm>
          <a:prstGeom prst="line">
            <a:avLst/>
          </a:prstGeom>
        </p:spPr>
        <p:style>
          <a:lnRef idx="1">
            <a:schemeClr val="accent1"/>
          </a:lnRef>
          <a:fillRef idx="0">
            <a:schemeClr val="accent1"/>
          </a:fillRef>
          <a:effectRef idx="0">
            <a:schemeClr val="accent1"/>
          </a:effectRef>
          <a:fontRef idx="minor">
            <a:schemeClr val="tx1"/>
          </a:fontRef>
        </p:style>
      </p:cxnSp>
      <p:cxnSp>
        <p:nvCxnSpPr>
          <p:cNvPr id="89" name="Straight Connector 88"/>
          <p:cNvCxnSpPr>
            <a:stCxn id="83" idx="3"/>
            <a:endCxn id="57" idx="2"/>
          </p:cNvCxnSpPr>
          <p:nvPr/>
        </p:nvCxnSpPr>
        <p:spPr>
          <a:xfrm>
            <a:off x="6466116" y="2602734"/>
            <a:ext cx="1306284" cy="419100"/>
          </a:xfrm>
          <a:prstGeom prst="line">
            <a:avLst/>
          </a:prstGeom>
        </p:spPr>
        <p:style>
          <a:lnRef idx="1">
            <a:schemeClr val="accent1"/>
          </a:lnRef>
          <a:fillRef idx="0">
            <a:schemeClr val="accent1"/>
          </a:fillRef>
          <a:effectRef idx="0">
            <a:schemeClr val="accent1"/>
          </a:effectRef>
          <a:fontRef idx="minor">
            <a:schemeClr val="tx1"/>
          </a:fontRef>
        </p:style>
      </p:cxnSp>
      <p:cxnSp>
        <p:nvCxnSpPr>
          <p:cNvPr id="91" name="Straight Connector 90"/>
          <p:cNvCxnSpPr>
            <a:stCxn id="83" idx="3"/>
            <a:endCxn id="58" idx="2"/>
          </p:cNvCxnSpPr>
          <p:nvPr/>
        </p:nvCxnSpPr>
        <p:spPr>
          <a:xfrm>
            <a:off x="6466116" y="2602734"/>
            <a:ext cx="1306284" cy="1104900"/>
          </a:xfrm>
          <a:prstGeom prst="line">
            <a:avLst/>
          </a:prstGeom>
        </p:spPr>
        <p:style>
          <a:lnRef idx="1">
            <a:schemeClr val="accent1"/>
          </a:lnRef>
          <a:fillRef idx="0">
            <a:schemeClr val="accent1"/>
          </a:fillRef>
          <a:effectRef idx="0">
            <a:schemeClr val="accent1"/>
          </a:effectRef>
          <a:fontRef idx="minor">
            <a:schemeClr val="tx1"/>
          </a:fontRef>
        </p:style>
      </p:cxnSp>
      <p:cxnSp>
        <p:nvCxnSpPr>
          <p:cNvPr id="93" name="Straight Connector 92"/>
          <p:cNvCxnSpPr>
            <a:stCxn id="83" idx="3"/>
            <a:endCxn id="59" idx="2"/>
          </p:cNvCxnSpPr>
          <p:nvPr/>
        </p:nvCxnSpPr>
        <p:spPr>
          <a:xfrm>
            <a:off x="6466116" y="2602734"/>
            <a:ext cx="1306284" cy="1790700"/>
          </a:xfrm>
          <a:prstGeom prst="line">
            <a:avLst/>
          </a:prstGeom>
        </p:spPr>
        <p:style>
          <a:lnRef idx="1">
            <a:schemeClr val="accent1"/>
          </a:lnRef>
          <a:fillRef idx="0">
            <a:schemeClr val="accent1"/>
          </a:fillRef>
          <a:effectRef idx="0">
            <a:schemeClr val="accent1"/>
          </a:effectRef>
          <a:fontRef idx="minor">
            <a:schemeClr val="tx1"/>
          </a:fontRef>
        </p:style>
      </p:cxnSp>
      <p:cxnSp>
        <p:nvCxnSpPr>
          <p:cNvPr id="95" name="Straight Connector 94"/>
          <p:cNvCxnSpPr>
            <a:stCxn id="84" idx="3"/>
            <a:endCxn id="58" idx="2"/>
          </p:cNvCxnSpPr>
          <p:nvPr/>
        </p:nvCxnSpPr>
        <p:spPr>
          <a:xfrm flipV="1">
            <a:off x="6466114" y="3707634"/>
            <a:ext cx="1306286" cy="571500"/>
          </a:xfrm>
          <a:prstGeom prst="line">
            <a:avLst/>
          </a:prstGeom>
        </p:spPr>
        <p:style>
          <a:lnRef idx="1">
            <a:schemeClr val="accent1"/>
          </a:lnRef>
          <a:fillRef idx="0">
            <a:schemeClr val="accent1"/>
          </a:fillRef>
          <a:effectRef idx="0">
            <a:schemeClr val="accent1"/>
          </a:effectRef>
          <a:fontRef idx="minor">
            <a:schemeClr val="tx1"/>
          </a:fontRef>
        </p:style>
      </p:cxnSp>
      <p:cxnSp>
        <p:nvCxnSpPr>
          <p:cNvPr id="97" name="Straight Connector 96"/>
          <p:cNvCxnSpPr>
            <a:stCxn id="84" idx="3"/>
            <a:endCxn id="60" idx="2"/>
          </p:cNvCxnSpPr>
          <p:nvPr/>
        </p:nvCxnSpPr>
        <p:spPr>
          <a:xfrm>
            <a:off x="6466114" y="4279134"/>
            <a:ext cx="1306286" cy="800100"/>
          </a:xfrm>
          <a:prstGeom prst="line">
            <a:avLst/>
          </a:prstGeom>
        </p:spPr>
        <p:style>
          <a:lnRef idx="1">
            <a:schemeClr val="accent1"/>
          </a:lnRef>
          <a:fillRef idx="0">
            <a:schemeClr val="accent1"/>
          </a:fillRef>
          <a:effectRef idx="0">
            <a:schemeClr val="accent1"/>
          </a:effectRef>
          <a:fontRef idx="minor">
            <a:schemeClr val="tx1"/>
          </a:fontRef>
        </p:style>
      </p:cxnSp>
      <p:cxnSp>
        <p:nvCxnSpPr>
          <p:cNvPr id="99" name="Straight Connector 98"/>
          <p:cNvCxnSpPr>
            <a:stCxn id="85" idx="3"/>
            <a:endCxn id="59" idx="2"/>
          </p:cNvCxnSpPr>
          <p:nvPr/>
        </p:nvCxnSpPr>
        <p:spPr>
          <a:xfrm flipV="1">
            <a:off x="6455228" y="4393434"/>
            <a:ext cx="1317172" cy="1268186"/>
          </a:xfrm>
          <a:prstGeom prst="line">
            <a:avLst/>
          </a:prstGeom>
        </p:spPr>
        <p:style>
          <a:lnRef idx="1">
            <a:schemeClr val="accent1"/>
          </a:lnRef>
          <a:fillRef idx="0">
            <a:schemeClr val="accent1"/>
          </a:fillRef>
          <a:effectRef idx="0">
            <a:schemeClr val="accent1"/>
          </a:effectRef>
          <a:fontRef idx="minor">
            <a:schemeClr val="tx1"/>
          </a:fontRef>
        </p:style>
      </p:cxnSp>
      <p:cxnSp>
        <p:nvCxnSpPr>
          <p:cNvPr id="101" name="Straight Connector 100"/>
          <p:cNvCxnSpPr>
            <a:stCxn id="85" idx="3"/>
            <a:endCxn id="61" idx="2"/>
          </p:cNvCxnSpPr>
          <p:nvPr/>
        </p:nvCxnSpPr>
        <p:spPr>
          <a:xfrm>
            <a:off x="6455228" y="5661620"/>
            <a:ext cx="1317172" cy="103414"/>
          </a:xfrm>
          <a:prstGeom prst="line">
            <a:avLst/>
          </a:prstGeom>
        </p:spPr>
        <p:style>
          <a:lnRef idx="1">
            <a:schemeClr val="accent1"/>
          </a:lnRef>
          <a:fillRef idx="0">
            <a:schemeClr val="accent1"/>
          </a:fillRef>
          <a:effectRef idx="0">
            <a:schemeClr val="accent1"/>
          </a:effectRef>
          <a:fontRef idx="minor">
            <a:schemeClr val="tx1"/>
          </a:fontRef>
        </p:style>
      </p:cxnSp>
      <p:sp>
        <p:nvSpPr>
          <p:cNvPr id="102" name="TextBox 101"/>
          <p:cNvSpPr txBox="1"/>
          <p:nvPr/>
        </p:nvSpPr>
        <p:spPr>
          <a:xfrm>
            <a:off x="4299792" y="2412234"/>
            <a:ext cx="1143000" cy="246221"/>
          </a:xfrm>
          <a:prstGeom prst="rect">
            <a:avLst/>
          </a:prstGeom>
          <a:noFill/>
        </p:spPr>
        <p:txBody>
          <a:bodyPr wrap="square" rtlCol="0">
            <a:spAutoFit/>
          </a:bodyPr>
          <a:lstStyle/>
          <a:p>
            <a:r>
              <a:rPr lang="en-US" sz="1000" dirty="0" smtClean="0"/>
              <a:t>{u1, u2, u3}</a:t>
            </a:r>
            <a:endParaRPr lang="en-US" sz="1000" dirty="0"/>
          </a:p>
        </p:txBody>
      </p:sp>
      <p:sp>
        <p:nvSpPr>
          <p:cNvPr id="103" name="TextBox 102"/>
          <p:cNvSpPr txBox="1"/>
          <p:nvPr/>
        </p:nvSpPr>
        <p:spPr>
          <a:xfrm>
            <a:off x="4365104" y="4116435"/>
            <a:ext cx="1143000" cy="246221"/>
          </a:xfrm>
          <a:prstGeom prst="rect">
            <a:avLst/>
          </a:prstGeom>
          <a:noFill/>
        </p:spPr>
        <p:txBody>
          <a:bodyPr wrap="square" rtlCol="0">
            <a:spAutoFit/>
          </a:bodyPr>
          <a:lstStyle/>
          <a:p>
            <a:r>
              <a:rPr lang="en-US" sz="1000" dirty="0" smtClean="0"/>
              <a:t>{u4, u5}</a:t>
            </a:r>
            <a:endParaRPr lang="en-US" sz="1000" dirty="0"/>
          </a:p>
        </p:txBody>
      </p:sp>
      <p:sp>
        <p:nvSpPr>
          <p:cNvPr id="104" name="TextBox 103"/>
          <p:cNvSpPr txBox="1"/>
          <p:nvPr/>
        </p:nvSpPr>
        <p:spPr>
          <a:xfrm>
            <a:off x="4343334" y="5411835"/>
            <a:ext cx="1143000" cy="246221"/>
          </a:xfrm>
          <a:prstGeom prst="rect">
            <a:avLst/>
          </a:prstGeom>
          <a:noFill/>
        </p:spPr>
        <p:txBody>
          <a:bodyPr wrap="square" rtlCol="0">
            <a:spAutoFit/>
          </a:bodyPr>
          <a:lstStyle/>
          <a:p>
            <a:r>
              <a:rPr lang="en-US" sz="1000" dirty="0" smtClean="0"/>
              <a:t>{u6, u7}</a:t>
            </a:r>
            <a:endParaRPr lang="en-US" sz="1000" dirty="0"/>
          </a:p>
        </p:txBody>
      </p:sp>
      <p:sp>
        <p:nvSpPr>
          <p:cNvPr id="2" name="Title 1"/>
          <p:cNvSpPr>
            <a:spLocks noGrp="1"/>
          </p:cNvSpPr>
          <p:nvPr>
            <p:ph type="title"/>
          </p:nvPr>
        </p:nvSpPr>
        <p:spPr/>
        <p:txBody>
          <a:bodyPr/>
          <a:lstStyle/>
          <a:p>
            <a:r>
              <a:rPr lang="en-US" dirty="0" smtClean="0"/>
              <a:t>Clustering graphs</a:t>
            </a:r>
            <a:endParaRPr lang="en-US" dirty="0"/>
          </a:p>
        </p:txBody>
      </p:sp>
      <p:sp>
        <p:nvSpPr>
          <p:cNvPr id="5" name="Oval 4"/>
          <p:cNvSpPr/>
          <p:nvPr/>
        </p:nvSpPr>
        <p:spPr>
          <a:xfrm>
            <a:off x="882080" y="1741512"/>
            <a:ext cx="457200" cy="4572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000" dirty="0"/>
          </a:p>
        </p:txBody>
      </p:sp>
      <p:sp>
        <p:nvSpPr>
          <p:cNvPr id="6" name="Oval 5"/>
          <p:cNvSpPr/>
          <p:nvPr/>
        </p:nvSpPr>
        <p:spPr>
          <a:xfrm>
            <a:off x="882080" y="2351112"/>
            <a:ext cx="457200" cy="4572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000" dirty="0"/>
          </a:p>
        </p:txBody>
      </p:sp>
      <p:sp>
        <p:nvSpPr>
          <p:cNvPr id="7" name="Oval 6"/>
          <p:cNvSpPr/>
          <p:nvPr/>
        </p:nvSpPr>
        <p:spPr>
          <a:xfrm>
            <a:off x="882080" y="3036912"/>
            <a:ext cx="457200" cy="4572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000" dirty="0"/>
          </a:p>
        </p:txBody>
      </p:sp>
      <p:sp>
        <p:nvSpPr>
          <p:cNvPr id="8" name="Oval 7"/>
          <p:cNvSpPr/>
          <p:nvPr/>
        </p:nvSpPr>
        <p:spPr>
          <a:xfrm>
            <a:off x="882080" y="3722712"/>
            <a:ext cx="457200" cy="4572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000" dirty="0"/>
          </a:p>
        </p:txBody>
      </p:sp>
      <p:sp>
        <p:nvSpPr>
          <p:cNvPr id="9" name="Oval 8"/>
          <p:cNvSpPr/>
          <p:nvPr/>
        </p:nvSpPr>
        <p:spPr>
          <a:xfrm>
            <a:off x="882080" y="4408512"/>
            <a:ext cx="457200" cy="4572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000" dirty="0"/>
          </a:p>
        </p:txBody>
      </p:sp>
      <p:sp>
        <p:nvSpPr>
          <p:cNvPr id="10" name="Oval 9"/>
          <p:cNvSpPr/>
          <p:nvPr/>
        </p:nvSpPr>
        <p:spPr>
          <a:xfrm>
            <a:off x="882080" y="5094312"/>
            <a:ext cx="457200" cy="4572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000" dirty="0"/>
          </a:p>
        </p:txBody>
      </p:sp>
      <p:sp>
        <p:nvSpPr>
          <p:cNvPr id="11" name="Oval 10"/>
          <p:cNvSpPr/>
          <p:nvPr/>
        </p:nvSpPr>
        <p:spPr>
          <a:xfrm>
            <a:off x="882080" y="5780112"/>
            <a:ext cx="457200" cy="4572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000" dirty="0"/>
          </a:p>
        </p:txBody>
      </p:sp>
      <p:sp>
        <p:nvSpPr>
          <p:cNvPr id="12" name="Oval 11"/>
          <p:cNvSpPr/>
          <p:nvPr/>
        </p:nvSpPr>
        <p:spPr>
          <a:xfrm>
            <a:off x="2939480" y="2198712"/>
            <a:ext cx="457200" cy="4572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000" dirty="0"/>
          </a:p>
        </p:txBody>
      </p:sp>
      <p:sp>
        <p:nvSpPr>
          <p:cNvPr id="13" name="Oval 12"/>
          <p:cNvSpPr/>
          <p:nvPr/>
        </p:nvSpPr>
        <p:spPr>
          <a:xfrm>
            <a:off x="2939480" y="2808312"/>
            <a:ext cx="457200" cy="4572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000" dirty="0"/>
          </a:p>
        </p:txBody>
      </p:sp>
      <p:sp>
        <p:nvSpPr>
          <p:cNvPr id="14" name="Oval 13"/>
          <p:cNvSpPr/>
          <p:nvPr/>
        </p:nvSpPr>
        <p:spPr>
          <a:xfrm>
            <a:off x="2939480" y="3494112"/>
            <a:ext cx="457200" cy="4572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000" dirty="0"/>
          </a:p>
        </p:txBody>
      </p:sp>
      <p:sp>
        <p:nvSpPr>
          <p:cNvPr id="15" name="Oval 14"/>
          <p:cNvSpPr/>
          <p:nvPr/>
        </p:nvSpPr>
        <p:spPr>
          <a:xfrm>
            <a:off x="2939480" y="4179912"/>
            <a:ext cx="457200" cy="4572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000" dirty="0"/>
          </a:p>
        </p:txBody>
      </p:sp>
      <p:sp>
        <p:nvSpPr>
          <p:cNvPr id="16" name="Oval 15"/>
          <p:cNvSpPr/>
          <p:nvPr/>
        </p:nvSpPr>
        <p:spPr>
          <a:xfrm>
            <a:off x="2939480" y="4865712"/>
            <a:ext cx="457200" cy="4572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000" dirty="0"/>
          </a:p>
        </p:txBody>
      </p:sp>
      <p:sp>
        <p:nvSpPr>
          <p:cNvPr id="17" name="Oval 16"/>
          <p:cNvSpPr/>
          <p:nvPr/>
        </p:nvSpPr>
        <p:spPr>
          <a:xfrm>
            <a:off x="2939480" y="5551512"/>
            <a:ext cx="457200" cy="4572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000" dirty="0"/>
          </a:p>
        </p:txBody>
      </p:sp>
      <p:cxnSp>
        <p:nvCxnSpPr>
          <p:cNvPr id="18" name="Straight Connector 17"/>
          <p:cNvCxnSpPr>
            <a:stCxn id="5" idx="6"/>
            <a:endCxn id="12" idx="2"/>
          </p:cNvCxnSpPr>
          <p:nvPr/>
        </p:nvCxnSpPr>
        <p:spPr>
          <a:xfrm>
            <a:off x="1339280" y="1970112"/>
            <a:ext cx="1600200" cy="457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12" idx="2"/>
            <a:endCxn id="6" idx="6"/>
          </p:cNvCxnSpPr>
          <p:nvPr/>
        </p:nvCxnSpPr>
        <p:spPr>
          <a:xfrm rot="10800000" flipV="1">
            <a:off x="1339280" y="2427312"/>
            <a:ext cx="16002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5" idx="6"/>
            <a:endCxn id="13" idx="2"/>
          </p:cNvCxnSpPr>
          <p:nvPr/>
        </p:nvCxnSpPr>
        <p:spPr>
          <a:xfrm>
            <a:off x="1339280" y="1970112"/>
            <a:ext cx="1600200" cy="1066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13" idx="2"/>
            <a:endCxn id="6" idx="6"/>
          </p:cNvCxnSpPr>
          <p:nvPr/>
        </p:nvCxnSpPr>
        <p:spPr>
          <a:xfrm rot="10800000">
            <a:off x="1339280" y="2579712"/>
            <a:ext cx="1600200" cy="457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6" idx="6"/>
            <a:endCxn id="15" idx="2"/>
          </p:cNvCxnSpPr>
          <p:nvPr/>
        </p:nvCxnSpPr>
        <p:spPr>
          <a:xfrm>
            <a:off x="1339280" y="2579712"/>
            <a:ext cx="1600200" cy="1828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15" idx="2"/>
            <a:endCxn id="11" idx="6"/>
          </p:cNvCxnSpPr>
          <p:nvPr/>
        </p:nvCxnSpPr>
        <p:spPr>
          <a:xfrm rot="10800000" flipV="1">
            <a:off x="1339280" y="4408512"/>
            <a:ext cx="1600200" cy="1600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7" idx="6"/>
            <a:endCxn id="14" idx="2"/>
          </p:cNvCxnSpPr>
          <p:nvPr/>
        </p:nvCxnSpPr>
        <p:spPr>
          <a:xfrm>
            <a:off x="1339280" y="3265512"/>
            <a:ext cx="1600200" cy="457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14" idx="2"/>
            <a:endCxn id="8" idx="6"/>
          </p:cNvCxnSpPr>
          <p:nvPr/>
        </p:nvCxnSpPr>
        <p:spPr>
          <a:xfrm rot="10800000" flipV="1">
            <a:off x="1339280" y="3722712"/>
            <a:ext cx="16002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8" idx="6"/>
            <a:endCxn id="16" idx="2"/>
          </p:cNvCxnSpPr>
          <p:nvPr/>
        </p:nvCxnSpPr>
        <p:spPr>
          <a:xfrm>
            <a:off x="1339280" y="3951312"/>
            <a:ext cx="1600200" cy="1143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16" idx="2"/>
            <a:endCxn id="9" idx="6"/>
          </p:cNvCxnSpPr>
          <p:nvPr/>
        </p:nvCxnSpPr>
        <p:spPr>
          <a:xfrm rot="10800000">
            <a:off x="1339280" y="4637112"/>
            <a:ext cx="1600200" cy="457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a:stCxn id="9" idx="6"/>
            <a:endCxn id="14" idx="2"/>
          </p:cNvCxnSpPr>
          <p:nvPr/>
        </p:nvCxnSpPr>
        <p:spPr>
          <a:xfrm flipV="1">
            <a:off x="1339280" y="3722712"/>
            <a:ext cx="1600200" cy="914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p:cNvCxnSpPr>
            <a:stCxn id="10" idx="6"/>
            <a:endCxn id="17" idx="2"/>
          </p:cNvCxnSpPr>
          <p:nvPr/>
        </p:nvCxnSpPr>
        <p:spPr>
          <a:xfrm>
            <a:off x="1339280" y="5322912"/>
            <a:ext cx="1600200" cy="457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a:stCxn id="11" idx="6"/>
            <a:endCxn id="17" idx="2"/>
          </p:cNvCxnSpPr>
          <p:nvPr/>
        </p:nvCxnSpPr>
        <p:spPr>
          <a:xfrm flipV="1">
            <a:off x="1339280" y="5780112"/>
            <a:ext cx="1600200" cy="228600"/>
          </a:xfrm>
          <a:prstGeom prst="line">
            <a:avLst/>
          </a:prstGeom>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108520" y="1835988"/>
            <a:ext cx="1143000" cy="246221"/>
          </a:xfrm>
          <a:prstGeom prst="rect">
            <a:avLst/>
          </a:prstGeom>
          <a:noFill/>
        </p:spPr>
        <p:txBody>
          <a:bodyPr wrap="square" rtlCol="0">
            <a:spAutoFit/>
          </a:bodyPr>
          <a:lstStyle/>
          <a:p>
            <a:r>
              <a:rPr lang="en-US" sz="1000" dirty="0" smtClean="0"/>
              <a:t>{u1, u4, u6}</a:t>
            </a:r>
            <a:endParaRPr lang="en-US" sz="1000" dirty="0"/>
          </a:p>
        </p:txBody>
      </p:sp>
      <p:sp>
        <p:nvSpPr>
          <p:cNvPr id="32" name="TextBox 31"/>
          <p:cNvSpPr txBox="1"/>
          <p:nvPr/>
        </p:nvSpPr>
        <p:spPr>
          <a:xfrm>
            <a:off x="-108520" y="2455113"/>
            <a:ext cx="1143000" cy="246221"/>
          </a:xfrm>
          <a:prstGeom prst="rect">
            <a:avLst/>
          </a:prstGeom>
          <a:noFill/>
        </p:spPr>
        <p:txBody>
          <a:bodyPr wrap="square" rtlCol="0">
            <a:spAutoFit/>
          </a:bodyPr>
          <a:lstStyle/>
          <a:p>
            <a:r>
              <a:rPr lang="en-US" sz="1000" dirty="0" smtClean="0"/>
              <a:t>{u2, u5}</a:t>
            </a:r>
            <a:endParaRPr lang="en-US" sz="1000" dirty="0"/>
          </a:p>
        </p:txBody>
      </p:sp>
      <p:sp>
        <p:nvSpPr>
          <p:cNvPr id="33" name="TextBox 32"/>
          <p:cNvSpPr txBox="1"/>
          <p:nvPr/>
        </p:nvSpPr>
        <p:spPr>
          <a:xfrm>
            <a:off x="-108520" y="3113112"/>
            <a:ext cx="1143000" cy="246221"/>
          </a:xfrm>
          <a:prstGeom prst="rect">
            <a:avLst/>
          </a:prstGeom>
          <a:noFill/>
        </p:spPr>
        <p:txBody>
          <a:bodyPr wrap="square" rtlCol="0">
            <a:spAutoFit/>
          </a:bodyPr>
          <a:lstStyle/>
          <a:p>
            <a:r>
              <a:rPr lang="en-US" sz="1000" dirty="0" smtClean="0"/>
              <a:t>{u3, u7}</a:t>
            </a:r>
            <a:endParaRPr lang="en-US" sz="1000" dirty="0"/>
          </a:p>
        </p:txBody>
      </p:sp>
      <p:sp>
        <p:nvSpPr>
          <p:cNvPr id="34" name="TextBox 33"/>
          <p:cNvSpPr txBox="1"/>
          <p:nvPr/>
        </p:nvSpPr>
        <p:spPr>
          <a:xfrm>
            <a:off x="-99392" y="3826713"/>
            <a:ext cx="1143000" cy="246221"/>
          </a:xfrm>
          <a:prstGeom prst="rect">
            <a:avLst/>
          </a:prstGeom>
          <a:noFill/>
        </p:spPr>
        <p:txBody>
          <a:bodyPr wrap="square" rtlCol="0">
            <a:spAutoFit/>
          </a:bodyPr>
          <a:lstStyle/>
          <a:p>
            <a:r>
              <a:rPr lang="en-US" sz="1000" dirty="0" smtClean="0"/>
              <a:t>{u1, u4, u6}</a:t>
            </a:r>
            <a:endParaRPr lang="en-US" sz="1000" dirty="0"/>
          </a:p>
        </p:txBody>
      </p:sp>
      <p:sp>
        <p:nvSpPr>
          <p:cNvPr id="35" name="TextBox 34"/>
          <p:cNvSpPr txBox="1"/>
          <p:nvPr/>
        </p:nvSpPr>
        <p:spPr>
          <a:xfrm>
            <a:off x="-108520" y="4493463"/>
            <a:ext cx="1143000" cy="246221"/>
          </a:xfrm>
          <a:prstGeom prst="rect">
            <a:avLst/>
          </a:prstGeom>
          <a:noFill/>
        </p:spPr>
        <p:txBody>
          <a:bodyPr wrap="square" rtlCol="0">
            <a:spAutoFit/>
          </a:bodyPr>
          <a:lstStyle/>
          <a:p>
            <a:r>
              <a:rPr lang="en-US" sz="1000" dirty="0" smtClean="0"/>
              <a:t>{u2, u5}</a:t>
            </a:r>
            <a:endParaRPr lang="en-US" sz="1000" dirty="0"/>
          </a:p>
        </p:txBody>
      </p:sp>
      <p:sp>
        <p:nvSpPr>
          <p:cNvPr id="36" name="TextBox 35"/>
          <p:cNvSpPr txBox="1"/>
          <p:nvPr/>
        </p:nvSpPr>
        <p:spPr>
          <a:xfrm>
            <a:off x="-108520" y="5170512"/>
            <a:ext cx="1143000" cy="246221"/>
          </a:xfrm>
          <a:prstGeom prst="rect">
            <a:avLst/>
          </a:prstGeom>
          <a:noFill/>
        </p:spPr>
        <p:txBody>
          <a:bodyPr wrap="square" rtlCol="0">
            <a:spAutoFit/>
          </a:bodyPr>
          <a:lstStyle/>
          <a:p>
            <a:r>
              <a:rPr lang="en-US" sz="1000" dirty="0" smtClean="0"/>
              <a:t>{u1, u4, u6}</a:t>
            </a:r>
            <a:endParaRPr lang="en-US" sz="1000" dirty="0"/>
          </a:p>
        </p:txBody>
      </p:sp>
      <p:sp>
        <p:nvSpPr>
          <p:cNvPr id="37" name="TextBox 36"/>
          <p:cNvSpPr txBox="1"/>
          <p:nvPr/>
        </p:nvSpPr>
        <p:spPr>
          <a:xfrm>
            <a:off x="-108520" y="5884113"/>
            <a:ext cx="1143000" cy="246221"/>
          </a:xfrm>
          <a:prstGeom prst="rect">
            <a:avLst/>
          </a:prstGeom>
          <a:noFill/>
        </p:spPr>
        <p:txBody>
          <a:bodyPr wrap="square" rtlCol="0">
            <a:spAutoFit/>
          </a:bodyPr>
          <a:lstStyle/>
          <a:p>
            <a:r>
              <a:rPr lang="en-US" sz="1000" dirty="0" smtClean="0"/>
              <a:t>{u3, u7}</a:t>
            </a:r>
            <a:endParaRPr lang="en-US" sz="1000" dirty="0"/>
          </a:p>
        </p:txBody>
      </p:sp>
      <p:sp>
        <p:nvSpPr>
          <p:cNvPr id="38" name="TextBox 37"/>
          <p:cNvSpPr txBox="1"/>
          <p:nvPr/>
        </p:nvSpPr>
        <p:spPr>
          <a:xfrm>
            <a:off x="2502024" y="2274912"/>
            <a:ext cx="2286000" cy="246221"/>
          </a:xfrm>
          <a:prstGeom prst="rect">
            <a:avLst/>
          </a:prstGeom>
          <a:noFill/>
        </p:spPr>
        <p:txBody>
          <a:bodyPr wrap="square" rtlCol="0">
            <a:spAutoFit/>
          </a:bodyPr>
          <a:lstStyle/>
          <a:p>
            <a:r>
              <a:rPr lang="en-US" sz="1000" dirty="0" smtClean="0"/>
              <a:t>email1</a:t>
            </a:r>
            <a:endParaRPr lang="en-US" sz="1000" dirty="0"/>
          </a:p>
        </p:txBody>
      </p:sp>
      <p:sp>
        <p:nvSpPr>
          <p:cNvPr id="39" name="TextBox 38"/>
          <p:cNvSpPr txBox="1"/>
          <p:nvPr/>
        </p:nvSpPr>
        <p:spPr>
          <a:xfrm>
            <a:off x="2627784" y="2884512"/>
            <a:ext cx="2133600" cy="246221"/>
          </a:xfrm>
          <a:prstGeom prst="rect">
            <a:avLst/>
          </a:prstGeom>
          <a:noFill/>
        </p:spPr>
        <p:txBody>
          <a:bodyPr wrap="square" rtlCol="0">
            <a:spAutoFit/>
          </a:bodyPr>
          <a:lstStyle/>
          <a:p>
            <a:r>
              <a:rPr lang="en-US" sz="1000" dirty="0" smtClean="0"/>
              <a:t>friend1</a:t>
            </a:r>
            <a:endParaRPr lang="en-US" sz="1000" dirty="0"/>
          </a:p>
        </p:txBody>
      </p:sp>
      <p:sp>
        <p:nvSpPr>
          <p:cNvPr id="40" name="TextBox 39"/>
          <p:cNvSpPr txBox="1"/>
          <p:nvPr/>
        </p:nvSpPr>
        <p:spPr>
          <a:xfrm>
            <a:off x="2718048" y="3588588"/>
            <a:ext cx="1981200" cy="246221"/>
          </a:xfrm>
          <a:prstGeom prst="rect">
            <a:avLst/>
          </a:prstGeom>
          <a:noFill/>
        </p:spPr>
        <p:txBody>
          <a:bodyPr wrap="square" rtlCol="0">
            <a:spAutoFit/>
          </a:bodyPr>
          <a:lstStyle/>
          <a:p>
            <a:r>
              <a:rPr lang="en-US" sz="1000" dirty="0" smtClean="0"/>
              <a:t>game1</a:t>
            </a:r>
            <a:endParaRPr lang="en-US" sz="1000" dirty="0"/>
          </a:p>
        </p:txBody>
      </p:sp>
      <p:sp>
        <p:nvSpPr>
          <p:cNvPr id="41" name="TextBox 40"/>
          <p:cNvSpPr txBox="1"/>
          <p:nvPr/>
        </p:nvSpPr>
        <p:spPr>
          <a:xfrm>
            <a:off x="2574032" y="4245813"/>
            <a:ext cx="2286000" cy="246221"/>
          </a:xfrm>
          <a:prstGeom prst="rect">
            <a:avLst/>
          </a:prstGeom>
          <a:noFill/>
        </p:spPr>
        <p:txBody>
          <a:bodyPr wrap="square" rtlCol="0">
            <a:spAutoFit/>
          </a:bodyPr>
          <a:lstStyle/>
          <a:p>
            <a:r>
              <a:rPr lang="en-US" sz="1000" dirty="0" smtClean="0"/>
              <a:t>email2</a:t>
            </a:r>
            <a:endParaRPr lang="en-US" sz="1000" dirty="0"/>
          </a:p>
        </p:txBody>
      </p:sp>
      <p:sp>
        <p:nvSpPr>
          <p:cNvPr id="42" name="TextBox 41"/>
          <p:cNvSpPr txBox="1"/>
          <p:nvPr/>
        </p:nvSpPr>
        <p:spPr>
          <a:xfrm>
            <a:off x="2718048" y="4941912"/>
            <a:ext cx="1981200" cy="246221"/>
          </a:xfrm>
          <a:prstGeom prst="rect">
            <a:avLst/>
          </a:prstGeom>
          <a:noFill/>
        </p:spPr>
        <p:txBody>
          <a:bodyPr wrap="square" rtlCol="0">
            <a:spAutoFit/>
          </a:bodyPr>
          <a:lstStyle/>
          <a:p>
            <a:r>
              <a:rPr lang="en-US" sz="1000" dirty="0" smtClean="0"/>
              <a:t>blog1</a:t>
            </a:r>
            <a:endParaRPr lang="en-US" sz="1000" dirty="0"/>
          </a:p>
        </p:txBody>
      </p:sp>
      <p:sp>
        <p:nvSpPr>
          <p:cNvPr id="43" name="TextBox 42"/>
          <p:cNvSpPr txBox="1"/>
          <p:nvPr/>
        </p:nvSpPr>
        <p:spPr>
          <a:xfrm>
            <a:off x="2718048" y="5627712"/>
            <a:ext cx="1981200" cy="246221"/>
          </a:xfrm>
          <a:prstGeom prst="rect">
            <a:avLst/>
          </a:prstGeom>
          <a:noFill/>
        </p:spPr>
        <p:txBody>
          <a:bodyPr wrap="square" rtlCol="0">
            <a:spAutoFit/>
          </a:bodyPr>
          <a:lstStyle/>
          <a:p>
            <a:r>
              <a:rPr lang="en-US" sz="1000" dirty="0" smtClean="0"/>
              <a:t>blog2</a:t>
            </a:r>
            <a:endParaRPr lang="en-US" sz="1000" dirty="0"/>
          </a:p>
        </p:txBody>
      </p:sp>
      <p:sp>
        <p:nvSpPr>
          <p:cNvPr id="86" name="TextBox 85"/>
          <p:cNvSpPr txBox="1"/>
          <p:nvPr/>
        </p:nvSpPr>
        <p:spPr>
          <a:xfrm>
            <a:off x="899592" y="6381328"/>
            <a:ext cx="2448272" cy="276999"/>
          </a:xfrm>
          <a:prstGeom prst="rect">
            <a:avLst/>
          </a:prstGeom>
          <a:noFill/>
        </p:spPr>
        <p:txBody>
          <a:bodyPr wrap="square" rtlCol="0">
            <a:spAutoFit/>
          </a:bodyPr>
          <a:lstStyle/>
          <a:p>
            <a:r>
              <a:rPr lang="en-US" altLang="zh-CN" sz="1200" dirty="0" smtClean="0"/>
              <a:t>Attacks using node attributes</a:t>
            </a:r>
            <a:endParaRPr lang="zh-CN" altLang="en-US" sz="1200" dirty="0"/>
          </a:p>
        </p:txBody>
      </p:sp>
      <p:sp>
        <p:nvSpPr>
          <p:cNvPr id="88" name="TextBox 87"/>
          <p:cNvSpPr txBox="1"/>
          <p:nvPr/>
        </p:nvSpPr>
        <p:spPr>
          <a:xfrm>
            <a:off x="4427984" y="6381328"/>
            <a:ext cx="4464496" cy="276999"/>
          </a:xfrm>
          <a:prstGeom prst="rect">
            <a:avLst/>
          </a:prstGeom>
          <a:noFill/>
        </p:spPr>
        <p:txBody>
          <a:bodyPr wrap="square" rtlCol="0">
            <a:spAutoFit/>
          </a:bodyPr>
          <a:lstStyle/>
          <a:p>
            <a:r>
              <a:rPr lang="en-US" altLang="zh-CN" sz="1200" dirty="0" smtClean="0"/>
              <a:t>Attacks using node attributes + structure information</a:t>
            </a:r>
            <a:endParaRPr lang="zh-CN" altLang="en-US" sz="1200" dirty="0"/>
          </a:p>
        </p:txBody>
      </p:sp>
      <p:sp>
        <p:nvSpPr>
          <p:cNvPr id="90" name="TextBox 89"/>
          <p:cNvSpPr txBox="1"/>
          <p:nvPr/>
        </p:nvSpPr>
        <p:spPr>
          <a:xfrm>
            <a:off x="7380312" y="2264680"/>
            <a:ext cx="2286000" cy="246221"/>
          </a:xfrm>
          <a:prstGeom prst="rect">
            <a:avLst/>
          </a:prstGeom>
          <a:noFill/>
        </p:spPr>
        <p:txBody>
          <a:bodyPr wrap="square" rtlCol="0">
            <a:spAutoFit/>
          </a:bodyPr>
          <a:lstStyle/>
          <a:p>
            <a:r>
              <a:rPr lang="en-US" sz="1000" dirty="0" smtClean="0"/>
              <a:t>email1</a:t>
            </a:r>
            <a:endParaRPr lang="en-US" sz="1000" dirty="0"/>
          </a:p>
        </p:txBody>
      </p:sp>
      <p:sp>
        <p:nvSpPr>
          <p:cNvPr id="92" name="TextBox 91"/>
          <p:cNvSpPr txBox="1"/>
          <p:nvPr/>
        </p:nvSpPr>
        <p:spPr>
          <a:xfrm>
            <a:off x="7506072" y="2874280"/>
            <a:ext cx="2133600" cy="246221"/>
          </a:xfrm>
          <a:prstGeom prst="rect">
            <a:avLst/>
          </a:prstGeom>
          <a:noFill/>
        </p:spPr>
        <p:txBody>
          <a:bodyPr wrap="square" rtlCol="0">
            <a:spAutoFit/>
          </a:bodyPr>
          <a:lstStyle/>
          <a:p>
            <a:r>
              <a:rPr lang="en-US" sz="1000" dirty="0" smtClean="0"/>
              <a:t>friend1</a:t>
            </a:r>
            <a:endParaRPr lang="en-US" sz="1000" dirty="0"/>
          </a:p>
        </p:txBody>
      </p:sp>
      <p:sp>
        <p:nvSpPr>
          <p:cNvPr id="94" name="TextBox 93"/>
          <p:cNvSpPr txBox="1"/>
          <p:nvPr/>
        </p:nvSpPr>
        <p:spPr>
          <a:xfrm>
            <a:off x="7596336" y="3578356"/>
            <a:ext cx="1981200" cy="246221"/>
          </a:xfrm>
          <a:prstGeom prst="rect">
            <a:avLst/>
          </a:prstGeom>
          <a:noFill/>
        </p:spPr>
        <p:txBody>
          <a:bodyPr wrap="square" rtlCol="0">
            <a:spAutoFit/>
          </a:bodyPr>
          <a:lstStyle/>
          <a:p>
            <a:r>
              <a:rPr lang="en-US" sz="1000" dirty="0" smtClean="0"/>
              <a:t>game1</a:t>
            </a:r>
            <a:endParaRPr lang="en-US" sz="1000" dirty="0"/>
          </a:p>
        </p:txBody>
      </p:sp>
      <p:sp>
        <p:nvSpPr>
          <p:cNvPr id="96" name="TextBox 95"/>
          <p:cNvSpPr txBox="1"/>
          <p:nvPr/>
        </p:nvSpPr>
        <p:spPr>
          <a:xfrm>
            <a:off x="7452320" y="4235581"/>
            <a:ext cx="2286000" cy="246221"/>
          </a:xfrm>
          <a:prstGeom prst="rect">
            <a:avLst/>
          </a:prstGeom>
          <a:noFill/>
        </p:spPr>
        <p:txBody>
          <a:bodyPr wrap="square" rtlCol="0">
            <a:spAutoFit/>
          </a:bodyPr>
          <a:lstStyle/>
          <a:p>
            <a:r>
              <a:rPr lang="en-US" sz="1000" dirty="0" smtClean="0"/>
              <a:t>email2</a:t>
            </a:r>
            <a:endParaRPr lang="en-US" sz="1000" dirty="0"/>
          </a:p>
        </p:txBody>
      </p:sp>
      <p:sp>
        <p:nvSpPr>
          <p:cNvPr id="98" name="TextBox 97"/>
          <p:cNvSpPr txBox="1"/>
          <p:nvPr/>
        </p:nvSpPr>
        <p:spPr>
          <a:xfrm>
            <a:off x="7596336" y="4931680"/>
            <a:ext cx="1981200" cy="246221"/>
          </a:xfrm>
          <a:prstGeom prst="rect">
            <a:avLst/>
          </a:prstGeom>
          <a:noFill/>
        </p:spPr>
        <p:txBody>
          <a:bodyPr wrap="square" rtlCol="0">
            <a:spAutoFit/>
          </a:bodyPr>
          <a:lstStyle/>
          <a:p>
            <a:r>
              <a:rPr lang="en-US" sz="1000" dirty="0" smtClean="0"/>
              <a:t>blog1</a:t>
            </a:r>
            <a:endParaRPr lang="en-US" sz="1000" dirty="0"/>
          </a:p>
        </p:txBody>
      </p:sp>
      <p:sp>
        <p:nvSpPr>
          <p:cNvPr id="100" name="TextBox 99"/>
          <p:cNvSpPr txBox="1"/>
          <p:nvPr/>
        </p:nvSpPr>
        <p:spPr>
          <a:xfrm>
            <a:off x="7596336" y="5617480"/>
            <a:ext cx="1981200" cy="246221"/>
          </a:xfrm>
          <a:prstGeom prst="rect">
            <a:avLst/>
          </a:prstGeom>
          <a:noFill/>
        </p:spPr>
        <p:txBody>
          <a:bodyPr wrap="square" rtlCol="0">
            <a:spAutoFit/>
          </a:bodyPr>
          <a:lstStyle/>
          <a:p>
            <a:r>
              <a:rPr lang="en-US" sz="1000" dirty="0" smtClean="0"/>
              <a:t>blog2</a:t>
            </a:r>
            <a:endParaRPr lang="en-US" sz="1000"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Safety Clustering Condition</a:t>
            </a:r>
            <a:endParaRPr lang="en-US" dirty="0"/>
          </a:p>
        </p:txBody>
      </p:sp>
      <p:sp>
        <p:nvSpPr>
          <p:cNvPr id="8" name="TextBox 7"/>
          <p:cNvSpPr txBox="1"/>
          <p:nvPr/>
        </p:nvSpPr>
        <p:spPr>
          <a:xfrm>
            <a:off x="216024" y="1804754"/>
            <a:ext cx="4355976" cy="400110"/>
          </a:xfrm>
          <a:prstGeom prst="rect">
            <a:avLst/>
          </a:prstGeom>
          <a:noFill/>
        </p:spPr>
        <p:txBody>
          <a:bodyPr wrap="square" rtlCol="0">
            <a:spAutoFit/>
          </a:bodyPr>
          <a:lstStyle/>
          <a:p>
            <a:r>
              <a:rPr lang="en-US" sz="2000" b="1" dirty="0" smtClean="0"/>
              <a:t>Safety Clustering Condition:</a:t>
            </a:r>
            <a:endParaRPr lang="en-US" sz="2000" b="1" dirty="0"/>
          </a:p>
        </p:txBody>
      </p:sp>
      <p:sp>
        <p:nvSpPr>
          <p:cNvPr id="24" name="Rectangle 23"/>
          <p:cNvSpPr/>
          <p:nvPr/>
        </p:nvSpPr>
        <p:spPr>
          <a:xfrm>
            <a:off x="5580112" y="3890392"/>
            <a:ext cx="1143000" cy="1447800"/>
          </a:xfrm>
          <a:prstGeom prst="rect">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0" name="Oval 9"/>
          <p:cNvSpPr/>
          <p:nvPr/>
        </p:nvSpPr>
        <p:spPr>
          <a:xfrm>
            <a:off x="6037312" y="3356992"/>
            <a:ext cx="457200" cy="4572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smtClean="0"/>
              <a:t>w</a:t>
            </a:r>
            <a:endParaRPr lang="en-US" sz="1400" dirty="0"/>
          </a:p>
        </p:txBody>
      </p:sp>
      <p:sp>
        <p:nvSpPr>
          <p:cNvPr id="11" name="Oval 10"/>
          <p:cNvSpPr/>
          <p:nvPr/>
        </p:nvSpPr>
        <p:spPr>
          <a:xfrm>
            <a:off x="6037312" y="4042792"/>
            <a:ext cx="457200" cy="4572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smtClean="0"/>
              <a:t>u</a:t>
            </a:r>
            <a:endParaRPr lang="en-US" sz="1400" dirty="0"/>
          </a:p>
        </p:txBody>
      </p:sp>
      <p:sp>
        <p:nvSpPr>
          <p:cNvPr id="12" name="Oval 11"/>
          <p:cNvSpPr/>
          <p:nvPr/>
        </p:nvSpPr>
        <p:spPr>
          <a:xfrm>
            <a:off x="6037312" y="4728592"/>
            <a:ext cx="457200" cy="4572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smtClean="0"/>
              <a:t>v</a:t>
            </a:r>
            <a:endParaRPr lang="en-US" sz="1400" dirty="0"/>
          </a:p>
        </p:txBody>
      </p:sp>
      <p:sp>
        <p:nvSpPr>
          <p:cNvPr id="13" name="Oval 12"/>
          <p:cNvSpPr/>
          <p:nvPr/>
        </p:nvSpPr>
        <p:spPr>
          <a:xfrm>
            <a:off x="7866112" y="3737992"/>
            <a:ext cx="457200" cy="4572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err="1" smtClean="0"/>
              <a:t>i</a:t>
            </a:r>
            <a:endParaRPr lang="en-US" sz="1400" dirty="0"/>
          </a:p>
        </p:txBody>
      </p:sp>
      <p:sp>
        <p:nvSpPr>
          <p:cNvPr id="14" name="Oval 13"/>
          <p:cNvSpPr/>
          <p:nvPr/>
        </p:nvSpPr>
        <p:spPr>
          <a:xfrm>
            <a:off x="7866112" y="4347592"/>
            <a:ext cx="457200" cy="4572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smtClean="0"/>
              <a:t>j</a:t>
            </a:r>
            <a:endParaRPr lang="en-US" sz="1400" dirty="0"/>
          </a:p>
        </p:txBody>
      </p:sp>
      <p:cxnSp>
        <p:nvCxnSpPr>
          <p:cNvPr id="17" name="Straight Connector 16"/>
          <p:cNvCxnSpPr>
            <a:stCxn id="10" idx="6"/>
            <a:endCxn id="13" idx="2"/>
          </p:cNvCxnSpPr>
          <p:nvPr/>
        </p:nvCxnSpPr>
        <p:spPr>
          <a:xfrm>
            <a:off x="6494512" y="3585592"/>
            <a:ext cx="13716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11" idx="6"/>
            <a:endCxn id="13" idx="2"/>
          </p:cNvCxnSpPr>
          <p:nvPr/>
        </p:nvCxnSpPr>
        <p:spPr>
          <a:xfrm flipV="1">
            <a:off x="6494512" y="3966592"/>
            <a:ext cx="13716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10" idx="6"/>
            <a:endCxn id="14" idx="2"/>
          </p:cNvCxnSpPr>
          <p:nvPr/>
        </p:nvCxnSpPr>
        <p:spPr>
          <a:xfrm>
            <a:off x="6494512" y="3585592"/>
            <a:ext cx="1371600" cy="990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12" idx="6"/>
            <a:endCxn id="14" idx="2"/>
          </p:cNvCxnSpPr>
          <p:nvPr/>
        </p:nvCxnSpPr>
        <p:spPr>
          <a:xfrm flipV="1">
            <a:off x="6494512" y="4576192"/>
            <a:ext cx="1371600" cy="381000"/>
          </a:xfrm>
          <a:prstGeom prst="line">
            <a:avLst/>
          </a:prstGeom>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a:off x="827584" y="3789040"/>
            <a:ext cx="1143000" cy="1295400"/>
          </a:xfrm>
          <a:prstGeom prst="rect">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aphicFrame>
        <p:nvGraphicFramePr>
          <p:cNvPr id="2051" name="Object 3"/>
          <p:cNvGraphicFramePr>
            <a:graphicFrameLocks noChangeAspect="1"/>
          </p:cNvGraphicFramePr>
          <p:nvPr/>
        </p:nvGraphicFramePr>
        <p:xfrm>
          <a:off x="395536" y="2276872"/>
          <a:ext cx="8385175" cy="382587"/>
        </p:xfrm>
        <a:graphic>
          <a:graphicData uri="http://schemas.openxmlformats.org/presentationml/2006/ole">
            <mc:AlternateContent xmlns:mc="http://schemas.openxmlformats.org/markup-compatibility/2006">
              <mc:Choice xmlns:v="urn:schemas-microsoft-com:vml" Requires="v">
                <p:oleObj spid="_x0000_s3305" name="Equation" r:id="rId4" imgW="4406760" imgH="203040" progId="Equation.3">
                  <p:embed/>
                </p:oleObj>
              </mc:Choice>
              <mc:Fallback>
                <p:oleObj name="Equation" r:id="rId4" imgW="4406760" imgH="203040" progId="Equation.3">
                  <p:embed/>
                  <p:pic>
                    <p:nvPicPr>
                      <p:cNvPr id="0" name="Picture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5536" y="2276872"/>
                        <a:ext cx="8385175" cy="382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52" name="Object 4"/>
          <p:cNvGraphicFramePr>
            <a:graphicFrameLocks noChangeAspect="1"/>
          </p:cNvGraphicFramePr>
          <p:nvPr/>
        </p:nvGraphicFramePr>
        <p:xfrm>
          <a:off x="4499992" y="1844824"/>
          <a:ext cx="3632200" cy="381000"/>
        </p:xfrm>
        <a:graphic>
          <a:graphicData uri="http://schemas.openxmlformats.org/presentationml/2006/ole">
            <mc:AlternateContent xmlns:mc="http://schemas.openxmlformats.org/markup-compatibility/2006">
              <mc:Choice xmlns:v="urn:schemas-microsoft-com:vml" Requires="v">
                <p:oleObj spid="_x0000_s3306" name="Equation" r:id="rId6" imgW="1904760" imgH="203040" progId="Equation.3">
                  <p:embed/>
                </p:oleObj>
              </mc:Choice>
              <mc:Fallback>
                <p:oleObj name="Equation" r:id="rId6" imgW="1904760" imgH="203040" progId="Equation.3">
                  <p:embed/>
                  <p:pic>
                    <p:nvPicPr>
                      <p:cNvPr id="0" name="Picture 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499992" y="1844824"/>
                        <a:ext cx="3632200"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41" name="Group 40"/>
          <p:cNvGrpSpPr/>
          <p:nvPr/>
        </p:nvGrpSpPr>
        <p:grpSpPr>
          <a:xfrm>
            <a:off x="1284784" y="3865240"/>
            <a:ext cx="2999184" cy="1143000"/>
            <a:chOff x="1284784" y="3577208"/>
            <a:chExt cx="2999184" cy="1143000"/>
          </a:xfrm>
        </p:grpSpPr>
        <p:sp>
          <p:nvSpPr>
            <p:cNvPr id="28" name="Oval 27"/>
            <p:cNvSpPr/>
            <p:nvPr/>
          </p:nvSpPr>
          <p:spPr>
            <a:xfrm>
              <a:off x="1284784" y="3577208"/>
              <a:ext cx="457200" cy="4572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smtClean="0"/>
                <a:t>v</a:t>
              </a:r>
              <a:endParaRPr lang="en-US" sz="1400" dirty="0"/>
            </a:p>
          </p:txBody>
        </p:sp>
        <p:sp>
          <p:nvSpPr>
            <p:cNvPr id="29" name="Oval 28"/>
            <p:cNvSpPr/>
            <p:nvPr/>
          </p:nvSpPr>
          <p:spPr>
            <a:xfrm>
              <a:off x="1284784" y="4263008"/>
              <a:ext cx="457200" cy="4572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smtClean="0"/>
                <a:t>u</a:t>
              </a:r>
              <a:endParaRPr lang="en-US" sz="1400" dirty="0"/>
            </a:p>
          </p:txBody>
        </p:sp>
        <p:sp>
          <p:nvSpPr>
            <p:cNvPr id="31" name="Oval 30"/>
            <p:cNvSpPr/>
            <p:nvPr/>
          </p:nvSpPr>
          <p:spPr>
            <a:xfrm>
              <a:off x="3113584" y="3958208"/>
              <a:ext cx="457200" cy="4572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err="1" smtClean="0"/>
                <a:t>i</a:t>
              </a:r>
              <a:endParaRPr lang="en-US" sz="1400" dirty="0"/>
            </a:p>
          </p:txBody>
        </p:sp>
        <p:cxnSp>
          <p:nvCxnSpPr>
            <p:cNvPr id="33" name="Straight Connector 32"/>
            <p:cNvCxnSpPr>
              <a:stCxn id="28" idx="6"/>
              <a:endCxn id="31" idx="2"/>
            </p:cNvCxnSpPr>
            <p:nvPr/>
          </p:nvCxnSpPr>
          <p:spPr>
            <a:xfrm>
              <a:off x="1741984" y="3805808"/>
              <a:ext cx="13716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a:stCxn id="29" idx="6"/>
              <a:endCxn id="31" idx="2"/>
            </p:cNvCxnSpPr>
            <p:nvPr/>
          </p:nvCxnSpPr>
          <p:spPr>
            <a:xfrm flipV="1">
              <a:off x="1741984" y="4186808"/>
              <a:ext cx="1371600" cy="304800"/>
            </a:xfrm>
            <a:prstGeom prst="line">
              <a:avLst/>
            </a:prstGeom>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2699792" y="3607296"/>
              <a:ext cx="1584176" cy="307777"/>
            </a:xfrm>
            <a:prstGeom prst="rect">
              <a:avLst/>
            </a:prstGeom>
            <a:noFill/>
          </p:spPr>
          <p:txBody>
            <a:bodyPr wrap="square" rtlCol="0">
              <a:spAutoFit/>
            </a:bodyPr>
            <a:lstStyle/>
            <a:p>
              <a:r>
                <a:rPr lang="en-US" sz="1400" dirty="0" smtClean="0"/>
                <a:t>Interaction </a:t>
              </a:r>
              <a:r>
                <a:rPr lang="en-US" sz="1400" dirty="0" err="1" smtClean="0"/>
                <a:t>i</a:t>
              </a:r>
              <a:endParaRPr lang="en-US" sz="1400" dirty="0"/>
            </a:p>
          </p:txBody>
        </p:sp>
      </p:grpSp>
      <p:sp>
        <p:nvSpPr>
          <p:cNvPr id="32" name="Multiply 31"/>
          <p:cNvSpPr/>
          <p:nvPr/>
        </p:nvSpPr>
        <p:spPr bwMode="auto">
          <a:xfrm>
            <a:off x="1979712" y="4941168"/>
            <a:ext cx="648072" cy="792088"/>
          </a:xfrm>
          <a:prstGeom prst="mathMultiply">
            <a:avLst/>
          </a:prstGeom>
          <a:solidFill>
            <a:srgbClr val="FF0000"/>
          </a:solidFill>
          <a:ln w="9525"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spAutoFit/>
          </a:bodyPr>
          <a:lstStyle/>
          <a:p>
            <a:pPr marL="914400" marR="0" indent="-457200" algn="ctr" defTabSz="914400" rtl="0" eaLnBrk="1" fontAlgn="base" latinLnBrk="0" hangingPunct="1">
              <a:lnSpc>
                <a:spcPct val="100000"/>
              </a:lnSpc>
              <a:spcBef>
                <a:spcPct val="50000"/>
              </a:spcBef>
              <a:spcAft>
                <a:spcPct val="0"/>
              </a:spcAft>
              <a:buClrTx/>
              <a:buSzTx/>
              <a:buFontTx/>
              <a:buNone/>
              <a:tabLst/>
            </a:pPr>
            <a:endParaRPr kumimoji="0" lang="en-US" sz="2500" b="0" i="0" u="none" strike="noStrike" cap="none" normalizeH="0" baseline="0" smtClean="0">
              <a:ln>
                <a:noFill/>
              </a:ln>
              <a:solidFill>
                <a:schemeClr val="tx1"/>
              </a:solidFill>
              <a:effectLst/>
              <a:latin typeface="Verdana" pitchFamily="34" charset="0"/>
              <a:ea typeface="宋体" pitchFamily="2" charset="-122"/>
            </a:endParaRPr>
          </a:p>
        </p:txBody>
      </p:sp>
      <p:sp>
        <p:nvSpPr>
          <p:cNvPr id="35" name="Multiply 34"/>
          <p:cNvSpPr/>
          <p:nvPr/>
        </p:nvSpPr>
        <p:spPr bwMode="auto">
          <a:xfrm>
            <a:off x="6876256" y="5157192"/>
            <a:ext cx="648072" cy="792088"/>
          </a:xfrm>
          <a:prstGeom prst="mathMultiply">
            <a:avLst/>
          </a:prstGeom>
          <a:solidFill>
            <a:srgbClr val="FF0000"/>
          </a:solidFill>
          <a:ln w="9525"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spAutoFit/>
          </a:bodyPr>
          <a:lstStyle/>
          <a:p>
            <a:pPr marL="914400" marR="0" indent="-457200" algn="ctr" defTabSz="914400" rtl="0" eaLnBrk="1" fontAlgn="base" latinLnBrk="0" hangingPunct="1">
              <a:lnSpc>
                <a:spcPct val="100000"/>
              </a:lnSpc>
              <a:spcBef>
                <a:spcPct val="50000"/>
              </a:spcBef>
              <a:spcAft>
                <a:spcPct val="0"/>
              </a:spcAft>
              <a:buClrTx/>
              <a:buSzTx/>
              <a:buFontTx/>
              <a:buNone/>
              <a:tabLst/>
            </a:pPr>
            <a:endParaRPr kumimoji="0" lang="en-US" sz="2500" b="0" i="0" u="none" strike="noStrike" cap="none" normalizeH="0" baseline="0" smtClean="0">
              <a:ln>
                <a:noFill/>
              </a:ln>
              <a:solidFill>
                <a:schemeClr val="tx1"/>
              </a:solidFill>
              <a:effectLst/>
              <a:latin typeface="Verdana" pitchFamily="34" charset="0"/>
              <a:ea typeface="宋体" pitchFamily="2" charset="-122"/>
            </a:endParaRPr>
          </a:p>
        </p:txBody>
      </p:sp>
      <p:sp>
        <p:nvSpPr>
          <p:cNvPr id="36" name="TextBox 35"/>
          <p:cNvSpPr txBox="1"/>
          <p:nvPr/>
        </p:nvSpPr>
        <p:spPr>
          <a:xfrm>
            <a:off x="7380312" y="3284984"/>
            <a:ext cx="1584176" cy="307777"/>
          </a:xfrm>
          <a:prstGeom prst="rect">
            <a:avLst/>
          </a:prstGeom>
          <a:noFill/>
        </p:spPr>
        <p:txBody>
          <a:bodyPr wrap="square" rtlCol="0">
            <a:spAutoFit/>
          </a:bodyPr>
          <a:lstStyle/>
          <a:p>
            <a:r>
              <a:rPr lang="en-US" sz="1400" dirty="0" smtClean="0"/>
              <a:t>Interaction </a:t>
            </a:r>
            <a:r>
              <a:rPr lang="en-US" sz="1400" dirty="0" err="1" smtClean="0"/>
              <a:t>i</a:t>
            </a:r>
            <a:endParaRPr lang="en-US" sz="1400" dirty="0"/>
          </a:p>
        </p:txBody>
      </p:sp>
      <p:sp>
        <p:nvSpPr>
          <p:cNvPr id="37" name="TextBox 36"/>
          <p:cNvSpPr txBox="1"/>
          <p:nvPr/>
        </p:nvSpPr>
        <p:spPr>
          <a:xfrm>
            <a:off x="7380312" y="4869160"/>
            <a:ext cx="1584176" cy="307777"/>
          </a:xfrm>
          <a:prstGeom prst="rect">
            <a:avLst/>
          </a:prstGeom>
          <a:noFill/>
        </p:spPr>
        <p:txBody>
          <a:bodyPr wrap="square" rtlCol="0">
            <a:spAutoFit/>
          </a:bodyPr>
          <a:lstStyle/>
          <a:p>
            <a:r>
              <a:rPr lang="en-US" sz="1400" dirty="0" smtClean="0"/>
              <a:t>Interaction j</a:t>
            </a:r>
            <a:endParaRPr lang="en-US" sz="1400" dirty="0"/>
          </a:p>
        </p:txBody>
      </p:sp>
      <p:sp>
        <p:nvSpPr>
          <p:cNvPr id="38" name="TextBox 37"/>
          <p:cNvSpPr txBox="1"/>
          <p:nvPr/>
        </p:nvSpPr>
        <p:spPr>
          <a:xfrm>
            <a:off x="395536" y="5209455"/>
            <a:ext cx="1872208" cy="307777"/>
          </a:xfrm>
          <a:prstGeom prst="rect">
            <a:avLst/>
          </a:prstGeom>
          <a:noFill/>
        </p:spPr>
        <p:txBody>
          <a:bodyPr wrap="square" rtlCol="0">
            <a:spAutoFit/>
          </a:bodyPr>
          <a:lstStyle/>
          <a:p>
            <a:r>
              <a:rPr lang="en-US" sz="1400" dirty="0" smtClean="0"/>
              <a:t>Cluster together</a:t>
            </a:r>
            <a:endParaRPr lang="en-US" sz="1400" dirty="0"/>
          </a:p>
        </p:txBody>
      </p:sp>
      <p:sp>
        <p:nvSpPr>
          <p:cNvPr id="39" name="TextBox 38"/>
          <p:cNvSpPr txBox="1"/>
          <p:nvPr/>
        </p:nvSpPr>
        <p:spPr>
          <a:xfrm>
            <a:off x="5220072" y="5353471"/>
            <a:ext cx="1872208" cy="307777"/>
          </a:xfrm>
          <a:prstGeom prst="rect">
            <a:avLst/>
          </a:prstGeom>
          <a:noFill/>
        </p:spPr>
        <p:txBody>
          <a:bodyPr wrap="square" rtlCol="0">
            <a:spAutoFit/>
          </a:bodyPr>
          <a:lstStyle/>
          <a:p>
            <a:r>
              <a:rPr lang="en-US" sz="1400" dirty="0" smtClean="0"/>
              <a:t>Cluster together</a:t>
            </a:r>
            <a:endParaRPr lang="en-US" sz="1400" dirty="0"/>
          </a:p>
        </p:txBody>
      </p:sp>
      <p:sp>
        <p:nvSpPr>
          <p:cNvPr id="42" name="TextBox 41"/>
          <p:cNvSpPr txBox="1"/>
          <p:nvPr/>
        </p:nvSpPr>
        <p:spPr>
          <a:xfrm>
            <a:off x="827584" y="2905199"/>
            <a:ext cx="2952328" cy="307777"/>
          </a:xfrm>
          <a:prstGeom prst="rect">
            <a:avLst/>
          </a:prstGeom>
          <a:noFill/>
        </p:spPr>
        <p:txBody>
          <a:bodyPr wrap="square" rtlCol="0">
            <a:spAutoFit/>
          </a:bodyPr>
          <a:lstStyle/>
          <a:p>
            <a:r>
              <a:rPr lang="en-US" sz="1400" b="1" i="1" dirty="0" smtClean="0"/>
              <a:t>Case 1: u and v are friend</a:t>
            </a:r>
            <a:endParaRPr lang="en-US" sz="1400" b="1" i="1" dirty="0"/>
          </a:p>
        </p:txBody>
      </p:sp>
      <p:sp>
        <p:nvSpPr>
          <p:cNvPr id="43" name="TextBox 42"/>
          <p:cNvSpPr txBox="1"/>
          <p:nvPr/>
        </p:nvSpPr>
        <p:spPr>
          <a:xfrm>
            <a:off x="5292080" y="2924944"/>
            <a:ext cx="2952328" cy="307777"/>
          </a:xfrm>
          <a:prstGeom prst="rect">
            <a:avLst/>
          </a:prstGeom>
          <a:noFill/>
        </p:spPr>
        <p:txBody>
          <a:bodyPr wrap="square" rtlCol="0">
            <a:spAutoFit/>
          </a:bodyPr>
          <a:lstStyle/>
          <a:p>
            <a:r>
              <a:rPr lang="en-US" sz="1400" b="1" i="1" dirty="0" smtClean="0"/>
              <a:t>Case 2: u and v are friend</a:t>
            </a:r>
            <a:endParaRPr lang="en-US" sz="1400" b="1" i="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7" grpId="0" animBg="1"/>
      <p:bldP spid="32" grpId="0" animBg="1"/>
      <p:bldP spid="35" grpId="0" animBg="1"/>
      <p:bldP spid="38" grpId="0"/>
      <p:bldP spid="39"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Safety Clustering Condition Cont.</a:t>
            </a:r>
            <a:endParaRPr lang="en-US" dirty="0"/>
          </a:p>
        </p:txBody>
      </p:sp>
      <p:sp>
        <p:nvSpPr>
          <p:cNvPr id="27" name="Rectangle 26"/>
          <p:cNvSpPr/>
          <p:nvPr/>
        </p:nvSpPr>
        <p:spPr>
          <a:xfrm>
            <a:off x="586408" y="3424808"/>
            <a:ext cx="1143000" cy="1295400"/>
          </a:xfrm>
          <a:prstGeom prst="rect">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nvGrpSpPr>
          <p:cNvPr id="3" name="Group 40"/>
          <p:cNvGrpSpPr/>
          <p:nvPr/>
        </p:nvGrpSpPr>
        <p:grpSpPr>
          <a:xfrm>
            <a:off x="1043608" y="3501008"/>
            <a:ext cx="2999184" cy="1143000"/>
            <a:chOff x="1284784" y="3577208"/>
            <a:chExt cx="2999184" cy="1143000"/>
          </a:xfrm>
        </p:grpSpPr>
        <p:sp>
          <p:nvSpPr>
            <p:cNvPr id="28" name="Oval 27"/>
            <p:cNvSpPr/>
            <p:nvPr/>
          </p:nvSpPr>
          <p:spPr>
            <a:xfrm>
              <a:off x="1284784" y="3577208"/>
              <a:ext cx="457200" cy="4572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smtClean="0"/>
                <a:t>v</a:t>
              </a:r>
              <a:endParaRPr lang="en-US" sz="1400" dirty="0"/>
            </a:p>
          </p:txBody>
        </p:sp>
        <p:sp>
          <p:nvSpPr>
            <p:cNvPr id="29" name="Oval 28"/>
            <p:cNvSpPr/>
            <p:nvPr/>
          </p:nvSpPr>
          <p:spPr>
            <a:xfrm>
              <a:off x="1284784" y="4263008"/>
              <a:ext cx="457200" cy="4572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smtClean="0"/>
                <a:t>u</a:t>
              </a:r>
              <a:endParaRPr lang="en-US" sz="1400" dirty="0"/>
            </a:p>
          </p:txBody>
        </p:sp>
        <p:sp>
          <p:nvSpPr>
            <p:cNvPr id="31" name="Oval 30"/>
            <p:cNvSpPr/>
            <p:nvPr/>
          </p:nvSpPr>
          <p:spPr>
            <a:xfrm>
              <a:off x="3113584" y="3958208"/>
              <a:ext cx="457200" cy="4572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err="1" smtClean="0"/>
                <a:t>i</a:t>
              </a:r>
              <a:endParaRPr lang="en-US" sz="1400" dirty="0"/>
            </a:p>
          </p:txBody>
        </p:sp>
        <p:cxnSp>
          <p:nvCxnSpPr>
            <p:cNvPr id="33" name="Straight Connector 32"/>
            <p:cNvCxnSpPr>
              <a:stCxn id="28" idx="6"/>
              <a:endCxn id="31" idx="2"/>
            </p:cNvCxnSpPr>
            <p:nvPr/>
          </p:nvCxnSpPr>
          <p:spPr>
            <a:xfrm>
              <a:off x="1741984" y="3805808"/>
              <a:ext cx="13716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a:stCxn id="29" idx="6"/>
              <a:endCxn id="31" idx="2"/>
            </p:cNvCxnSpPr>
            <p:nvPr/>
          </p:nvCxnSpPr>
          <p:spPr>
            <a:xfrm flipV="1">
              <a:off x="1741984" y="4186808"/>
              <a:ext cx="1371600" cy="304800"/>
            </a:xfrm>
            <a:prstGeom prst="line">
              <a:avLst/>
            </a:prstGeom>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2699792" y="3607296"/>
              <a:ext cx="1584176" cy="307777"/>
            </a:xfrm>
            <a:prstGeom prst="rect">
              <a:avLst/>
            </a:prstGeom>
            <a:noFill/>
          </p:spPr>
          <p:txBody>
            <a:bodyPr wrap="square" rtlCol="0">
              <a:spAutoFit/>
            </a:bodyPr>
            <a:lstStyle/>
            <a:p>
              <a:r>
                <a:rPr lang="en-US" sz="1400" dirty="0" smtClean="0"/>
                <a:t>Interaction </a:t>
              </a:r>
              <a:r>
                <a:rPr lang="en-US" sz="1400" dirty="0" err="1" smtClean="0"/>
                <a:t>i</a:t>
              </a:r>
              <a:endParaRPr lang="en-US" sz="1400" dirty="0"/>
            </a:p>
          </p:txBody>
        </p:sp>
      </p:grpSp>
      <p:sp>
        <p:nvSpPr>
          <p:cNvPr id="32" name="Multiply 31"/>
          <p:cNvSpPr/>
          <p:nvPr/>
        </p:nvSpPr>
        <p:spPr bwMode="auto">
          <a:xfrm>
            <a:off x="298376" y="3693095"/>
            <a:ext cx="648072" cy="792088"/>
          </a:xfrm>
          <a:prstGeom prst="mathMultiply">
            <a:avLst/>
          </a:prstGeom>
          <a:solidFill>
            <a:srgbClr val="FF0000"/>
          </a:solidFill>
          <a:ln w="9525"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spAutoFit/>
          </a:bodyPr>
          <a:lstStyle/>
          <a:p>
            <a:pPr marL="914400" marR="0" indent="-457200" algn="ctr" defTabSz="914400" rtl="0" eaLnBrk="1" fontAlgn="base" latinLnBrk="0" hangingPunct="1">
              <a:lnSpc>
                <a:spcPct val="100000"/>
              </a:lnSpc>
              <a:spcBef>
                <a:spcPct val="50000"/>
              </a:spcBef>
              <a:spcAft>
                <a:spcPct val="0"/>
              </a:spcAft>
              <a:buClrTx/>
              <a:buSzTx/>
              <a:buFontTx/>
              <a:buNone/>
              <a:tabLst/>
            </a:pPr>
            <a:endParaRPr kumimoji="0" lang="en-US" sz="2500" b="0" i="0" u="none" strike="noStrike" cap="none" normalizeH="0" baseline="0" smtClean="0">
              <a:ln>
                <a:noFill/>
              </a:ln>
              <a:solidFill>
                <a:schemeClr val="tx1"/>
              </a:solidFill>
              <a:effectLst/>
              <a:latin typeface="Verdana" pitchFamily="34" charset="0"/>
              <a:ea typeface="宋体" pitchFamily="2" charset="-122"/>
            </a:endParaRPr>
          </a:p>
        </p:txBody>
      </p:sp>
      <p:sp>
        <p:nvSpPr>
          <p:cNvPr id="42" name="TextBox 41"/>
          <p:cNvSpPr txBox="1"/>
          <p:nvPr/>
        </p:nvSpPr>
        <p:spPr>
          <a:xfrm>
            <a:off x="586408" y="2992760"/>
            <a:ext cx="2952328" cy="307777"/>
          </a:xfrm>
          <a:prstGeom prst="rect">
            <a:avLst/>
          </a:prstGeom>
          <a:noFill/>
        </p:spPr>
        <p:txBody>
          <a:bodyPr wrap="square" rtlCol="0">
            <a:spAutoFit/>
          </a:bodyPr>
          <a:lstStyle/>
          <a:p>
            <a:r>
              <a:rPr lang="en-US" sz="1400" b="1" i="1" dirty="0" smtClean="0"/>
              <a:t>Case 1: u and v are friend</a:t>
            </a:r>
            <a:endParaRPr lang="en-US" sz="1400" b="1" i="1" dirty="0"/>
          </a:p>
        </p:txBody>
      </p:sp>
      <p:sp>
        <p:nvSpPr>
          <p:cNvPr id="41" name="Rectangle 40"/>
          <p:cNvSpPr/>
          <p:nvPr/>
        </p:nvSpPr>
        <p:spPr>
          <a:xfrm>
            <a:off x="5856784" y="2924944"/>
            <a:ext cx="1143000" cy="1656184"/>
          </a:xfrm>
          <a:prstGeom prst="rect">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5" name="TextBox 44"/>
          <p:cNvSpPr txBox="1"/>
          <p:nvPr/>
        </p:nvSpPr>
        <p:spPr>
          <a:xfrm>
            <a:off x="5173216" y="2564904"/>
            <a:ext cx="755576" cy="307777"/>
          </a:xfrm>
          <a:prstGeom prst="rect">
            <a:avLst/>
          </a:prstGeom>
          <a:noFill/>
        </p:spPr>
        <p:txBody>
          <a:bodyPr wrap="square" rtlCol="0">
            <a:spAutoFit/>
          </a:bodyPr>
          <a:lstStyle/>
          <a:p>
            <a:r>
              <a:rPr lang="en-US" sz="1400" b="1" i="1" dirty="0" smtClean="0"/>
              <a:t>k=2</a:t>
            </a:r>
            <a:endParaRPr lang="en-US" sz="1400" b="1" i="1" dirty="0"/>
          </a:p>
        </p:txBody>
      </p:sp>
      <p:sp>
        <p:nvSpPr>
          <p:cNvPr id="47" name="Oval 46"/>
          <p:cNvSpPr/>
          <p:nvPr/>
        </p:nvSpPr>
        <p:spPr>
          <a:xfrm>
            <a:off x="6144816" y="3140968"/>
            <a:ext cx="457200" cy="4572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smtClean="0"/>
              <a:t>v</a:t>
            </a:r>
            <a:endParaRPr lang="en-US" sz="1400" dirty="0"/>
          </a:p>
        </p:txBody>
      </p:sp>
      <p:sp>
        <p:nvSpPr>
          <p:cNvPr id="48" name="Oval 47"/>
          <p:cNvSpPr/>
          <p:nvPr/>
        </p:nvSpPr>
        <p:spPr>
          <a:xfrm>
            <a:off x="6144816" y="3907904"/>
            <a:ext cx="457200" cy="4572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smtClean="0"/>
              <a:t>u</a:t>
            </a:r>
            <a:endParaRPr lang="en-US" sz="1400" dirty="0"/>
          </a:p>
        </p:txBody>
      </p:sp>
      <p:sp>
        <p:nvSpPr>
          <p:cNvPr id="49" name="Oval 48"/>
          <p:cNvSpPr/>
          <p:nvPr/>
        </p:nvSpPr>
        <p:spPr>
          <a:xfrm>
            <a:off x="7973616" y="3573016"/>
            <a:ext cx="457200" cy="4572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err="1" smtClean="0"/>
              <a:t>i</a:t>
            </a:r>
            <a:endParaRPr lang="en-US" sz="1400" dirty="0"/>
          </a:p>
        </p:txBody>
      </p:sp>
      <p:cxnSp>
        <p:nvCxnSpPr>
          <p:cNvPr id="50" name="Straight Connector 49"/>
          <p:cNvCxnSpPr>
            <a:endCxn id="49" idx="2"/>
          </p:cNvCxnSpPr>
          <p:nvPr/>
        </p:nvCxnSpPr>
        <p:spPr>
          <a:xfrm>
            <a:off x="7008912" y="3480048"/>
            <a:ext cx="964704" cy="321568"/>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Straight Connector 50"/>
          <p:cNvCxnSpPr>
            <a:endCxn id="49" idx="2"/>
          </p:cNvCxnSpPr>
          <p:nvPr/>
        </p:nvCxnSpPr>
        <p:spPr>
          <a:xfrm flipV="1">
            <a:off x="7008912" y="3801616"/>
            <a:ext cx="964704" cy="254496"/>
          </a:xfrm>
          <a:prstGeom prst="line">
            <a:avLst/>
          </a:prstGeom>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7559824" y="3121223"/>
            <a:ext cx="1584176" cy="307777"/>
          </a:xfrm>
          <a:prstGeom prst="rect">
            <a:avLst/>
          </a:prstGeom>
          <a:noFill/>
        </p:spPr>
        <p:txBody>
          <a:bodyPr wrap="square" rtlCol="0">
            <a:spAutoFit/>
          </a:bodyPr>
          <a:lstStyle/>
          <a:p>
            <a:r>
              <a:rPr lang="en-US" sz="1400" dirty="0" smtClean="0"/>
              <a:t>Interaction </a:t>
            </a:r>
            <a:r>
              <a:rPr lang="en-US" sz="1400" dirty="0" err="1" smtClean="0"/>
              <a:t>i</a:t>
            </a:r>
            <a:endParaRPr lang="en-US" sz="1400" dirty="0"/>
          </a:p>
        </p:txBody>
      </p:sp>
      <p:graphicFrame>
        <p:nvGraphicFramePr>
          <p:cNvPr id="58" name="Object 57"/>
          <p:cNvGraphicFramePr>
            <a:graphicFrameLocks noChangeAspect="1"/>
          </p:cNvGraphicFramePr>
          <p:nvPr/>
        </p:nvGraphicFramePr>
        <p:xfrm>
          <a:off x="5691188" y="5084763"/>
          <a:ext cx="2132012" cy="647700"/>
        </p:xfrm>
        <a:graphic>
          <a:graphicData uri="http://schemas.openxmlformats.org/presentationml/2006/ole">
            <mc:AlternateContent xmlns:mc="http://schemas.openxmlformats.org/markup-compatibility/2006">
              <mc:Choice xmlns:v="urn:schemas-microsoft-com:vml" Requires="v">
                <p:oleObj spid="_x0000_s85109" name="Equation" r:id="rId4" imgW="1295280" imgH="393480" progId="Equation.3">
                  <p:embed/>
                </p:oleObj>
              </mc:Choice>
              <mc:Fallback>
                <p:oleObj name="Equation" r:id="rId4" imgW="1295280" imgH="393480" progId="Equation.3">
                  <p:embed/>
                  <p:pic>
                    <p:nvPicPr>
                      <p:cNvPr id="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91188" y="5084763"/>
                        <a:ext cx="2132012" cy="647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9" name="Right Arrow 58"/>
          <p:cNvSpPr/>
          <p:nvPr/>
        </p:nvSpPr>
        <p:spPr bwMode="auto">
          <a:xfrm>
            <a:off x="4067944" y="3351220"/>
            <a:ext cx="936104" cy="947648"/>
          </a:xfrm>
          <a:prstGeom prst="rightArrow">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ctr" anchorCtr="0" compatLnSpc="1">
            <a:prstTxWarp prst="textNoShape">
              <a:avLst/>
            </a:prstTxWarp>
            <a:spAutoFit/>
          </a:bodyPr>
          <a:lstStyle/>
          <a:p>
            <a:pPr marL="914400" marR="0" indent="-457200" algn="ctr" defTabSz="914400" rtl="0" eaLnBrk="1" fontAlgn="base" latinLnBrk="0" hangingPunct="1">
              <a:lnSpc>
                <a:spcPct val="100000"/>
              </a:lnSpc>
              <a:spcBef>
                <a:spcPct val="50000"/>
              </a:spcBef>
              <a:spcAft>
                <a:spcPct val="0"/>
              </a:spcAft>
              <a:buClrTx/>
              <a:buSzTx/>
              <a:buFontTx/>
              <a:buNone/>
              <a:tabLst/>
            </a:pPr>
            <a:endParaRPr kumimoji="0" lang="en-US" sz="2500" b="0" i="0" u="none" strike="noStrike" cap="none" normalizeH="0" baseline="0" smtClean="0">
              <a:ln>
                <a:noFill/>
              </a:ln>
              <a:solidFill>
                <a:schemeClr val="tx1"/>
              </a:solidFill>
              <a:effectLst/>
              <a:latin typeface="Verdana" pitchFamily="34" charset="0"/>
              <a:ea typeface="宋体" pitchFamily="2" charset="-122"/>
            </a:endParaRPr>
          </a:p>
        </p:txBody>
      </p:sp>
      <p:sp>
        <p:nvSpPr>
          <p:cNvPr id="60" name="TextBox 59"/>
          <p:cNvSpPr txBox="1"/>
          <p:nvPr/>
        </p:nvSpPr>
        <p:spPr>
          <a:xfrm>
            <a:off x="395536" y="4705399"/>
            <a:ext cx="1872208" cy="307777"/>
          </a:xfrm>
          <a:prstGeom prst="rect">
            <a:avLst/>
          </a:prstGeom>
          <a:noFill/>
        </p:spPr>
        <p:txBody>
          <a:bodyPr wrap="square" rtlCol="0">
            <a:spAutoFit/>
          </a:bodyPr>
          <a:lstStyle/>
          <a:p>
            <a:r>
              <a:rPr lang="en-US" sz="1400" dirty="0" smtClean="0"/>
              <a:t>Cluster together</a:t>
            </a:r>
            <a:endParaRPr lang="en-US" sz="1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45" grpId="0"/>
      <p:bldP spid="47" grpId="0" animBg="1"/>
      <p:bldP spid="48" grpId="0" animBg="1"/>
      <p:bldP spid="49" grpId="0" animBg="1"/>
      <p:bldP spid="52"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Safety Clustering Condition Cont.</a:t>
            </a:r>
            <a:endParaRPr lang="en-US" dirty="0"/>
          </a:p>
        </p:txBody>
      </p:sp>
      <p:sp>
        <p:nvSpPr>
          <p:cNvPr id="24" name="Rectangle 23"/>
          <p:cNvSpPr/>
          <p:nvPr/>
        </p:nvSpPr>
        <p:spPr>
          <a:xfrm>
            <a:off x="971600" y="4034408"/>
            <a:ext cx="1143000" cy="1447800"/>
          </a:xfrm>
          <a:prstGeom prst="rect">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0" name="Oval 9"/>
          <p:cNvSpPr/>
          <p:nvPr/>
        </p:nvSpPr>
        <p:spPr>
          <a:xfrm>
            <a:off x="1428800" y="3331840"/>
            <a:ext cx="457200" cy="4572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smtClean="0"/>
              <a:t>w</a:t>
            </a:r>
            <a:endParaRPr lang="en-US" sz="1400" dirty="0"/>
          </a:p>
        </p:txBody>
      </p:sp>
      <p:sp>
        <p:nvSpPr>
          <p:cNvPr id="11" name="Oval 10"/>
          <p:cNvSpPr/>
          <p:nvPr/>
        </p:nvSpPr>
        <p:spPr>
          <a:xfrm>
            <a:off x="1428800" y="4186808"/>
            <a:ext cx="457200" cy="4572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smtClean="0"/>
              <a:t>u</a:t>
            </a:r>
            <a:endParaRPr lang="en-US" sz="1400" dirty="0"/>
          </a:p>
        </p:txBody>
      </p:sp>
      <p:sp>
        <p:nvSpPr>
          <p:cNvPr id="12" name="Oval 11"/>
          <p:cNvSpPr/>
          <p:nvPr/>
        </p:nvSpPr>
        <p:spPr>
          <a:xfrm>
            <a:off x="1428800" y="4872608"/>
            <a:ext cx="457200" cy="4572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smtClean="0"/>
              <a:t>v</a:t>
            </a:r>
            <a:endParaRPr lang="en-US" sz="1400" dirty="0"/>
          </a:p>
        </p:txBody>
      </p:sp>
      <p:sp>
        <p:nvSpPr>
          <p:cNvPr id="13" name="Oval 12"/>
          <p:cNvSpPr/>
          <p:nvPr/>
        </p:nvSpPr>
        <p:spPr>
          <a:xfrm>
            <a:off x="3257600" y="4090392"/>
            <a:ext cx="457200" cy="4572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err="1" smtClean="0"/>
              <a:t>i</a:t>
            </a:r>
            <a:endParaRPr lang="en-US" sz="1400" dirty="0"/>
          </a:p>
        </p:txBody>
      </p:sp>
      <p:sp>
        <p:nvSpPr>
          <p:cNvPr id="14" name="Oval 13"/>
          <p:cNvSpPr/>
          <p:nvPr/>
        </p:nvSpPr>
        <p:spPr>
          <a:xfrm>
            <a:off x="3257600" y="4699992"/>
            <a:ext cx="457200" cy="4572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smtClean="0"/>
              <a:t>j</a:t>
            </a:r>
            <a:endParaRPr lang="en-US" sz="1400" dirty="0"/>
          </a:p>
        </p:txBody>
      </p:sp>
      <p:cxnSp>
        <p:nvCxnSpPr>
          <p:cNvPr id="17" name="Straight Connector 16"/>
          <p:cNvCxnSpPr>
            <a:stCxn id="10" idx="6"/>
            <a:endCxn id="13" idx="2"/>
          </p:cNvCxnSpPr>
          <p:nvPr/>
        </p:nvCxnSpPr>
        <p:spPr>
          <a:xfrm>
            <a:off x="1886000" y="3560440"/>
            <a:ext cx="1371600" cy="758552"/>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11" idx="6"/>
            <a:endCxn id="13" idx="2"/>
          </p:cNvCxnSpPr>
          <p:nvPr/>
        </p:nvCxnSpPr>
        <p:spPr>
          <a:xfrm flipV="1">
            <a:off x="1886000" y="4318992"/>
            <a:ext cx="1371600" cy="96416"/>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10" idx="6"/>
            <a:endCxn id="14" idx="2"/>
          </p:cNvCxnSpPr>
          <p:nvPr/>
        </p:nvCxnSpPr>
        <p:spPr>
          <a:xfrm>
            <a:off x="1886000" y="3560440"/>
            <a:ext cx="1371600" cy="1368152"/>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12" idx="6"/>
            <a:endCxn id="14" idx="2"/>
          </p:cNvCxnSpPr>
          <p:nvPr/>
        </p:nvCxnSpPr>
        <p:spPr>
          <a:xfrm flipV="1">
            <a:off x="1886000" y="4928592"/>
            <a:ext cx="1371600" cy="172616"/>
          </a:xfrm>
          <a:prstGeom prst="line">
            <a:avLst/>
          </a:prstGeom>
        </p:spPr>
        <p:style>
          <a:lnRef idx="1">
            <a:schemeClr val="accent1"/>
          </a:lnRef>
          <a:fillRef idx="0">
            <a:schemeClr val="accent1"/>
          </a:fillRef>
          <a:effectRef idx="0">
            <a:schemeClr val="accent1"/>
          </a:effectRef>
          <a:fontRef idx="minor">
            <a:schemeClr val="tx1"/>
          </a:fontRef>
        </p:style>
      </p:cxnSp>
      <p:sp>
        <p:nvSpPr>
          <p:cNvPr id="35" name="Multiply 34"/>
          <p:cNvSpPr/>
          <p:nvPr/>
        </p:nvSpPr>
        <p:spPr bwMode="auto">
          <a:xfrm>
            <a:off x="611560" y="4345359"/>
            <a:ext cx="648072" cy="792088"/>
          </a:xfrm>
          <a:prstGeom prst="mathMultiply">
            <a:avLst/>
          </a:prstGeom>
          <a:solidFill>
            <a:srgbClr val="FF0000"/>
          </a:solidFill>
          <a:ln w="9525"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spAutoFit/>
          </a:bodyPr>
          <a:lstStyle/>
          <a:p>
            <a:pPr marL="914400" marR="0" indent="-457200" algn="ctr" defTabSz="914400" rtl="0" eaLnBrk="1" fontAlgn="base" latinLnBrk="0" hangingPunct="1">
              <a:lnSpc>
                <a:spcPct val="100000"/>
              </a:lnSpc>
              <a:spcBef>
                <a:spcPct val="50000"/>
              </a:spcBef>
              <a:spcAft>
                <a:spcPct val="0"/>
              </a:spcAft>
              <a:buClrTx/>
              <a:buSzTx/>
              <a:buFontTx/>
              <a:buNone/>
              <a:tabLst/>
            </a:pPr>
            <a:endParaRPr kumimoji="0" lang="en-US" sz="2500" b="0" i="0" u="none" strike="noStrike" cap="none" normalizeH="0" baseline="0" smtClean="0">
              <a:ln>
                <a:noFill/>
              </a:ln>
              <a:solidFill>
                <a:schemeClr val="tx1"/>
              </a:solidFill>
              <a:effectLst/>
              <a:latin typeface="Verdana" pitchFamily="34" charset="0"/>
              <a:ea typeface="宋体" pitchFamily="2" charset="-122"/>
            </a:endParaRPr>
          </a:p>
        </p:txBody>
      </p:sp>
      <p:sp>
        <p:nvSpPr>
          <p:cNvPr id="36" name="TextBox 35"/>
          <p:cNvSpPr txBox="1"/>
          <p:nvPr/>
        </p:nvSpPr>
        <p:spPr>
          <a:xfrm>
            <a:off x="2771800" y="2996952"/>
            <a:ext cx="1584176" cy="307777"/>
          </a:xfrm>
          <a:prstGeom prst="rect">
            <a:avLst/>
          </a:prstGeom>
          <a:noFill/>
        </p:spPr>
        <p:txBody>
          <a:bodyPr wrap="square" rtlCol="0">
            <a:spAutoFit/>
          </a:bodyPr>
          <a:lstStyle/>
          <a:p>
            <a:r>
              <a:rPr lang="en-US" sz="1400" dirty="0" smtClean="0"/>
              <a:t>Interactions</a:t>
            </a:r>
            <a:endParaRPr lang="en-US" sz="1400" dirty="0"/>
          </a:p>
        </p:txBody>
      </p:sp>
      <p:sp>
        <p:nvSpPr>
          <p:cNvPr id="39" name="TextBox 38"/>
          <p:cNvSpPr txBox="1"/>
          <p:nvPr/>
        </p:nvSpPr>
        <p:spPr>
          <a:xfrm>
            <a:off x="611560" y="5497487"/>
            <a:ext cx="1872208" cy="307777"/>
          </a:xfrm>
          <a:prstGeom prst="rect">
            <a:avLst/>
          </a:prstGeom>
          <a:noFill/>
        </p:spPr>
        <p:txBody>
          <a:bodyPr wrap="square" rtlCol="0">
            <a:spAutoFit/>
          </a:bodyPr>
          <a:lstStyle/>
          <a:p>
            <a:r>
              <a:rPr lang="en-US" sz="1400" dirty="0" smtClean="0"/>
              <a:t>Cluster together</a:t>
            </a:r>
            <a:endParaRPr lang="en-US" sz="1400" dirty="0"/>
          </a:p>
        </p:txBody>
      </p:sp>
      <p:sp>
        <p:nvSpPr>
          <p:cNvPr id="43" name="TextBox 42"/>
          <p:cNvSpPr txBox="1"/>
          <p:nvPr/>
        </p:nvSpPr>
        <p:spPr>
          <a:xfrm>
            <a:off x="683568" y="2247528"/>
            <a:ext cx="2952328" cy="307777"/>
          </a:xfrm>
          <a:prstGeom prst="rect">
            <a:avLst/>
          </a:prstGeom>
          <a:noFill/>
        </p:spPr>
        <p:txBody>
          <a:bodyPr wrap="square" rtlCol="0">
            <a:spAutoFit/>
          </a:bodyPr>
          <a:lstStyle/>
          <a:p>
            <a:r>
              <a:rPr lang="en-US" sz="1400" b="1" i="1" dirty="0" smtClean="0"/>
              <a:t>Case 2: u and v are friend</a:t>
            </a:r>
            <a:endParaRPr lang="en-US" sz="1400" b="1" i="1" dirty="0"/>
          </a:p>
        </p:txBody>
      </p:sp>
      <p:sp>
        <p:nvSpPr>
          <p:cNvPr id="40" name="Right Arrow 39"/>
          <p:cNvSpPr/>
          <p:nvPr/>
        </p:nvSpPr>
        <p:spPr bwMode="auto">
          <a:xfrm>
            <a:off x="4283968" y="3284984"/>
            <a:ext cx="720080" cy="947648"/>
          </a:xfrm>
          <a:prstGeom prst="rightArrow">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ctr" anchorCtr="0" compatLnSpc="1">
            <a:prstTxWarp prst="textNoShape">
              <a:avLst/>
            </a:prstTxWarp>
            <a:spAutoFit/>
          </a:bodyPr>
          <a:lstStyle/>
          <a:p>
            <a:pPr marL="914400" marR="0" indent="-457200" algn="ctr" defTabSz="914400" rtl="0" eaLnBrk="1" fontAlgn="base" latinLnBrk="0" hangingPunct="1">
              <a:lnSpc>
                <a:spcPct val="100000"/>
              </a:lnSpc>
              <a:spcBef>
                <a:spcPct val="50000"/>
              </a:spcBef>
              <a:spcAft>
                <a:spcPct val="0"/>
              </a:spcAft>
              <a:buClrTx/>
              <a:buSzTx/>
              <a:buFontTx/>
              <a:buNone/>
              <a:tabLst/>
            </a:pPr>
            <a:endParaRPr kumimoji="0" lang="en-US" sz="2500" b="0" i="0" u="none" strike="noStrike" cap="none" normalizeH="0" baseline="0" smtClean="0">
              <a:ln>
                <a:noFill/>
              </a:ln>
              <a:solidFill>
                <a:schemeClr val="tx1"/>
              </a:solidFill>
              <a:effectLst/>
              <a:latin typeface="Verdana" pitchFamily="34" charset="0"/>
              <a:ea typeface="宋体" pitchFamily="2" charset="-122"/>
            </a:endParaRPr>
          </a:p>
        </p:txBody>
      </p:sp>
      <p:sp>
        <p:nvSpPr>
          <p:cNvPr id="44" name="Rectangle 43"/>
          <p:cNvSpPr/>
          <p:nvPr/>
        </p:nvSpPr>
        <p:spPr>
          <a:xfrm>
            <a:off x="5220072" y="2852936"/>
            <a:ext cx="1143000" cy="1368152"/>
          </a:xfrm>
          <a:prstGeom prst="rect">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6" name="TextBox 45"/>
          <p:cNvSpPr txBox="1"/>
          <p:nvPr/>
        </p:nvSpPr>
        <p:spPr>
          <a:xfrm>
            <a:off x="5173216" y="2204864"/>
            <a:ext cx="755576" cy="307777"/>
          </a:xfrm>
          <a:prstGeom prst="rect">
            <a:avLst/>
          </a:prstGeom>
          <a:noFill/>
        </p:spPr>
        <p:txBody>
          <a:bodyPr wrap="square" rtlCol="0">
            <a:spAutoFit/>
          </a:bodyPr>
          <a:lstStyle/>
          <a:p>
            <a:r>
              <a:rPr lang="en-US" sz="1400" b="1" i="1" dirty="0" smtClean="0"/>
              <a:t>k=2</a:t>
            </a:r>
            <a:endParaRPr lang="en-US" sz="1400" b="1" i="1" dirty="0"/>
          </a:p>
        </p:txBody>
      </p:sp>
      <p:sp>
        <p:nvSpPr>
          <p:cNvPr id="53" name="Oval 52"/>
          <p:cNvSpPr/>
          <p:nvPr/>
        </p:nvSpPr>
        <p:spPr>
          <a:xfrm>
            <a:off x="5508104" y="2924944"/>
            <a:ext cx="457200" cy="4572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smtClean="0"/>
              <a:t>v</a:t>
            </a:r>
            <a:endParaRPr lang="en-US" sz="1400" dirty="0"/>
          </a:p>
        </p:txBody>
      </p:sp>
      <p:sp>
        <p:nvSpPr>
          <p:cNvPr id="54" name="Oval 53"/>
          <p:cNvSpPr/>
          <p:nvPr/>
        </p:nvSpPr>
        <p:spPr>
          <a:xfrm>
            <a:off x="5508104" y="3619872"/>
            <a:ext cx="457200" cy="4572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smtClean="0"/>
              <a:t>u</a:t>
            </a:r>
            <a:endParaRPr lang="en-US" sz="1400" dirty="0"/>
          </a:p>
        </p:txBody>
      </p:sp>
      <p:graphicFrame>
        <p:nvGraphicFramePr>
          <p:cNvPr id="63" name="Object 62"/>
          <p:cNvGraphicFramePr>
            <a:graphicFrameLocks noChangeAspect="1"/>
          </p:cNvGraphicFramePr>
          <p:nvPr/>
        </p:nvGraphicFramePr>
        <p:xfrm>
          <a:off x="5094288" y="4724400"/>
          <a:ext cx="3324225" cy="649288"/>
        </p:xfrm>
        <a:graphic>
          <a:graphicData uri="http://schemas.openxmlformats.org/presentationml/2006/ole">
            <mc:AlternateContent xmlns:mc="http://schemas.openxmlformats.org/markup-compatibility/2006">
              <mc:Choice xmlns:v="urn:schemas-microsoft-com:vml" Requires="v">
                <p:oleObj spid="_x0000_s86132" name="Equation" r:id="rId4" imgW="2019240" imgH="393480" progId="Equation.3">
                  <p:embed/>
                </p:oleObj>
              </mc:Choice>
              <mc:Fallback>
                <p:oleObj name="Equation" r:id="rId4" imgW="2019240" imgH="393480" progId="Equation.3">
                  <p:embed/>
                  <p:pic>
                    <p:nvPicPr>
                      <p:cNvPr id="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94288" y="4724400"/>
                        <a:ext cx="3324225" cy="6492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4" name="Oval 63"/>
          <p:cNvSpPr/>
          <p:nvPr/>
        </p:nvSpPr>
        <p:spPr>
          <a:xfrm>
            <a:off x="1450504" y="2636912"/>
            <a:ext cx="457200" cy="4572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smtClean="0"/>
              <a:t>x</a:t>
            </a:r>
            <a:endParaRPr lang="en-US" sz="1400" dirty="0"/>
          </a:p>
        </p:txBody>
      </p:sp>
      <p:sp>
        <p:nvSpPr>
          <p:cNvPr id="65" name="Oval 64"/>
          <p:cNvSpPr/>
          <p:nvPr/>
        </p:nvSpPr>
        <p:spPr>
          <a:xfrm>
            <a:off x="3275856" y="3429000"/>
            <a:ext cx="457200" cy="4572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smtClean="0"/>
              <a:t>k</a:t>
            </a:r>
            <a:endParaRPr lang="en-US" sz="1400" dirty="0"/>
          </a:p>
        </p:txBody>
      </p:sp>
      <p:cxnSp>
        <p:nvCxnSpPr>
          <p:cNvPr id="66" name="Straight Connector 65"/>
          <p:cNvCxnSpPr>
            <a:stCxn id="64" idx="6"/>
            <a:endCxn id="65" idx="2"/>
          </p:cNvCxnSpPr>
          <p:nvPr/>
        </p:nvCxnSpPr>
        <p:spPr>
          <a:xfrm>
            <a:off x="1907704" y="2865512"/>
            <a:ext cx="1368152" cy="792088"/>
          </a:xfrm>
          <a:prstGeom prst="line">
            <a:avLst/>
          </a:prstGeom>
        </p:spPr>
        <p:style>
          <a:lnRef idx="1">
            <a:schemeClr val="accent1"/>
          </a:lnRef>
          <a:fillRef idx="0">
            <a:schemeClr val="accent1"/>
          </a:fillRef>
          <a:effectRef idx="0">
            <a:schemeClr val="accent1"/>
          </a:effectRef>
          <a:fontRef idx="minor">
            <a:schemeClr val="tx1"/>
          </a:fontRef>
        </p:style>
      </p:cxnSp>
      <p:cxnSp>
        <p:nvCxnSpPr>
          <p:cNvPr id="69" name="Straight Connector 68"/>
          <p:cNvCxnSpPr>
            <a:stCxn id="11" idx="6"/>
            <a:endCxn id="65" idx="2"/>
          </p:cNvCxnSpPr>
          <p:nvPr/>
        </p:nvCxnSpPr>
        <p:spPr>
          <a:xfrm flipV="1">
            <a:off x="1886000" y="3657600"/>
            <a:ext cx="1389856" cy="757808"/>
          </a:xfrm>
          <a:prstGeom prst="line">
            <a:avLst/>
          </a:prstGeom>
        </p:spPr>
        <p:style>
          <a:lnRef idx="1">
            <a:schemeClr val="accent1"/>
          </a:lnRef>
          <a:fillRef idx="0">
            <a:schemeClr val="accent1"/>
          </a:fillRef>
          <a:effectRef idx="0">
            <a:schemeClr val="accent1"/>
          </a:effectRef>
          <a:fontRef idx="minor">
            <a:schemeClr val="tx1"/>
          </a:fontRef>
        </p:style>
      </p:cxnSp>
      <p:sp>
        <p:nvSpPr>
          <p:cNvPr id="73" name="Rectangle 72"/>
          <p:cNvSpPr/>
          <p:nvPr/>
        </p:nvSpPr>
        <p:spPr>
          <a:xfrm>
            <a:off x="7677472" y="2827784"/>
            <a:ext cx="1143000" cy="1368152"/>
          </a:xfrm>
          <a:prstGeom prst="rect">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74" name="Oval 73"/>
          <p:cNvSpPr/>
          <p:nvPr/>
        </p:nvSpPr>
        <p:spPr>
          <a:xfrm>
            <a:off x="7965504" y="2899792"/>
            <a:ext cx="457200" cy="4572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smtClean="0"/>
              <a:t>x</a:t>
            </a:r>
            <a:endParaRPr lang="en-US" sz="1400" dirty="0"/>
          </a:p>
        </p:txBody>
      </p:sp>
      <p:sp>
        <p:nvSpPr>
          <p:cNvPr id="75" name="Oval 74"/>
          <p:cNvSpPr/>
          <p:nvPr/>
        </p:nvSpPr>
        <p:spPr>
          <a:xfrm>
            <a:off x="7965504" y="3594720"/>
            <a:ext cx="457200" cy="4572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smtClean="0"/>
              <a:t>w</a:t>
            </a:r>
            <a:endParaRPr lang="en-US" sz="1400" dirty="0"/>
          </a:p>
        </p:txBody>
      </p:sp>
      <p:cxnSp>
        <p:nvCxnSpPr>
          <p:cNvPr id="80" name="Straight Connector 79"/>
          <p:cNvCxnSpPr/>
          <p:nvPr/>
        </p:nvCxnSpPr>
        <p:spPr>
          <a:xfrm>
            <a:off x="6372200" y="3140968"/>
            <a:ext cx="1296144" cy="0"/>
          </a:xfrm>
          <a:prstGeom prst="line">
            <a:avLst/>
          </a:prstGeom>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6228184" y="2852936"/>
            <a:ext cx="1584176" cy="307777"/>
          </a:xfrm>
          <a:prstGeom prst="rect">
            <a:avLst/>
          </a:prstGeom>
          <a:noFill/>
        </p:spPr>
        <p:txBody>
          <a:bodyPr wrap="square" rtlCol="0">
            <a:spAutoFit/>
          </a:bodyPr>
          <a:lstStyle/>
          <a:p>
            <a:r>
              <a:rPr lang="en-US" sz="1400" i="1" dirty="0" err="1" smtClean="0"/>
              <a:t>friend_k</a:t>
            </a:r>
            <a:endParaRPr lang="en-US" sz="1400" i="1" dirty="0"/>
          </a:p>
        </p:txBody>
      </p:sp>
      <p:cxnSp>
        <p:nvCxnSpPr>
          <p:cNvPr id="84" name="Straight Connector 83"/>
          <p:cNvCxnSpPr/>
          <p:nvPr/>
        </p:nvCxnSpPr>
        <p:spPr>
          <a:xfrm>
            <a:off x="6372200" y="3553271"/>
            <a:ext cx="1296144" cy="0"/>
          </a:xfrm>
          <a:prstGeom prst="line">
            <a:avLst/>
          </a:prstGeom>
        </p:spPr>
        <p:style>
          <a:lnRef idx="1">
            <a:schemeClr val="accent1"/>
          </a:lnRef>
          <a:fillRef idx="0">
            <a:schemeClr val="accent1"/>
          </a:fillRef>
          <a:effectRef idx="0">
            <a:schemeClr val="accent1"/>
          </a:effectRef>
          <a:fontRef idx="minor">
            <a:schemeClr val="tx1"/>
          </a:fontRef>
        </p:style>
      </p:cxnSp>
      <p:sp>
        <p:nvSpPr>
          <p:cNvPr id="85" name="TextBox 84"/>
          <p:cNvSpPr txBox="1"/>
          <p:nvPr/>
        </p:nvSpPr>
        <p:spPr>
          <a:xfrm>
            <a:off x="6228184" y="3265239"/>
            <a:ext cx="1584176" cy="307777"/>
          </a:xfrm>
          <a:prstGeom prst="rect">
            <a:avLst/>
          </a:prstGeom>
          <a:noFill/>
        </p:spPr>
        <p:txBody>
          <a:bodyPr wrap="square" rtlCol="0">
            <a:spAutoFit/>
          </a:bodyPr>
          <a:lstStyle/>
          <a:p>
            <a:r>
              <a:rPr lang="en-US" sz="1400" i="1" dirty="0" err="1" smtClean="0"/>
              <a:t>friend_i</a:t>
            </a:r>
            <a:endParaRPr lang="en-US" sz="1400" i="1" dirty="0"/>
          </a:p>
        </p:txBody>
      </p:sp>
      <p:cxnSp>
        <p:nvCxnSpPr>
          <p:cNvPr id="86" name="Straight Connector 85"/>
          <p:cNvCxnSpPr/>
          <p:nvPr/>
        </p:nvCxnSpPr>
        <p:spPr>
          <a:xfrm>
            <a:off x="6372200" y="3933056"/>
            <a:ext cx="1296144" cy="0"/>
          </a:xfrm>
          <a:prstGeom prst="line">
            <a:avLst/>
          </a:prstGeom>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6228184" y="3645024"/>
            <a:ext cx="1584176" cy="307777"/>
          </a:xfrm>
          <a:prstGeom prst="rect">
            <a:avLst/>
          </a:prstGeom>
          <a:noFill/>
        </p:spPr>
        <p:txBody>
          <a:bodyPr wrap="square" rtlCol="0">
            <a:spAutoFit/>
          </a:bodyPr>
          <a:lstStyle/>
          <a:p>
            <a:r>
              <a:rPr lang="en-US" sz="1400" i="1" dirty="0" err="1" smtClean="0"/>
              <a:t>friend_j</a:t>
            </a:r>
            <a:endParaRPr lang="en-US" sz="1400" i="1" dirty="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Safety Clustering Condition cont.</a:t>
            </a:r>
            <a:endParaRPr lang="en-US" dirty="0"/>
          </a:p>
        </p:txBody>
      </p:sp>
      <p:sp>
        <p:nvSpPr>
          <p:cNvPr id="21" name="Rectangle 20"/>
          <p:cNvSpPr/>
          <p:nvPr/>
        </p:nvSpPr>
        <p:spPr>
          <a:xfrm>
            <a:off x="539552" y="2349624"/>
            <a:ext cx="1143000" cy="1295400"/>
          </a:xfrm>
          <a:prstGeom prst="rect">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nvGrpSpPr>
          <p:cNvPr id="22" name="Group 21"/>
          <p:cNvGrpSpPr/>
          <p:nvPr/>
        </p:nvGrpSpPr>
        <p:grpSpPr>
          <a:xfrm>
            <a:off x="827584" y="2430016"/>
            <a:ext cx="2999184" cy="1143000"/>
            <a:chOff x="1284784" y="3577208"/>
            <a:chExt cx="2999184" cy="1143000"/>
          </a:xfrm>
        </p:grpSpPr>
        <p:sp>
          <p:nvSpPr>
            <p:cNvPr id="23" name="Oval 22"/>
            <p:cNvSpPr/>
            <p:nvPr/>
          </p:nvSpPr>
          <p:spPr>
            <a:xfrm>
              <a:off x="1284784" y="3577208"/>
              <a:ext cx="457200" cy="4572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smtClean="0"/>
                <a:t>v</a:t>
              </a:r>
              <a:endParaRPr lang="en-US" sz="1000" dirty="0"/>
            </a:p>
          </p:txBody>
        </p:sp>
        <p:sp>
          <p:nvSpPr>
            <p:cNvPr id="24" name="Oval 23"/>
            <p:cNvSpPr/>
            <p:nvPr/>
          </p:nvSpPr>
          <p:spPr>
            <a:xfrm>
              <a:off x="1284784" y="4263008"/>
              <a:ext cx="457200" cy="4572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smtClean="0"/>
                <a:t>u</a:t>
              </a:r>
              <a:endParaRPr lang="en-US" sz="1000" dirty="0"/>
            </a:p>
          </p:txBody>
        </p:sp>
        <p:sp>
          <p:nvSpPr>
            <p:cNvPr id="25" name="Oval 24"/>
            <p:cNvSpPr/>
            <p:nvPr/>
          </p:nvSpPr>
          <p:spPr>
            <a:xfrm>
              <a:off x="3113584" y="3958208"/>
              <a:ext cx="457200" cy="4572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000" dirty="0"/>
            </a:p>
          </p:txBody>
        </p:sp>
        <p:cxnSp>
          <p:nvCxnSpPr>
            <p:cNvPr id="26" name="Straight Connector 25"/>
            <p:cNvCxnSpPr>
              <a:stCxn id="23" idx="6"/>
              <a:endCxn id="25" idx="2"/>
            </p:cNvCxnSpPr>
            <p:nvPr/>
          </p:nvCxnSpPr>
          <p:spPr>
            <a:xfrm>
              <a:off x="1741984" y="3805808"/>
              <a:ext cx="13716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24" idx="6"/>
              <a:endCxn id="25" idx="2"/>
            </p:cNvCxnSpPr>
            <p:nvPr/>
          </p:nvCxnSpPr>
          <p:spPr>
            <a:xfrm flipV="1">
              <a:off x="1741984" y="4186808"/>
              <a:ext cx="1371600" cy="304800"/>
            </a:xfrm>
            <a:prstGeom prst="line">
              <a:avLst/>
            </a:prstGeom>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2699792" y="3607296"/>
              <a:ext cx="1584176" cy="307777"/>
            </a:xfrm>
            <a:prstGeom prst="rect">
              <a:avLst/>
            </a:prstGeom>
            <a:noFill/>
          </p:spPr>
          <p:txBody>
            <a:bodyPr wrap="square" rtlCol="0">
              <a:spAutoFit/>
            </a:bodyPr>
            <a:lstStyle/>
            <a:p>
              <a:r>
                <a:rPr lang="en-US" sz="1400" dirty="0" smtClean="0"/>
                <a:t>Interaction </a:t>
              </a:r>
              <a:r>
                <a:rPr lang="en-US" sz="1400" dirty="0" err="1" smtClean="0"/>
                <a:t>i</a:t>
              </a:r>
              <a:endParaRPr lang="en-US" sz="1400" dirty="0"/>
            </a:p>
          </p:txBody>
        </p:sp>
      </p:grpSp>
      <p:sp>
        <p:nvSpPr>
          <p:cNvPr id="29" name="TextBox 28"/>
          <p:cNvSpPr txBox="1"/>
          <p:nvPr/>
        </p:nvSpPr>
        <p:spPr>
          <a:xfrm>
            <a:off x="539552" y="1628800"/>
            <a:ext cx="2952328" cy="307777"/>
          </a:xfrm>
          <a:prstGeom prst="rect">
            <a:avLst/>
          </a:prstGeom>
          <a:noFill/>
        </p:spPr>
        <p:txBody>
          <a:bodyPr wrap="square" rtlCol="0">
            <a:spAutoFit/>
          </a:bodyPr>
          <a:lstStyle/>
          <a:p>
            <a:r>
              <a:rPr lang="en-US" sz="1400" b="1" i="1" dirty="0" smtClean="0"/>
              <a:t>Case 1: u and v are friend</a:t>
            </a:r>
            <a:endParaRPr lang="en-US" sz="1400" b="1" i="1" dirty="0"/>
          </a:p>
        </p:txBody>
      </p:sp>
      <p:sp>
        <p:nvSpPr>
          <p:cNvPr id="83" name="Multiply 82"/>
          <p:cNvSpPr/>
          <p:nvPr/>
        </p:nvSpPr>
        <p:spPr bwMode="auto">
          <a:xfrm>
            <a:off x="251520" y="2267744"/>
            <a:ext cx="648072" cy="792088"/>
          </a:xfrm>
          <a:prstGeom prst="mathMultiply">
            <a:avLst/>
          </a:prstGeom>
          <a:solidFill>
            <a:srgbClr val="FF0000"/>
          </a:solidFill>
          <a:ln w="9525"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spAutoFit/>
          </a:bodyPr>
          <a:lstStyle/>
          <a:p>
            <a:pPr marL="914400" marR="0" indent="-457200" algn="ctr" defTabSz="914400" rtl="0" eaLnBrk="1" fontAlgn="base" latinLnBrk="0" hangingPunct="1">
              <a:lnSpc>
                <a:spcPct val="100000"/>
              </a:lnSpc>
              <a:spcBef>
                <a:spcPct val="50000"/>
              </a:spcBef>
              <a:spcAft>
                <a:spcPct val="0"/>
              </a:spcAft>
              <a:buClrTx/>
              <a:buSzTx/>
              <a:buFontTx/>
              <a:buNone/>
              <a:tabLst/>
            </a:pPr>
            <a:endParaRPr kumimoji="0" lang="en-US" sz="2500" b="0" i="0" u="none" strike="noStrike" cap="none" normalizeH="0" baseline="0" smtClean="0">
              <a:ln>
                <a:noFill/>
              </a:ln>
              <a:solidFill>
                <a:schemeClr val="tx1"/>
              </a:solidFill>
              <a:effectLst/>
              <a:latin typeface="Verdana" pitchFamily="34" charset="0"/>
              <a:ea typeface="宋体" pitchFamily="2" charset="-122"/>
            </a:endParaRPr>
          </a:p>
        </p:txBody>
      </p:sp>
      <p:grpSp>
        <p:nvGrpSpPr>
          <p:cNvPr id="96" name="Group 95"/>
          <p:cNvGrpSpPr/>
          <p:nvPr/>
        </p:nvGrpSpPr>
        <p:grpSpPr>
          <a:xfrm>
            <a:off x="323528" y="3972599"/>
            <a:ext cx="3384376" cy="1616641"/>
            <a:chOff x="323528" y="3684567"/>
            <a:chExt cx="3384376" cy="1616641"/>
          </a:xfrm>
        </p:grpSpPr>
        <p:grpSp>
          <p:nvGrpSpPr>
            <p:cNvPr id="94" name="Group 93"/>
            <p:cNvGrpSpPr/>
            <p:nvPr/>
          </p:nvGrpSpPr>
          <p:grpSpPr>
            <a:xfrm>
              <a:off x="323528" y="3684567"/>
              <a:ext cx="3384376" cy="1616641"/>
              <a:chOff x="323528" y="3684567"/>
              <a:chExt cx="3384376" cy="1616641"/>
            </a:xfrm>
          </p:grpSpPr>
          <p:sp>
            <p:nvSpPr>
              <p:cNvPr id="84" name="Rectangle 83"/>
              <p:cNvSpPr/>
              <p:nvPr/>
            </p:nvSpPr>
            <p:spPr>
              <a:xfrm>
                <a:off x="539552" y="4437856"/>
                <a:ext cx="936104" cy="863352"/>
              </a:xfrm>
              <a:prstGeom prst="rect">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C</a:t>
                </a:r>
                <a:endParaRPr lang="en-US" dirty="0"/>
              </a:p>
            </p:txBody>
          </p:sp>
          <p:sp>
            <p:nvSpPr>
              <p:cNvPr id="85" name="Down Arrow 84"/>
              <p:cNvSpPr/>
              <p:nvPr/>
            </p:nvSpPr>
            <p:spPr bwMode="auto">
              <a:xfrm>
                <a:off x="1547664" y="3684567"/>
                <a:ext cx="936104" cy="633919"/>
              </a:xfrm>
              <a:prstGeom prst="downArrow">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ctr" anchorCtr="0" compatLnSpc="1">
                <a:prstTxWarp prst="textNoShape">
                  <a:avLst/>
                </a:prstTxWarp>
                <a:spAutoFit/>
              </a:bodyPr>
              <a:lstStyle/>
              <a:p>
                <a:pPr marL="914400" marR="0" indent="-457200" algn="ctr" defTabSz="914400" rtl="0" eaLnBrk="1" fontAlgn="base" latinLnBrk="0" hangingPunct="1">
                  <a:lnSpc>
                    <a:spcPct val="100000"/>
                  </a:lnSpc>
                  <a:spcBef>
                    <a:spcPct val="50000"/>
                  </a:spcBef>
                  <a:spcAft>
                    <a:spcPct val="0"/>
                  </a:spcAft>
                  <a:buClrTx/>
                  <a:buSzTx/>
                  <a:buFontTx/>
                  <a:buNone/>
                  <a:tabLst/>
                </a:pPr>
                <a:endParaRPr kumimoji="0" lang="en-US" sz="2500" b="0" i="0" u="none" strike="noStrike" cap="none" normalizeH="0" baseline="0" smtClean="0">
                  <a:ln>
                    <a:noFill/>
                  </a:ln>
                  <a:solidFill>
                    <a:schemeClr val="tx1"/>
                  </a:solidFill>
                  <a:effectLst/>
                  <a:latin typeface="Verdana" pitchFamily="34" charset="0"/>
                  <a:ea typeface="宋体" pitchFamily="2" charset="-122"/>
                </a:endParaRPr>
              </a:p>
            </p:txBody>
          </p:sp>
          <p:sp>
            <p:nvSpPr>
              <p:cNvPr id="86" name="TextBox 85"/>
              <p:cNvSpPr txBox="1"/>
              <p:nvPr/>
            </p:nvSpPr>
            <p:spPr>
              <a:xfrm>
                <a:off x="323528" y="4149080"/>
                <a:ext cx="1296144" cy="307777"/>
              </a:xfrm>
              <a:prstGeom prst="rect">
                <a:avLst/>
              </a:prstGeom>
              <a:noFill/>
            </p:spPr>
            <p:txBody>
              <a:bodyPr wrap="square" rtlCol="0">
                <a:spAutoFit/>
              </a:bodyPr>
              <a:lstStyle/>
              <a:p>
                <a:r>
                  <a:rPr lang="en-US" sz="1400" dirty="0" smtClean="0"/>
                  <a:t>Any cluster</a:t>
                </a:r>
                <a:endParaRPr lang="en-US" sz="1400" dirty="0"/>
              </a:p>
            </p:txBody>
          </p:sp>
          <p:sp>
            <p:nvSpPr>
              <p:cNvPr id="87" name="Oval 86"/>
              <p:cNvSpPr/>
              <p:nvPr/>
            </p:nvSpPr>
            <p:spPr>
              <a:xfrm>
                <a:off x="2627784" y="4624753"/>
                <a:ext cx="457200" cy="4572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err="1" smtClean="0"/>
                  <a:t>i</a:t>
                </a:r>
                <a:endParaRPr lang="en-US" sz="1400" dirty="0"/>
              </a:p>
            </p:txBody>
          </p:sp>
          <p:sp>
            <p:nvSpPr>
              <p:cNvPr id="88" name="TextBox 87"/>
              <p:cNvSpPr txBox="1"/>
              <p:nvPr/>
            </p:nvSpPr>
            <p:spPr>
              <a:xfrm>
                <a:off x="2123728" y="4316976"/>
                <a:ext cx="1584176" cy="307777"/>
              </a:xfrm>
              <a:prstGeom prst="rect">
                <a:avLst/>
              </a:prstGeom>
              <a:noFill/>
            </p:spPr>
            <p:txBody>
              <a:bodyPr wrap="square" rtlCol="0">
                <a:spAutoFit/>
              </a:bodyPr>
              <a:lstStyle/>
              <a:p>
                <a:r>
                  <a:rPr lang="en-US" sz="1400" dirty="0" smtClean="0"/>
                  <a:t>Any interaction</a:t>
                </a:r>
                <a:endParaRPr lang="en-US" sz="1400" dirty="0"/>
              </a:p>
            </p:txBody>
          </p:sp>
          <p:cxnSp>
            <p:nvCxnSpPr>
              <p:cNvPr id="91" name="Straight Connector 90"/>
              <p:cNvCxnSpPr>
                <a:stCxn id="84" idx="3"/>
                <a:endCxn id="87" idx="2"/>
              </p:cNvCxnSpPr>
              <p:nvPr/>
            </p:nvCxnSpPr>
            <p:spPr>
              <a:xfrm flipV="1">
                <a:off x="1475656" y="4853353"/>
                <a:ext cx="1152128" cy="16179"/>
              </a:xfrm>
              <a:prstGeom prst="line">
                <a:avLst/>
              </a:prstGeom>
            </p:spPr>
            <p:style>
              <a:lnRef idx="1">
                <a:schemeClr val="accent1"/>
              </a:lnRef>
              <a:fillRef idx="0">
                <a:schemeClr val="accent1"/>
              </a:fillRef>
              <a:effectRef idx="0">
                <a:schemeClr val="accent1"/>
              </a:effectRef>
              <a:fontRef idx="minor">
                <a:schemeClr val="tx1"/>
              </a:fontRef>
            </p:style>
          </p:cxnSp>
        </p:grpSp>
        <p:sp>
          <p:nvSpPr>
            <p:cNvPr id="95" name="TextBox 94"/>
            <p:cNvSpPr txBox="1"/>
            <p:nvPr/>
          </p:nvSpPr>
          <p:spPr>
            <a:xfrm>
              <a:off x="1331640" y="4725144"/>
              <a:ext cx="1584176" cy="246221"/>
            </a:xfrm>
            <a:prstGeom prst="rect">
              <a:avLst/>
            </a:prstGeom>
            <a:noFill/>
          </p:spPr>
          <p:txBody>
            <a:bodyPr wrap="square" rtlCol="0">
              <a:spAutoFit/>
            </a:bodyPr>
            <a:lstStyle/>
            <a:p>
              <a:r>
                <a:rPr lang="en-US" sz="1000" i="1" dirty="0" smtClean="0">
                  <a:solidFill>
                    <a:srgbClr val="FF0000"/>
                  </a:solidFill>
                </a:rPr>
                <a:t>At most 1</a:t>
              </a:r>
              <a:endParaRPr lang="en-US" sz="1000" i="1" dirty="0">
                <a:solidFill>
                  <a:srgbClr val="FF0000"/>
                </a:solidFill>
              </a:endParaRPr>
            </a:p>
          </p:txBody>
        </p:sp>
      </p:grpSp>
      <p:graphicFrame>
        <p:nvGraphicFramePr>
          <p:cNvPr id="99" name="Object 98"/>
          <p:cNvGraphicFramePr>
            <a:graphicFrameLocks noChangeAspect="1"/>
          </p:cNvGraphicFramePr>
          <p:nvPr/>
        </p:nvGraphicFramePr>
        <p:xfrm>
          <a:off x="467544" y="5589240"/>
          <a:ext cx="3159064" cy="576064"/>
        </p:xfrm>
        <a:graphic>
          <a:graphicData uri="http://schemas.openxmlformats.org/presentationml/2006/ole">
            <mc:AlternateContent xmlns:mc="http://schemas.openxmlformats.org/markup-compatibility/2006">
              <mc:Choice xmlns:v="urn:schemas-microsoft-com:vml" Requires="v">
                <p:oleObj spid="_x0000_s2172" name="Equation" r:id="rId4" imgW="2158920" imgH="393480" progId="Equation.3">
                  <p:embed/>
                </p:oleObj>
              </mc:Choice>
              <mc:Fallback>
                <p:oleObj name="Equation" r:id="rId4" imgW="2158920" imgH="393480" progId="Equation.3">
                  <p:embed/>
                  <p:pic>
                    <p:nvPicPr>
                      <p:cNvPr id="0" name="Picture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7544" y="5589240"/>
                        <a:ext cx="3159064" cy="57606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0" name="Rectangle 99"/>
          <p:cNvSpPr/>
          <p:nvPr/>
        </p:nvSpPr>
        <p:spPr>
          <a:xfrm>
            <a:off x="5364088" y="2522240"/>
            <a:ext cx="1143000" cy="1447800"/>
          </a:xfrm>
          <a:prstGeom prst="rect">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01" name="Oval 100"/>
          <p:cNvSpPr/>
          <p:nvPr/>
        </p:nvSpPr>
        <p:spPr>
          <a:xfrm>
            <a:off x="5821288" y="1988840"/>
            <a:ext cx="457200" cy="4572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smtClean="0"/>
              <a:t>w</a:t>
            </a:r>
            <a:endParaRPr lang="en-US" sz="1400" dirty="0"/>
          </a:p>
        </p:txBody>
      </p:sp>
      <p:sp>
        <p:nvSpPr>
          <p:cNvPr id="102" name="Oval 101"/>
          <p:cNvSpPr/>
          <p:nvPr/>
        </p:nvSpPr>
        <p:spPr>
          <a:xfrm>
            <a:off x="5821288" y="2674640"/>
            <a:ext cx="457200" cy="4572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smtClean="0"/>
              <a:t>u</a:t>
            </a:r>
            <a:endParaRPr lang="en-US" sz="1400" dirty="0"/>
          </a:p>
        </p:txBody>
      </p:sp>
      <p:sp>
        <p:nvSpPr>
          <p:cNvPr id="103" name="Oval 102"/>
          <p:cNvSpPr/>
          <p:nvPr/>
        </p:nvSpPr>
        <p:spPr>
          <a:xfrm>
            <a:off x="5821288" y="3360440"/>
            <a:ext cx="457200" cy="4572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smtClean="0"/>
              <a:t>v</a:t>
            </a:r>
            <a:endParaRPr lang="en-US" sz="1400" dirty="0"/>
          </a:p>
        </p:txBody>
      </p:sp>
      <p:sp>
        <p:nvSpPr>
          <p:cNvPr id="104" name="Oval 103"/>
          <p:cNvSpPr/>
          <p:nvPr/>
        </p:nvSpPr>
        <p:spPr>
          <a:xfrm>
            <a:off x="7650088" y="2369840"/>
            <a:ext cx="457200" cy="4572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err="1" smtClean="0"/>
              <a:t>i</a:t>
            </a:r>
            <a:endParaRPr lang="en-US" sz="1400" dirty="0"/>
          </a:p>
        </p:txBody>
      </p:sp>
      <p:sp>
        <p:nvSpPr>
          <p:cNvPr id="105" name="Oval 104"/>
          <p:cNvSpPr/>
          <p:nvPr/>
        </p:nvSpPr>
        <p:spPr>
          <a:xfrm>
            <a:off x="7650088" y="2979440"/>
            <a:ext cx="457200" cy="4572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smtClean="0"/>
              <a:t>j</a:t>
            </a:r>
            <a:endParaRPr lang="en-US" sz="1400" dirty="0"/>
          </a:p>
        </p:txBody>
      </p:sp>
      <p:cxnSp>
        <p:nvCxnSpPr>
          <p:cNvPr id="106" name="Straight Connector 105"/>
          <p:cNvCxnSpPr>
            <a:stCxn id="101" idx="6"/>
            <a:endCxn id="104" idx="2"/>
          </p:cNvCxnSpPr>
          <p:nvPr/>
        </p:nvCxnSpPr>
        <p:spPr>
          <a:xfrm>
            <a:off x="6278488" y="2217440"/>
            <a:ext cx="13716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7" name="Straight Connector 106"/>
          <p:cNvCxnSpPr>
            <a:stCxn id="102" idx="6"/>
            <a:endCxn id="104" idx="2"/>
          </p:cNvCxnSpPr>
          <p:nvPr/>
        </p:nvCxnSpPr>
        <p:spPr>
          <a:xfrm flipV="1">
            <a:off x="6278488" y="2598440"/>
            <a:ext cx="13716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8" name="Straight Connector 107"/>
          <p:cNvCxnSpPr>
            <a:stCxn id="101" idx="6"/>
            <a:endCxn id="105" idx="2"/>
          </p:cNvCxnSpPr>
          <p:nvPr/>
        </p:nvCxnSpPr>
        <p:spPr>
          <a:xfrm>
            <a:off x="6278488" y="2217440"/>
            <a:ext cx="1371600" cy="990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9" name="Straight Connector 108"/>
          <p:cNvCxnSpPr>
            <a:stCxn id="103" idx="6"/>
            <a:endCxn id="105" idx="2"/>
          </p:cNvCxnSpPr>
          <p:nvPr/>
        </p:nvCxnSpPr>
        <p:spPr>
          <a:xfrm flipV="1">
            <a:off x="6278488" y="3208040"/>
            <a:ext cx="1371600" cy="381000"/>
          </a:xfrm>
          <a:prstGeom prst="line">
            <a:avLst/>
          </a:prstGeom>
        </p:spPr>
        <p:style>
          <a:lnRef idx="1">
            <a:schemeClr val="accent1"/>
          </a:lnRef>
          <a:fillRef idx="0">
            <a:schemeClr val="accent1"/>
          </a:fillRef>
          <a:effectRef idx="0">
            <a:schemeClr val="accent1"/>
          </a:effectRef>
          <a:fontRef idx="minor">
            <a:schemeClr val="tx1"/>
          </a:fontRef>
        </p:style>
      </p:cxnSp>
      <p:sp>
        <p:nvSpPr>
          <p:cNvPr id="110" name="TextBox 109"/>
          <p:cNvSpPr txBox="1"/>
          <p:nvPr/>
        </p:nvSpPr>
        <p:spPr>
          <a:xfrm>
            <a:off x="7164288" y="1916832"/>
            <a:ext cx="1584176" cy="307777"/>
          </a:xfrm>
          <a:prstGeom prst="rect">
            <a:avLst/>
          </a:prstGeom>
          <a:noFill/>
        </p:spPr>
        <p:txBody>
          <a:bodyPr wrap="square" rtlCol="0">
            <a:spAutoFit/>
          </a:bodyPr>
          <a:lstStyle/>
          <a:p>
            <a:r>
              <a:rPr lang="en-US" sz="1400" dirty="0" smtClean="0"/>
              <a:t>Interaction </a:t>
            </a:r>
            <a:r>
              <a:rPr lang="en-US" sz="1400" dirty="0" err="1" smtClean="0"/>
              <a:t>i</a:t>
            </a:r>
            <a:endParaRPr lang="en-US" sz="1400" dirty="0"/>
          </a:p>
        </p:txBody>
      </p:sp>
      <p:sp>
        <p:nvSpPr>
          <p:cNvPr id="111" name="TextBox 110"/>
          <p:cNvSpPr txBox="1"/>
          <p:nvPr/>
        </p:nvSpPr>
        <p:spPr>
          <a:xfrm>
            <a:off x="7164288" y="3501008"/>
            <a:ext cx="1584176" cy="307777"/>
          </a:xfrm>
          <a:prstGeom prst="rect">
            <a:avLst/>
          </a:prstGeom>
          <a:noFill/>
        </p:spPr>
        <p:txBody>
          <a:bodyPr wrap="square" rtlCol="0">
            <a:spAutoFit/>
          </a:bodyPr>
          <a:lstStyle/>
          <a:p>
            <a:r>
              <a:rPr lang="en-US" sz="1400" dirty="0" smtClean="0"/>
              <a:t>Interaction j</a:t>
            </a:r>
            <a:endParaRPr lang="en-US" sz="1400" dirty="0"/>
          </a:p>
        </p:txBody>
      </p:sp>
      <p:sp>
        <p:nvSpPr>
          <p:cNvPr id="113" name="TextBox 112"/>
          <p:cNvSpPr txBox="1"/>
          <p:nvPr/>
        </p:nvSpPr>
        <p:spPr>
          <a:xfrm>
            <a:off x="5076056" y="1628800"/>
            <a:ext cx="2952328" cy="307777"/>
          </a:xfrm>
          <a:prstGeom prst="rect">
            <a:avLst/>
          </a:prstGeom>
          <a:noFill/>
        </p:spPr>
        <p:txBody>
          <a:bodyPr wrap="square" rtlCol="0">
            <a:spAutoFit/>
          </a:bodyPr>
          <a:lstStyle/>
          <a:p>
            <a:r>
              <a:rPr lang="en-US" sz="1400" b="1" i="1" dirty="0" smtClean="0"/>
              <a:t>Case 2: u and v are friend</a:t>
            </a:r>
            <a:endParaRPr lang="en-US" sz="1400" b="1" i="1" dirty="0"/>
          </a:p>
        </p:txBody>
      </p:sp>
      <p:sp>
        <p:nvSpPr>
          <p:cNvPr id="114" name="Multiply 113"/>
          <p:cNvSpPr/>
          <p:nvPr/>
        </p:nvSpPr>
        <p:spPr bwMode="auto">
          <a:xfrm>
            <a:off x="5004048" y="2636912"/>
            <a:ext cx="648072" cy="792088"/>
          </a:xfrm>
          <a:prstGeom prst="mathMultiply">
            <a:avLst/>
          </a:prstGeom>
          <a:solidFill>
            <a:srgbClr val="FF0000"/>
          </a:solidFill>
          <a:ln w="9525"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spAutoFit/>
          </a:bodyPr>
          <a:lstStyle/>
          <a:p>
            <a:pPr marL="914400" marR="0" indent="-457200" algn="ctr" defTabSz="914400" rtl="0" eaLnBrk="1" fontAlgn="base" latinLnBrk="0" hangingPunct="1">
              <a:lnSpc>
                <a:spcPct val="100000"/>
              </a:lnSpc>
              <a:spcBef>
                <a:spcPct val="50000"/>
              </a:spcBef>
              <a:spcAft>
                <a:spcPct val="0"/>
              </a:spcAft>
              <a:buClrTx/>
              <a:buSzTx/>
              <a:buFontTx/>
              <a:buNone/>
              <a:tabLst/>
            </a:pPr>
            <a:endParaRPr kumimoji="0" lang="en-US" sz="2500" b="0" i="0" u="none" strike="noStrike" cap="none" normalizeH="0" baseline="0" smtClean="0">
              <a:ln>
                <a:noFill/>
              </a:ln>
              <a:solidFill>
                <a:schemeClr val="tx1"/>
              </a:solidFill>
              <a:effectLst/>
              <a:latin typeface="Verdana" pitchFamily="34" charset="0"/>
              <a:ea typeface="宋体" pitchFamily="2" charset="-122"/>
            </a:endParaRPr>
          </a:p>
        </p:txBody>
      </p:sp>
      <p:sp>
        <p:nvSpPr>
          <p:cNvPr id="115" name="Down Arrow 114"/>
          <p:cNvSpPr/>
          <p:nvPr/>
        </p:nvSpPr>
        <p:spPr bwMode="auto">
          <a:xfrm>
            <a:off x="6516216" y="4019217"/>
            <a:ext cx="936104" cy="633919"/>
          </a:xfrm>
          <a:prstGeom prst="downArrow">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ctr" anchorCtr="0" compatLnSpc="1">
            <a:prstTxWarp prst="textNoShape">
              <a:avLst/>
            </a:prstTxWarp>
            <a:spAutoFit/>
          </a:bodyPr>
          <a:lstStyle/>
          <a:p>
            <a:pPr marL="914400" marR="0" indent="-457200" algn="ctr" defTabSz="914400" rtl="0" eaLnBrk="1" fontAlgn="base" latinLnBrk="0" hangingPunct="1">
              <a:lnSpc>
                <a:spcPct val="100000"/>
              </a:lnSpc>
              <a:spcBef>
                <a:spcPct val="50000"/>
              </a:spcBef>
              <a:spcAft>
                <a:spcPct val="0"/>
              </a:spcAft>
              <a:buClrTx/>
              <a:buSzTx/>
              <a:buFontTx/>
              <a:buNone/>
              <a:tabLst/>
            </a:pPr>
            <a:endParaRPr kumimoji="0" lang="en-US" sz="2500" b="0" i="0" u="none" strike="noStrike" cap="none" normalizeH="0" baseline="0" smtClean="0">
              <a:ln>
                <a:noFill/>
              </a:ln>
              <a:solidFill>
                <a:schemeClr val="tx1"/>
              </a:solidFill>
              <a:effectLst/>
              <a:latin typeface="Verdana" pitchFamily="34" charset="0"/>
              <a:ea typeface="宋体" pitchFamily="2" charset="-122"/>
            </a:endParaRPr>
          </a:p>
        </p:txBody>
      </p:sp>
      <p:sp>
        <p:nvSpPr>
          <p:cNvPr id="116" name="Rectangle 115"/>
          <p:cNvSpPr/>
          <p:nvPr/>
        </p:nvSpPr>
        <p:spPr>
          <a:xfrm>
            <a:off x="5436096" y="4869904"/>
            <a:ext cx="936104" cy="863352"/>
          </a:xfrm>
          <a:prstGeom prst="rect">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C</a:t>
            </a:r>
            <a:r>
              <a:rPr lang="en-US" baseline="-25000" dirty="0" smtClean="0"/>
              <a:t>1</a:t>
            </a:r>
            <a:endParaRPr lang="en-US" baseline="-25000" dirty="0"/>
          </a:p>
        </p:txBody>
      </p:sp>
      <p:sp>
        <p:nvSpPr>
          <p:cNvPr id="117" name="TextBox 116"/>
          <p:cNvSpPr txBox="1"/>
          <p:nvPr/>
        </p:nvSpPr>
        <p:spPr>
          <a:xfrm>
            <a:off x="5220072" y="4581128"/>
            <a:ext cx="1296144" cy="307777"/>
          </a:xfrm>
          <a:prstGeom prst="rect">
            <a:avLst/>
          </a:prstGeom>
          <a:noFill/>
        </p:spPr>
        <p:txBody>
          <a:bodyPr wrap="square" rtlCol="0">
            <a:spAutoFit/>
          </a:bodyPr>
          <a:lstStyle/>
          <a:p>
            <a:r>
              <a:rPr lang="en-US" sz="1400" dirty="0" smtClean="0"/>
              <a:t>Any cluster</a:t>
            </a:r>
            <a:endParaRPr lang="en-US" sz="1400" dirty="0"/>
          </a:p>
        </p:txBody>
      </p:sp>
      <p:sp>
        <p:nvSpPr>
          <p:cNvPr id="118" name="Rectangle 117"/>
          <p:cNvSpPr/>
          <p:nvPr/>
        </p:nvSpPr>
        <p:spPr>
          <a:xfrm>
            <a:off x="7452320" y="4869904"/>
            <a:ext cx="936104" cy="863352"/>
          </a:xfrm>
          <a:prstGeom prst="rect">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C</a:t>
            </a:r>
            <a:r>
              <a:rPr lang="en-US" baseline="-25000" dirty="0" smtClean="0"/>
              <a:t>2</a:t>
            </a:r>
            <a:endParaRPr lang="en-US" baseline="-25000" dirty="0"/>
          </a:p>
        </p:txBody>
      </p:sp>
      <p:sp>
        <p:nvSpPr>
          <p:cNvPr id="119" name="TextBox 118"/>
          <p:cNvSpPr txBox="1"/>
          <p:nvPr/>
        </p:nvSpPr>
        <p:spPr>
          <a:xfrm>
            <a:off x="7236296" y="4581128"/>
            <a:ext cx="1296144" cy="307777"/>
          </a:xfrm>
          <a:prstGeom prst="rect">
            <a:avLst/>
          </a:prstGeom>
          <a:noFill/>
        </p:spPr>
        <p:txBody>
          <a:bodyPr wrap="square" rtlCol="0">
            <a:spAutoFit/>
          </a:bodyPr>
          <a:lstStyle/>
          <a:p>
            <a:r>
              <a:rPr lang="en-US" sz="1400" dirty="0" smtClean="0"/>
              <a:t>Any cluster</a:t>
            </a:r>
            <a:endParaRPr lang="en-US" sz="1400" dirty="0"/>
          </a:p>
        </p:txBody>
      </p:sp>
      <p:cxnSp>
        <p:nvCxnSpPr>
          <p:cNvPr id="122" name="Straight Connector 121"/>
          <p:cNvCxnSpPr>
            <a:stCxn id="116" idx="3"/>
            <a:endCxn id="118" idx="1"/>
          </p:cNvCxnSpPr>
          <p:nvPr/>
        </p:nvCxnSpPr>
        <p:spPr bwMode="auto">
          <a:xfrm>
            <a:off x="6372200" y="5301580"/>
            <a:ext cx="1080120" cy="0"/>
          </a:xfrm>
          <a:prstGeom prst="line">
            <a:avLst/>
          </a:prstGeom>
          <a:solidFill>
            <a:schemeClr val="accent1"/>
          </a:solidFill>
          <a:ln w="15875" cap="flat" cmpd="sng" algn="ctr">
            <a:solidFill>
              <a:srgbClr val="FF0000"/>
            </a:solidFill>
            <a:prstDash val="sysDash"/>
            <a:round/>
            <a:headEnd type="none" w="med" len="med"/>
            <a:tailEnd type="none" w="med" len="med"/>
          </a:ln>
          <a:effectLst/>
        </p:spPr>
      </p:cxnSp>
      <p:sp>
        <p:nvSpPr>
          <p:cNvPr id="124" name="TextBox 123"/>
          <p:cNvSpPr txBox="1"/>
          <p:nvPr/>
        </p:nvSpPr>
        <p:spPr>
          <a:xfrm>
            <a:off x="6300192" y="5137447"/>
            <a:ext cx="1296144" cy="307777"/>
          </a:xfrm>
          <a:prstGeom prst="rect">
            <a:avLst/>
          </a:prstGeom>
          <a:noFill/>
        </p:spPr>
        <p:txBody>
          <a:bodyPr wrap="square" rtlCol="0">
            <a:spAutoFit/>
          </a:bodyPr>
          <a:lstStyle/>
          <a:p>
            <a:r>
              <a:rPr lang="en-US" sz="1400" i="1" dirty="0" smtClean="0">
                <a:solidFill>
                  <a:srgbClr val="FF0000"/>
                </a:solidFill>
              </a:rPr>
              <a:t>friend</a:t>
            </a:r>
            <a:endParaRPr lang="en-US" sz="1400" i="1" dirty="0">
              <a:solidFill>
                <a:srgbClr val="FF0000"/>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Publishing sanitized graph</a:t>
            </a:r>
            <a:endParaRPr lang="zh-CN" altLang="en-US" dirty="0"/>
          </a:p>
        </p:txBody>
      </p:sp>
      <p:sp>
        <p:nvSpPr>
          <p:cNvPr id="3" name="Content Placeholder 2"/>
          <p:cNvSpPr>
            <a:spLocks noGrp="1"/>
          </p:cNvSpPr>
          <p:nvPr>
            <p:ph idx="1"/>
          </p:nvPr>
        </p:nvSpPr>
        <p:spPr/>
        <p:txBody>
          <a:bodyPr/>
          <a:lstStyle/>
          <a:p>
            <a:pPr marL="457200" indent="-457200">
              <a:spcBef>
                <a:spcPct val="50000"/>
              </a:spcBef>
              <a:buFontTx/>
              <a:buAutoNum type="circleNumDbPlain"/>
            </a:pPr>
            <a:r>
              <a:rPr lang="en-US" altLang="zh-CN" sz="2500" kern="1200" dirty="0" smtClean="0">
                <a:latin typeface="Times New Roman" pitchFamily="18" charset="0"/>
                <a:ea typeface="宋体" charset="-122"/>
                <a:cs typeface="Times New Roman" pitchFamily="18" charset="0"/>
              </a:rPr>
              <a:t>Privacy protection and the attack models</a:t>
            </a:r>
          </a:p>
          <a:p>
            <a:pPr marL="457200" indent="-457200">
              <a:spcBef>
                <a:spcPct val="50000"/>
              </a:spcBef>
              <a:buFontTx/>
              <a:buAutoNum type="circleNumDbPlain"/>
            </a:pPr>
            <a:r>
              <a:rPr lang="en-US" altLang="zh-CN" sz="2500" kern="1200" dirty="0" smtClean="0">
                <a:latin typeface="Times New Roman" pitchFamily="18" charset="0"/>
                <a:ea typeface="宋体" charset="-122"/>
                <a:cs typeface="Times New Roman" pitchFamily="18" charset="0"/>
              </a:rPr>
              <a:t>Preventing passive attacks</a:t>
            </a:r>
          </a:p>
          <a:p>
            <a:pPr marL="895350" lvl="1" indent="-457200">
              <a:spcBef>
                <a:spcPct val="50000"/>
              </a:spcBef>
              <a:buFontTx/>
              <a:buAutoNum type="circleNumDbPlain"/>
            </a:pPr>
            <a:r>
              <a:rPr lang="en-US" altLang="zh-CN" sz="2100" kern="1200" dirty="0" smtClean="0">
                <a:latin typeface="Times New Roman" pitchFamily="18" charset="0"/>
                <a:ea typeface="宋体" charset="-122"/>
                <a:cs typeface="Times New Roman" pitchFamily="18" charset="0"/>
              </a:rPr>
              <a:t>Edge editing based models</a:t>
            </a:r>
          </a:p>
          <a:p>
            <a:pPr marL="895350" lvl="1" indent="-457200">
              <a:spcBef>
                <a:spcPct val="50000"/>
              </a:spcBef>
              <a:buFontTx/>
              <a:buAutoNum type="circleNumDbPlain"/>
            </a:pPr>
            <a:r>
              <a:rPr lang="en-US" altLang="zh-CN" sz="2100" kern="1200" dirty="0" smtClean="0">
                <a:latin typeface="Times New Roman" pitchFamily="18" charset="0"/>
                <a:ea typeface="宋体" charset="-122"/>
                <a:cs typeface="Times New Roman" pitchFamily="18" charset="0"/>
              </a:rPr>
              <a:t>Clustering based models</a:t>
            </a:r>
          </a:p>
          <a:p>
            <a:pPr marL="895350" lvl="1" indent="-457200">
              <a:spcBef>
                <a:spcPct val="50000"/>
              </a:spcBef>
              <a:buFontTx/>
              <a:buAutoNum type="circleNumDbPlain"/>
            </a:pPr>
            <a:r>
              <a:rPr lang="en-US" altLang="zh-CN" sz="2100" kern="1200" dirty="0" smtClean="0">
                <a:solidFill>
                  <a:srgbClr val="FF0000"/>
                </a:solidFill>
                <a:latin typeface="Times New Roman" pitchFamily="18" charset="0"/>
                <a:ea typeface="宋体" charset="-122"/>
                <a:cs typeface="Times New Roman" pitchFamily="18" charset="0"/>
              </a:rPr>
              <a:t>Protecting edge weights</a:t>
            </a:r>
          </a:p>
          <a:p>
            <a:pPr marL="457200" indent="-457200">
              <a:spcBef>
                <a:spcPct val="50000"/>
              </a:spcBef>
              <a:buFontTx/>
              <a:buAutoNum type="circleNumDbPlain"/>
            </a:pPr>
            <a:r>
              <a:rPr lang="en-US" altLang="zh-CN" sz="2500" kern="1200" dirty="0" smtClean="0">
                <a:latin typeface="Times New Roman" pitchFamily="18" charset="0"/>
                <a:ea typeface="宋体" charset="-122"/>
                <a:cs typeface="Times New Roman" pitchFamily="18" charset="0"/>
              </a:rPr>
              <a:t>Preventing active attacks</a:t>
            </a:r>
          </a:p>
          <a:p>
            <a:pPr marL="457200" indent="-457200">
              <a:spcBef>
                <a:spcPct val="50000"/>
              </a:spcBef>
              <a:buFontTx/>
              <a:buAutoNum type="circleNumDbPlain"/>
            </a:pPr>
            <a:r>
              <a:rPr lang="en-US" altLang="zh-CN" sz="2500" kern="1200" dirty="0" smtClean="0">
                <a:latin typeface="Times New Roman" pitchFamily="18" charset="0"/>
                <a:ea typeface="宋体" charset="-122"/>
                <a:cs typeface="Times New Roman" pitchFamily="18" charset="0"/>
              </a:rPr>
              <a:t>Other works</a:t>
            </a:r>
            <a:endParaRPr lang="zh-CN" altLang="en-US" sz="2500" kern="1200" dirty="0" smtClean="0">
              <a:latin typeface="Times New Roman" pitchFamily="18" charset="0"/>
              <a:ea typeface="宋体" charset="-122"/>
              <a:cs typeface="Times New Roman" pitchFamily="18" charset="0"/>
            </a:endParaRPr>
          </a:p>
        </p:txBody>
      </p:sp>
      <p:sp>
        <p:nvSpPr>
          <p:cNvPr id="5" name="Date Placeholder 4"/>
          <p:cNvSpPr>
            <a:spLocks noGrp="1"/>
          </p:cNvSpPr>
          <p:nvPr>
            <p:ph type="dt" sz="half" idx="10"/>
          </p:nvPr>
        </p:nvSpPr>
        <p:spPr/>
        <p:txBody>
          <a:bodyPr/>
          <a:lstStyle/>
          <a:p>
            <a:pPr>
              <a:defRPr/>
            </a:pPr>
            <a:fld id="{DC72DB41-A425-4E25-A556-5AB209302BDC}" type="datetime1">
              <a:rPr lang="en-US" altLang="zh-CN" smtClean="0"/>
              <a:pPr>
                <a:defRPr/>
              </a:pPr>
              <a:t>12/2/17</a:t>
            </a:fld>
            <a:endParaRPr lang="en-US" altLang="zh-CN"/>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CN" dirty="0" smtClean="0"/>
              <a:t>Noised edge weights </a:t>
            </a:r>
            <a:r>
              <a:rPr lang="en-US" altLang="zh-CN" baseline="30000" dirty="0" smtClean="0"/>
              <a:t>[17]</a:t>
            </a:r>
            <a:endParaRPr lang="zh-CN" altLang="en-US" baseline="30000" dirty="0"/>
          </a:p>
        </p:txBody>
      </p:sp>
      <p:sp>
        <p:nvSpPr>
          <p:cNvPr id="71" name="Content Placeholder 2"/>
          <p:cNvSpPr>
            <a:spLocks noGrp="1"/>
          </p:cNvSpPr>
          <p:nvPr>
            <p:ph idx="1"/>
          </p:nvPr>
        </p:nvSpPr>
        <p:spPr>
          <a:xfrm>
            <a:off x="467544" y="1844824"/>
            <a:ext cx="8784976" cy="4464496"/>
          </a:xfrm>
        </p:spPr>
        <p:txBody>
          <a:bodyPr>
            <a:normAutofit fontScale="77500" lnSpcReduction="20000"/>
          </a:bodyPr>
          <a:lstStyle/>
          <a:p>
            <a:r>
              <a:rPr lang="en-US" altLang="zh-CN" dirty="0" smtClean="0"/>
              <a:t>Graph model: weighted graph</a:t>
            </a:r>
          </a:p>
          <a:p>
            <a:r>
              <a:rPr lang="en-US" altLang="zh-CN" dirty="0" smtClean="0"/>
              <a:t>Protection objective</a:t>
            </a:r>
            <a:endParaRPr lang="en-US" altLang="zh-CN" dirty="0" smtClean="0">
              <a:solidFill>
                <a:srgbClr val="FF0000"/>
              </a:solidFill>
            </a:endParaRPr>
          </a:p>
          <a:p>
            <a:pPr lvl="1"/>
            <a:r>
              <a:rPr lang="en-US" altLang="zh-CN" dirty="0" smtClean="0"/>
              <a:t>Hide the real value of edge weights</a:t>
            </a:r>
          </a:p>
          <a:p>
            <a:r>
              <a:rPr lang="en-US" altLang="zh-CN" dirty="0" smtClean="0"/>
              <a:t>An attacker’s background knowledge</a:t>
            </a:r>
          </a:p>
          <a:p>
            <a:pPr lvl="1"/>
            <a:r>
              <a:rPr lang="en-US" altLang="zh-CN" dirty="0" smtClean="0"/>
              <a:t>The published graph</a:t>
            </a:r>
          </a:p>
          <a:p>
            <a:pPr lvl="2"/>
            <a:r>
              <a:rPr lang="en-US" altLang="zh-CN" dirty="0" smtClean="0"/>
              <a:t>Using the edge weights he saw to guess the original weights</a:t>
            </a:r>
          </a:p>
          <a:p>
            <a:r>
              <a:rPr lang="en-US" altLang="zh-CN" dirty="0" smtClean="0"/>
              <a:t>Utility</a:t>
            </a:r>
          </a:p>
          <a:p>
            <a:pPr lvl="1"/>
            <a:r>
              <a:rPr lang="en-US" altLang="zh-CN" dirty="0" smtClean="0"/>
              <a:t>Length of shortest paths</a:t>
            </a:r>
          </a:p>
          <a:p>
            <a:r>
              <a:rPr lang="en-US" altLang="zh-CN" dirty="0" smtClean="0"/>
              <a:t>Method</a:t>
            </a:r>
          </a:p>
          <a:p>
            <a:pPr lvl="1"/>
            <a:r>
              <a:rPr lang="en-US" altLang="zh-CN" dirty="0" smtClean="0"/>
              <a:t>Add </a:t>
            </a:r>
            <a:r>
              <a:rPr lang="en-US" altLang="zh-CN" dirty="0" err="1" smtClean="0"/>
              <a:t>gaussian</a:t>
            </a:r>
            <a:r>
              <a:rPr lang="en-US" altLang="zh-CN" dirty="0" smtClean="0"/>
              <a:t> randomization multiplication noise to edge weights</a:t>
            </a:r>
          </a:p>
          <a:p>
            <a:pPr lvl="2"/>
            <a:r>
              <a:rPr lang="en-US" altLang="zh-CN" dirty="0" smtClean="0"/>
              <a:t>Has high probability to preserve the length of shortest paths</a:t>
            </a:r>
            <a:endParaRPr lang="zh-CN" altLang="en-US" dirty="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zh-CN" dirty="0" smtClean="0"/>
              <a:t>ICDE 10: Anonymous Weighted Graph </a:t>
            </a:r>
            <a:r>
              <a:rPr lang="en-US" altLang="zh-CN" baseline="30000" dirty="0" smtClean="0"/>
              <a:t>[24]</a:t>
            </a:r>
            <a:endParaRPr lang="zh-CN" altLang="en-US" baseline="30000" dirty="0"/>
          </a:p>
        </p:txBody>
      </p:sp>
      <p:sp>
        <p:nvSpPr>
          <p:cNvPr id="3" name="Content Placeholder 2"/>
          <p:cNvSpPr>
            <a:spLocks noGrp="1"/>
          </p:cNvSpPr>
          <p:nvPr>
            <p:ph idx="1"/>
          </p:nvPr>
        </p:nvSpPr>
        <p:spPr/>
        <p:txBody>
          <a:bodyPr>
            <a:normAutofit fontScale="92500" lnSpcReduction="20000"/>
          </a:bodyPr>
          <a:lstStyle/>
          <a:p>
            <a:r>
              <a:rPr lang="en-US" altLang="zh-CN" dirty="0" smtClean="0"/>
              <a:t>Graph model: weighted graph</a:t>
            </a:r>
          </a:p>
          <a:p>
            <a:r>
              <a:rPr lang="en-US" altLang="zh-CN" dirty="0" smtClean="0"/>
              <a:t>Protection objectives</a:t>
            </a:r>
            <a:endParaRPr lang="en-US" altLang="zh-CN" dirty="0" smtClean="0">
              <a:solidFill>
                <a:srgbClr val="FF0000"/>
              </a:solidFill>
            </a:endParaRPr>
          </a:p>
          <a:p>
            <a:pPr lvl="2"/>
            <a:r>
              <a:rPr lang="en-US" altLang="zh-CN" dirty="0" smtClean="0"/>
              <a:t>Hide</a:t>
            </a:r>
            <a:r>
              <a:rPr lang="en-US" altLang="zh-CN" dirty="0" smtClean="0">
                <a:solidFill>
                  <a:srgbClr val="FF0000"/>
                </a:solidFill>
              </a:rPr>
              <a:t> </a:t>
            </a:r>
            <a:r>
              <a:rPr lang="en-US" altLang="zh-CN" dirty="0" smtClean="0"/>
              <a:t>the weights or the orders of the weights</a:t>
            </a:r>
            <a:r>
              <a:rPr lang="en-US" altLang="zh-CN" dirty="0" smtClean="0">
                <a:solidFill>
                  <a:srgbClr val="FF0000"/>
                </a:solidFill>
              </a:rPr>
              <a:t> </a:t>
            </a:r>
          </a:p>
          <a:p>
            <a:r>
              <a:rPr lang="en-US" altLang="zh-CN" dirty="0" smtClean="0"/>
              <a:t>An attacker’s background knowledge</a:t>
            </a:r>
          </a:p>
          <a:p>
            <a:pPr lvl="1"/>
            <a:r>
              <a:rPr lang="en-US" altLang="zh-CN" dirty="0" smtClean="0"/>
              <a:t>The published graph</a:t>
            </a:r>
          </a:p>
          <a:p>
            <a:r>
              <a:rPr lang="en-US" altLang="zh-CN" dirty="0" smtClean="0"/>
              <a:t>Utility</a:t>
            </a:r>
          </a:p>
          <a:p>
            <a:pPr lvl="1"/>
            <a:r>
              <a:rPr lang="en-US" altLang="zh-CN" dirty="0" smtClean="0"/>
              <a:t>Certain graph metrics (Can be modeled as the linear </a:t>
            </a:r>
            <a:r>
              <a:rPr lang="en-US" altLang="zh-CN" dirty="0" err="1" smtClean="0"/>
              <a:t>inequations</a:t>
            </a:r>
            <a:r>
              <a:rPr lang="en-US" altLang="zh-CN" dirty="0" smtClean="0"/>
              <a:t> between edges weights)</a:t>
            </a:r>
          </a:p>
          <a:p>
            <a:pPr lvl="2"/>
            <a:r>
              <a:rPr lang="en-US" altLang="zh-CN" dirty="0" smtClean="0"/>
              <a:t>Single source shortest path tree</a:t>
            </a:r>
          </a:p>
          <a:p>
            <a:pPr lvl="2"/>
            <a:r>
              <a:rPr lang="en-US" altLang="zh-CN" dirty="0" smtClean="0"/>
              <a:t>Some shortest paths</a:t>
            </a:r>
            <a:endParaRPr lang="zh-CN" altLang="en-US" dirty="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CN" dirty="0" smtClean="0"/>
              <a:t>Motivation Example</a:t>
            </a:r>
            <a:endParaRPr lang="zh-CN" altLang="en-US" dirty="0"/>
          </a:p>
        </p:txBody>
      </p:sp>
      <p:sp>
        <p:nvSpPr>
          <p:cNvPr id="4" name="Oval 3"/>
          <p:cNvSpPr/>
          <p:nvPr/>
        </p:nvSpPr>
        <p:spPr>
          <a:xfrm>
            <a:off x="1295400" y="1700808"/>
            <a:ext cx="685800" cy="6858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1200" b="1" i="1" dirty="0" smtClean="0"/>
              <a:t>2</a:t>
            </a:r>
            <a:endParaRPr lang="zh-CN" altLang="en-US" sz="1200" b="1" i="1" dirty="0"/>
          </a:p>
        </p:txBody>
      </p:sp>
      <p:sp>
        <p:nvSpPr>
          <p:cNvPr id="6" name="Oval 5"/>
          <p:cNvSpPr/>
          <p:nvPr/>
        </p:nvSpPr>
        <p:spPr>
          <a:xfrm>
            <a:off x="76200" y="2462808"/>
            <a:ext cx="685800" cy="6858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1200" b="1" i="1" dirty="0" smtClean="0"/>
              <a:t>1</a:t>
            </a:r>
            <a:endParaRPr lang="zh-CN" altLang="en-US" sz="1200" b="1" i="1" dirty="0"/>
          </a:p>
        </p:txBody>
      </p:sp>
      <p:sp>
        <p:nvSpPr>
          <p:cNvPr id="9" name="Oval 8"/>
          <p:cNvSpPr/>
          <p:nvPr/>
        </p:nvSpPr>
        <p:spPr>
          <a:xfrm>
            <a:off x="1295400" y="3224808"/>
            <a:ext cx="685800" cy="6858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1200" b="1" i="1" dirty="0" smtClean="0"/>
              <a:t>5</a:t>
            </a:r>
            <a:endParaRPr lang="zh-CN" altLang="en-US" sz="1200" b="1" i="1" dirty="0"/>
          </a:p>
        </p:txBody>
      </p:sp>
      <p:sp>
        <p:nvSpPr>
          <p:cNvPr id="10" name="Oval 9"/>
          <p:cNvSpPr/>
          <p:nvPr/>
        </p:nvSpPr>
        <p:spPr>
          <a:xfrm>
            <a:off x="2590800" y="2462808"/>
            <a:ext cx="685800" cy="6858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1200" b="1" i="1" dirty="0" smtClean="0"/>
              <a:t>6</a:t>
            </a:r>
            <a:endParaRPr lang="zh-CN" altLang="en-US" sz="1200" b="1" i="1" dirty="0"/>
          </a:p>
        </p:txBody>
      </p:sp>
      <p:cxnSp>
        <p:nvCxnSpPr>
          <p:cNvPr id="11" name="Straight Arrow Connector 10"/>
          <p:cNvCxnSpPr>
            <a:stCxn id="6" idx="5"/>
            <a:endCxn id="9" idx="1"/>
          </p:cNvCxnSpPr>
          <p:nvPr/>
        </p:nvCxnSpPr>
        <p:spPr>
          <a:xfrm rot="16200000" flipH="1">
            <a:off x="890167" y="2819575"/>
            <a:ext cx="277066" cy="73426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6" idx="6"/>
            <a:endCxn id="10" idx="2"/>
          </p:cNvCxnSpPr>
          <p:nvPr/>
        </p:nvCxnSpPr>
        <p:spPr>
          <a:xfrm>
            <a:off x="762000" y="2805708"/>
            <a:ext cx="1828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4" idx="5"/>
            <a:endCxn id="10" idx="1"/>
          </p:cNvCxnSpPr>
          <p:nvPr/>
        </p:nvCxnSpPr>
        <p:spPr>
          <a:xfrm rot="16200000" flipH="1">
            <a:off x="2147467" y="2019475"/>
            <a:ext cx="277066" cy="81046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9" idx="7"/>
            <a:endCxn id="10" idx="3"/>
          </p:cNvCxnSpPr>
          <p:nvPr/>
        </p:nvCxnSpPr>
        <p:spPr>
          <a:xfrm rot="5400000" flipH="1" flipV="1">
            <a:off x="2147467" y="2781475"/>
            <a:ext cx="277066" cy="81046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533400" y="2081808"/>
            <a:ext cx="304800" cy="276999"/>
          </a:xfrm>
          <a:prstGeom prst="rect">
            <a:avLst/>
          </a:prstGeom>
          <a:noFill/>
        </p:spPr>
        <p:txBody>
          <a:bodyPr wrap="square" rtlCol="0">
            <a:spAutoFit/>
          </a:bodyPr>
          <a:lstStyle/>
          <a:p>
            <a:r>
              <a:rPr lang="en-US" altLang="zh-CN" sz="1200" dirty="0" smtClean="0"/>
              <a:t>4</a:t>
            </a:r>
            <a:endParaRPr lang="zh-CN" altLang="en-US" sz="1200" dirty="0"/>
          </a:p>
        </p:txBody>
      </p:sp>
      <p:sp>
        <p:nvSpPr>
          <p:cNvPr id="24" name="TextBox 23"/>
          <p:cNvSpPr txBox="1"/>
          <p:nvPr/>
        </p:nvSpPr>
        <p:spPr>
          <a:xfrm>
            <a:off x="2286000" y="2017276"/>
            <a:ext cx="304800" cy="276999"/>
          </a:xfrm>
          <a:prstGeom prst="rect">
            <a:avLst/>
          </a:prstGeom>
          <a:noFill/>
        </p:spPr>
        <p:txBody>
          <a:bodyPr wrap="square" rtlCol="0">
            <a:spAutoFit/>
          </a:bodyPr>
          <a:lstStyle/>
          <a:p>
            <a:r>
              <a:rPr lang="en-US" altLang="zh-CN" sz="1200" dirty="0" smtClean="0"/>
              <a:t>5</a:t>
            </a:r>
            <a:endParaRPr lang="zh-CN" altLang="en-US" sz="1200" dirty="0"/>
          </a:p>
        </p:txBody>
      </p:sp>
      <p:sp>
        <p:nvSpPr>
          <p:cNvPr id="27" name="TextBox 26"/>
          <p:cNvSpPr txBox="1"/>
          <p:nvPr/>
        </p:nvSpPr>
        <p:spPr>
          <a:xfrm>
            <a:off x="609600" y="3224808"/>
            <a:ext cx="304800" cy="276999"/>
          </a:xfrm>
          <a:prstGeom prst="rect">
            <a:avLst/>
          </a:prstGeom>
          <a:noFill/>
        </p:spPr>
        <p:txBody>
          <a:bodyPr wrap="square" rtlCol="0">
            <a:spAutoFit/>
          </a:bodyPr>
          <a:lstStyle/>
          <a:p>
            <a:r>
              <a:rPr lang="en-US" altLang="zh-CN" sz="1200" dirty="0" smtClean="0"/>
              <a:t>7</a:t>
            </a:r>
            <a:endParaRPr lang="zh-CN" altLang="en-US" sz="1200" dirty="0"/>
          </a:p>
        </p:txBody>
      </p:sp>
      <p:sp>
        <p:nvSpPr>
          <p:cNvPr id="28" name="TextBox 27"/>
          <p:cNvSpPr txBox="1"/>
          <p:nvPr/>
        </p:nvSpPr>
        <p:spPr>
          <a:xfrm>
            <a:off x="2286000" y="3312676"/>
            <a:ext cx="304800" cy="276999"/>
          </a:xfrm>
          <a:prstGeom prst="rect">
            <a:avLst/>
          </a:prstGeom>
          <a:noFill/>
        </p:spPr>
        <p:txBody>
          <a:bodyPr wrap="square" rtlCol="0">
            <a:spAutoFit/>
          </a:bodyPr>
          <a:lstStyle/>
          <a:p>
            <a:r>
              <a:rPr lang="en-US" altLang="zh-CN" sz="1200" dirty="0" smtClean="0"/>
              <a:t>3</a:t>
            </a:r>
            <a:endParaRPr lang="zh-CN" altLang="en-US" sz="1200" dirty="0"/>
          </a:p>
        </p:txBody>
      </p:sp>
      <p:sp>
        <p:nvSpPr>
          <p:cNvPr id="31" name="TextBox 30"/>
          <p:cNvSpPr txBox="1"/>
          <p:nvPr/>
        </p:nvSpPr>
        <p:spPr>
          <a:xfrm>
            <a:off x="1447800" y="2474476"/>
            <a:ext cx="457200" cy="276999"/>
          </a:xfrm>
          <a:prstGeom prst="rect">
            <a:avLst/>
          </a:prstGeom>
          <a:noFill/>
        </p:spPr>
        <p:txBody>
          <a:bodyPr wrap="square" rtlCol="0">
            <a:spAutoFit/>
          </a:bodyPr>
          <a:lstStyle/>
          <a:p>
            <a:r>
              <a:rPr lang="en-US" altLang="zh-CN" sz="1200" dirty="0" smtClean="0"/>
              <a:t>11</a:t>
            </a:r>
            <a:endParaRPr lang="zh-CN" altLang="en-US" sz="1200" dirty="0"/>
          </a:p>
        </p:txBody>
      </p:sp>
      <p:cxnSp>
        <p:nvCxnSpPr>
          <p:cNvPr id="34" name="Straight Arrow Connector 33"/>
          <p:cNvCxnSpPr>
            <a:stCxn id="6" idx="7"/>
            <a:endCxn id="4" idx="3"/>
          </p:cNvCxnSpPr>
          <p:nvPr/>
        </p:nvCxnSpPr>
        <p:spPr>
          <a:xfrm rot="5400000" flipH="1" flipV="1">
            <a:off x="890167" y="2057575"/>
            <a:ext cx="277066" cy="73426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nvGrpSpPr>
          <p:cNvPr id="3" name="Group 70"/>
          <p:cNvGrpSpPr/>
          <p:nvPr/>
        </p:nvGrpSpPr>
        <p:grpSpPr>
          <a:xfrm>
            <a:off x="3429000" y="1628800"/>
            <a:ext cx="5638800" cy="2209800"/>
            <a:chOff x="3429000" y="1295400"/>
            <a:chExt cx="5638800" cy="2209800"/>
          </a:xfrm>
        </p:grpSpPr>
        <p:sp>
          <p:nvSpPr>
            <p:cNvPr id="41" name="Right Arrow 40"/>
            <p:cNvSpPr/>
            <p:nvPr/>
          </p:nvSpPr>
          <p:spPr>
            <a:xfrm>
              <a:off x="3505200" y="2209800"/>
              <a:ext cx="2133600" cy="533400"/>
            </a:xfrm>
            <a:prstGeom prst="rightArrow">
              <a:avLst>
                <a:gd name="adj1" fmla="val 45844"/>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42" name="TextBox 41"/>
            <p:cNvSpPr txBox="1"/>
            <p:nvPr/>
          </p:nvSpPr>
          <p:spPr>
            <a:xfrm>
              <a:off x="3429000" y="1438870"/>
              <a:ext cx="2590800" cy="461665"/>
            </a:xfrm>
            <a:prstGeom prst="rect">
              <a:avLst/>
            </a:prstGeom>
            <a:noFill/>
          </p:spPr>
          <p:txBody>
            <a:bodyPr wrap="square" rtlCol="0">
              <a:spAutoFit/>
            </a:bodyPr>
            <a:lstStyle/>
            <a:p>
              <a:r>
                <a:rPr lang="en-US" altLang="zh-CN" sz="1200" dirty="0" smtClean="0"/>
                <a:t>Naïve method to protect edge weights: random assigning</a:t>
              </a:r>
              <a:endParaRPr lang="zh-CN" altLang="en-US" sz="1200" dirty="0"/>
            </a:p>
          </p:txBody>
        </p:sp>
        <p:sp>
          <p:nvSpPr>
            <p:cNvPr id="57" name="Oval 56"/>
            <p:cNvSpPr/>
            <p:nvPr/>
          </p:nvSpPr>
          <p:spPr>
            <a:xfrm>
              <a:off x="7086600" y="1295400"/>
              <a:ext cx="685800" cy="6858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1200" b="1" i="1" dirty="0" smtClean="0"/>
                <a:t>2</a:t>
              </a:r>
              <a:endParaRPr lang="zh-CN" altLang="en-US" sz="1200" b="1" i="1" dirty="0"/>
            </a:p>
          </p:txBody>
        </p:sp>
        <p:sp>
          <p:nvSpPr>
            <p:cNvPr id="58" name="Oval 57"/>
            <p:cNvSpPr/>
            <p:nvPr/>
          </p:nvSpPr>
          <p:spPr>
            <a:xfrm>
              <a:off x="5867400" y="2057400"/>
              <a:ext cx="685800" cy="6858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1200" b="1" i="1" dirty="0" smtClean="0"/>
                <a:t>1</a:t>
              </a:r>
              <a:endParaRPr lang="zh-CN" altLang="en-US" sz="1200" b="1" i="1" dirty="0"/>
            </a:p>
          </p:txBody>
        </p:sp>
        <p:sp>
          <p:nvSpPr>
            <p:cNvPr id="59" name="Oval 58"/>
            <p:cNvSpPr/>
            <p:nvPr/>
          </p:nvSpPr>
          <p:spPr>
            <a:xfrm>
              <a:off x="7086600" y="2819400"/>
              <a:ext cx="685800" cy="6858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1200" b="1" i="1" dirty="0" smtClean="0"/>
                <a:t>5</a:t>
              </a:r>
              <a:endParaRPr lang="zh-CN" altLang="en-US" sz="1200" b="1" i="1" dirty="0"/>
            </a:p>
          </p:txBody>
        </p:sp>
        <p:sp>
          <p:nvSpPr>
            <p:cNvPr id="60" name="Oval 59"/>
            <p:cNvSpPr/>
            <p:nvPr/>
          </p:nvSpPr>
          <p:spPr>
            <a:xfrm>
              <a:off x="8382000" y="2057400"/>
              <a:ext cx="685800" cy="6858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1200" b="1" i="1" dirty="0" smtClean="0"/>
                <a:t>6</a:t>
              </a:r>
              <a:endParaRPr lang="zh-CN" altLang="en-US" sz="1200" b="1" i="1" dirty="0"/>
            </a:p>
          </p:txBody>
        </p:sp>
        <p:cxnSp>
          <p:nvCxnSpPr>
            <p:cNvPr id="61" name="Straight Arrow Connector 60"/>
            <p:cNvCxnSpPr>
              <a:stCxn id="58" idx="5"/>
              <a:endCxn id="59" idx="1"/>
            </p:cNvCxnSpPr>
            <p:nvPr/>
          </p:nvCxnSpPr>
          <p:spPr>
            <a:xfrm rot="16200000" flipH="1">
              <a:off x="6681367" y="2414167"/>
              <a:ext cx="277066" cy="73426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stCxn id="58" idx="6"/>
              <a:endCxn id="60" idx="2"/>
            </p:cNvCxnSpPr>
            <p:nvPr/>
          </p:nvCxnSpPr>
          <p:spPr>
            <a:xfrm>
              <a:off x="6553200" y="2400300"/>
              <a:ext cx="1828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a:stCxn id="57" idx="5"/>
              <a:endCxn id="60" idx="1"/>
            </p:cNvCxnSpPr>
            <p:nvPr/>
          </p:nvCxnSpPr>
          <p:spPr>
            <a:xfrm rot="16200000" flipH="1">
              <a:off x="7938667" y="1614067"/>
              <a:ext cx="277066" cy="81046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stCxn id="59" idx="7"/>
              <a:endCxn id="60" idx="3"/>
            </p:cNvCxnSpPr>
            <p:nvPr/>
          </p:nvCxnSpPr>
          <p:spPr>
            <a:xfrm rot="5400000" flipH="1" flipV="1">
              <a:off x="7938667" y="2376067"/>
              <a:ext cx="277066" cy="81046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6324600" y="1676400"/>
              <a:ext cx="609600" cy="276999"/>
            </a:xfrm>
            <a:prstGeom prst="rect">
              <a:avLst/>
            </a:prstGeom>
            <a:noFill/>
          </p:spPr>
          <p:txBody>
            <a:bodyPr wrap="square" rtlCol="0">
              <a:spAutoFit/>
            </a:bodyPr>
            <a:lstStyle/>
            <a:p>
              <a:r>
                <a:rPr lang="en-US" altLang="zh-CN" sz="1200" dirty="0" smtClean="0"/>
                <a:t>45</a:t>
              </a:r>
              <a:endParaRPr lang="zh-CN" altLang="en-US" sz="1200" dirty="0"/>
            </a:p>
          </p:txBody>
        </p:sp>
        <p:sp>
          <p:nvSpPr>
            <p:cNvPr id="66" name="TextBox 65"/>
            <p:cNvSpPr txBox="1"/>
            <p:nvPr/>
          </p:nvSpPr>
          <p:spPr>
            <a:xfrm>
              <a:off x="8077200" y="1611868"/>
              <a:ext cx="609600" cy="276999"/>
            </a:xfrm>
            <a:prstGeom prst="rect">
              <a:avLst/>
            </a:prstGeom>
            <a:noFill/>
          </p:spPr>
          <p:txBody>
            <a:bodyPr wrap="square" rtlCol="0">
              <a:spAutoFit/>
            </a:bodyPr>
            <a:lstStyle/>
            <a:p>
              <a:r>
                <a:rPr lang="en-US" altLang="zh-CN" sz="1200" dirty="0" smtClean="0"/>
                <a:t>50</a:t>
              </a:r>
              <a:endParaRPr lang="zh-CN" altLang="en-US" sz="1200" dirty="0"/>
            </a:p>
          </p:txBody>
        </p:sp>
        <p:sp>
          <p:nvSpPr>
            <p:cNvPr id="67" name="TextBox 66"/>
            <p:cNvSpPr txBox="1"/>
            <p:nvPr/>
          </p:nvSpPr>
          <p:spPr>
            <a:xfrm>
              <a:off x="6400800" y="2819400"/>
              <a:ext cx="533400" cy="276999"/>
            </a:xfrm>
            <a:prstGeom prst="rect">
              <a:avLst/>
            </a:prstGeom>
            <a:noFill/>
          </p:spPr>
          <p:txBody>
            <a:bodyPr wrap="square" rtlCol="0">
              <a:spAutoFit/>
            </a:bodyPr>
            <a:lstStyle/>
            <a:p>
              <a:r>
                <a:rPr lang="en-US" altLang="zh-CN" sz="1200" dirty="0" smtClean="0"/>
                <a:t>66</a:t>
              </a:r>
              <a:endParaRPr lang="zh-CN" altLang="en-US" sz="1200" dirty="0"/>
            </a:p>
          </p:txBody>
        </p:sp>
        <p:sp>
          <p:nvSpPr>
            <p:cNvPr id="68" name="TextBox 67"/>
            <p:cNvSpPr txBox="1"/>
            <p:nvPr/>
          </p:nvSpPr>
          <p:spPr>
            <a:xfrm>
              <a:off x="8077200" y="2907268"/>
              <a:ext cx="457200" cy="276999"/>
            </a:xfrm>
            <a:prstGeom prst="rect">
              <a:avLst/>
            </a:prstGeom>
            <a:noFill/>
          </p:spPr>
          <p:txBody>
            <a:bodyPr wrap="square" rtlCol="0">
              <a:spAutoFit/>
            </a:bodyPr>
            <a:lstStyle/>
            <a:p>
              <a:r>
                <a:rPr lang="en-US" altLang="zh-CN" sz="1200" dirty="0" smtClean="0"/>
                <a:t>31</a:t>
              </a:r>
              <a:endParaRPr lang="zh-CN" altLang="en-US" sz="1200" dirty="0"/>
            </a:p>
          </p:txBody>
        </p:sp>
        <p:sp>
          <p:nvSpPr>
            <p:cNvPr id="69" name="TextBox 68"/>
            <p:cNvSpPr txBox="1"/>
            <p:nvPr/>
          </p:nvSpPr>
          <p:spPr>
            <a:xfrm>
              <a:off x="7239000" y="2069068"/>
              <a:ext cx="457200" cy="276999"/>
            </a:xfrm>
            <a:prstGeom prst="rect">
              <a:avLst/>
            </a:prstGeom>
            <a:noFill/>
          </p:spPr>
          <p:txBody>
            <a:bodyPr wrap="square" rtlCol="0">
              <a:spAutoFit/>
            </a:bodyPr>
            <a:lstStyle/>
            <a:p>
              <a:r>
                <a:rPr lang="en-US" altLang="zh-CN" sz="1200" dirty="0" smtClean="0"/>
                <a:t>80</a:t>
              </a:r>
              <a:endParaRPr lang="zh-CN" altLang="en-US" sz="1200" dirty="0"/>
            </a:p>
          </p:txBody>
        </p:sp>
        <p:cxnSp>
          <p:nvCxnSpPr>
            <p:cNvPr id="70" name="Straight Arrow Connector 69"/>
            <p:cNvCxnSpPr>
              <a:stCxn id="58" idx="7"/>
              <a:endCxn id="57" idx="3"/>
            </p:cNvCxnSpPr>
            <p:nvPr/>
          </p:nvCxnSpPr>
          <p:spPr>
            <a:xfrm rot="5400000" flipH="1" flipV="1">
              <a:off x="6681367" y="1652167"/>
              <a:ext cx="277066" cy="73426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
        <p:nvSpPr>
          <p:cNvPr id="72" name="Down Arrow 71"/>
          <p:cNvSpPr/>
          <p:nvPr/>
        </p:nvSpPr>
        <p:spPr>
          <a:xfrm>
            <a:off x="1383792" y="4009256"/>
            <a:ext cx="533400" cy="41034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73" name="TextBox 72"/>
          <p:cNvSpPr txBox="1"/>
          <p:nvPr/>
        </p:nvSpPr>
        <p:spPr>
          <a:xfrm>
            <a:off x="3276600" y="6281772"/>
            <a:ext cx="2590800" cy="276999"/>
          </a:xfrm>
          <a:prstGeom prst="rect">
            <a:avLst/>
          </a:prstGeom>
          <a:noFill/>
        </p:spPr>
        <p:txBody>
          <a:bodyPr wrap="square" rtlCol="0">
            <a:spAutoFit/>
          </a:bodyPr>
          <a:lstStyle/>
          <a:p>
            <a:r>
              <a:rPr lang="en-US" altLang="zh-CN" sz="1200" dirty="0" smtClean="0"/>
              <a:t>Shortest path tree from 1</a:t>
            </a:r>
            <a:endParaRPr lang="zh-CN" altLang="en-US" sz="1200" dirty="0"/>
          </a:p>
        </p:txBody>
      </p:sp>
      <p:sp>
        <p:nvSpPr>
          <p:cNvPr id="74" name="Down Arrow 73"/>
          <p:cNvSpPr/>
          <p:nvPr/>
        </p:nvSpPr>
        <p:spPr>
          <a:xfrm>
            <a:off x="7174992" y="3933056"/>
            <a:ext cx="533400" cy="41034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grpSp>
        <p:nvGrpSpPr>
          <p:cNvPr id="5" name="Group 106"/>
          <p:cNvGrpSpPr/>
          <p:nvPr/>
        </p:nvGrpSpPr>
        <p:grpSpPr>
          <a:xfrm>
            <a:off x="76200" y="4441304"/>
            <a:ext cx="3200400" cy="2209800"/>
            <a:chOff x="76200" y="4495800"/>
            <a:chExt cx="3200400" cy="2209800"/>
          </a:xfrm>
        </p:grpSpPr>
        <p:sp>
          <p:nvSpPr>
            <p:cNvPr id="76" name="Oval 75"/>
            <p:cNvSpPr/>
            <p:nvPr/>
          </p:nvSpPr>
          <p:spPr>
            <a:xfrm>
              <a:off x="1295400" y="4495800"/>
              <a:ext cx="685800" cy="6858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1200" b="1" i="1" dirty="0" smtClean="0"/>
                <a:t>2</a:t>
              </a:r>
              <a:endParaRPr lang="zh-CN" altLang="en-US" sz="1200" b="1" i="1" dirty="0"/>
            </a:p>
          </p:txBody>
        </p:sp>
        <p:sp>
          <p:nvSpPr>
            <p:cNvPr id="77" name="Oval 76"/>
            <p:cNvSpPr/>
            <p:nvPr/>
          </p:nvSpPr>
          <p:spPr>
            <a:xfrm>
              <a:off x="76200" y="5257800"/>
              <a:ext cx="685800" cy="6858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1200" b="1" i="1" dirty="0" smtClean="0"/>
                <a:t>1</a:t>
              </a:r>
              <a:endParaRPr lang="zh-CN" altLang="en-US" sz="1200" b="1" i="1" dirty="0"/>
            </a:p>
          </p:txBody>
        </p:sp>
        <p:sp>
          <p:nvSpPr>
            <p:cNvPr id="78" name="Oval 77"/>
            <p:cNvSpPr/>
            <p:nvPr/>
          </p:nvSpPr>
          <p:spPr>
            <a:xfrm>
              <a:off x="1295400" y="6019800"/>
              <a:ext cx="685800" cy="6858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1200" b="1" i="1" dirty="0" smtClean="0"/>
                <a:t>5</a:t>
              </a:r>
              <a:endParaRPr lang="zh-CN" altLang="en-US" sz="1200" b="1" i="1" dirty="0"/>
            </a:p>
          </p:txBody>
        </p:sp>
        <p:sp>
          <p:nvSpPr>
            <p:cNvPr id="79" name="Oval 78"/>
            <p:cNvSpPr/>
            <p:nvPr/>
          </p:nvSpPr>
          <p:spPr>
            <a:xfrm>
              <a:off x="2590800" y="5257800"/>
              <a:ext cx="685800" cy="6858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1200" b="1" i="1" dirty="0" smtClean="0"/>
                <a:t>6</a:t>
              </a:r>
              <a:endParaRPr lang="zh-CN" altLang="en-US" sz="1200" b="1" i="1" dirty="0"/>
            </a:p>
          </p:txBody>
        </p:sp>
        <p:cxnSp>
          <p:nvCxnSpPr>
            <p:cNvPr id="80" name="Straight Arrow Connector 79"/>
            <p:cNvCxnSpPr>
              <a:stCxn id="77" idx="5"/>
              <a:endCxn id="78" idx="1"/>
            </p:cNvCxnSpPr>
            <p:nvPr/>
          </p:nvCxnSpPr>
          <p:spPr>
            <a:xfrm rot="16200000" flipH="1">
              <a:off x="890167" y="5614567"/>
              <a:ext cx="277066" cy="73426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2" name="Straight Arrow Connector 81"/>
            <p:cNvCxnSpPr>
              <a:stCxn id="76" idx="5"/>
              <a:endCxn id="79" idx="1"/>
            </p:cNvCxnSpPr>
            <p:nvPr/>
          </p:nvCxnSpPr>
          <p:spPr>
            <a:xfrm rot="16200000" flipH="1">
              <a:off x="2147467" y="4814467"/>
              <a:ext cx="277066" cy="81046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4" name="TextBox 83"/>
            <p:cNvSpPr txBox="1"/>
            <p:nvPr/>
          </p:nvSpPr>
          <p:spPr>
            <a:xfrm>
              <a:off x="533400" y="4876800"/>
              <a:ext cx="304800" cy="276999"/>
            </a:xfrm>
            <a:prstGeom prst="rect">
              <a:avLst/>
            </a:prstGeom>
            <a:noFill/>
          </p:spPr>
          <p:txBody>
            <a:bodyPr wrap="square" rtlCol="0">
              <a:spAutoFit/>
            </a:bodyPr>
            <a:lstStyle/>
            <a:p>
              <a:r>
                <a:rPr lang="en-US" altLang="zh-CN" sz="1200" dirty="0" smtClean="0"/>
                <a:t>4</a:t>
              </a:r>
              <a:endParaRPr lang="zh-CN" altLang="en-US" sz="1200" dirty="0"/>
            </a:p>
          </p:txBody>
        </p:sp>
        <p:sp>
          <p:nvSpPr>
            <p:cNvPr id="85" name="TextBox 84"/>
            <p:cNvSpPr txBox="1"/>
            <p:nvPr/>
          </p:nvSpPr>
          <p:spPr>
            <a:xfrm>
              <a:off x="2286000" y="4812268"/>
              <a:ext cx="304800" cy="276999"/>
            </a:xfrm>
            <a:prstGeom prst="rect">
              <a:avLst/>
            </a:prstGeom>
            <a:noFill/>
          </p:spPr>
          <p:txBody>
            <a:bodyPr wrap="square" rtlCol="0">
              <a:spAutoFit/>
            </a:bodyPr>
            <a:lstStyle/>
            <a:p>
              <a:r>
                <a:rPr lang="en-US" altLang="zh-CN" sz="1200" dirty="0" smtClean="0"/>
                <a:t>5</a:t>
              </a:r>
              <a:endParaRPr lang="zh-CN" altLang="en-US" sz="1200" dirty="0"/>
            </a:p>
          </p:txBody>
        </p:sp>
        <p:sp>
          <p:nvSpPr>
            <p:cNvPr id="86" name="TextBox 85"/>
            <p:cNvSpPr txBox="1"/>
            <p:nvPr/>
          </p:nvSpPr>
          <p:spPr>
            <a:xfrm>
              <a:off x="609600" y="6019800"/>
              <a:ext cx="304800" cy="276999"/>
            </a:xfrm>
            <a:prstGeom prst="rect">
              <a:avLst/>
            </a:prstGeom>
            <a:noFill/>
          </p:spPr>
          <p:txBody>
            <a:bodyPr wrap="square" rtlCol="0">
              <a:spAutoFit/>
            </a:bodyPr>
            <a:lstStyle/>
            <a:p>
              <a:r>
                <a:rPr lang="en-US" altLang="zh-CN" sz="1200" dirty="0" smtClean="0"/>
                <a:t>7</a:t>
              </a:r>
              <a:endParaRPr lang="zh-CN" altLang="en-US" sz="1200" dirty="0"/>
            </a:p>
          </p:txBody>
        </p:sp>
        <p:cxnSp>
          <p:nvCxnSpPr>
            <p:cNvPr id="89" name="Straight Arrow Connector 88"/>
            <p:cNvCxnSpPr>
              <a:stCxn id="77" idx="7"/>
              <a:endCxn id="76" idx="3"/>
            </p:cNvCxnSpPr>
            <p:nvPr/>
          </p:nvCxnSpPr>
          <p:spPr>
            <a:xfrm rot="5400000" flipH="1" flipV="1">
              <a:off x="890167" y="4852567"/>
              <a:ext cx="277066" cy="73426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nvGrpSpPr>
          <p:cNvPr id="7" name="Group 107"/>
          <p:cNvGrpSpPr/>
          <p:nvPr/>
        </p:nvGrpSpPr>
        <p:grpSpPr>
          <a:xfrm>
            <a:off x="5943600" y="4365104"/>
            <a:ext cx="3200400" cy="2209800"/>
            <a:chOff x="5943600" y="4419600"/>
            <a:chExt cx="3200400" cy="2209800"/>
          </a:xfrm>
        </p:grpSpPr>
        <p:sp>
          <p:nvSpPr>
            <p:cNvPr id="93" name="Oval 92"/>
            <p:cNvSpPr/>
            <p:nvPr/>
          </p:nvSpPr>
          <p:spPr>
            <a:xfrm>
              <a:off x="7162800" y="4419600"/>
              <a:ext cx="685800" cy="6858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1200" b="1" i="1" dirty="0" smtClean="0"/>
                <a:t>2</a:t>
              </a:r>
              <a:endParaRPr lang="zh-CN" altLang="en-US" sz="1200" b="1" i="1" dirty="0"/>
            </a:p>
          </p:txBody>
        </p:sp>
        <p:sp>
          <p:nvSpPr>
            <p:cNvPr id="94" name="Oval 93"/>
            <p:cNvSpPr/>
            <p:nvPr/>
          </p:nvSpPr>
          <p:spPr>
            <a:xfrm>
              <a:off x="5943600" y="5181600"/>
              <a:ext cx="685800" cy="6858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1200" b="1" i="1" dirty="0" smtClean="0"/>
                <a:t>1</a:t>
              </a:r>
              <a:endParaRPr lang="zh-CN" altLang="en-US" sz="1200" b="1" i="1" dirty="0"/>
            </a:p>
          </p:txBody>
        </p:sp>
        <p:sp>
          <p:nvSpPr>
            <p:cNvPr id="95" name="Oval 94"/>
            <p:cNvSpPr/>
            <p:nvPr/>
          </p:nvSpPr>
          <p:spPr>
            <a:xfrm>
              <a:off x="7162800" y="5943600"/>
              <a:ext cx="685800" cy="6858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1200" b="1" i="1" dirty="0" smtClean="0"/>
                <a:t>5</a:t>
              </a:r>
              <a:endParaRPr lang="zh-CN" altLang="en-US" sz="1200" b="1" i="1" dirty="0"/>
            </a:p>
          </p:txBody>
        </p:sp>
        <p:sp>
          <p:nvSpPr>
            <p:cNvPr id="96" name="Oval 95"/>
            <p:cNvSpPr/>
            <p:nvPr/>
          </p:nvSpPr>
          <p:spPr>
            <a:xfrm>
              <a:off x="8458200" y="5181600"/>
              <a:ext cx="685800" cy="6858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1200" b="1" i="1" dirty="0" smtClean="0"/>
                <a:t>6</a:t>
              </a:r>
              <a:endParaRPr lang="zh-CN" altLang="en-US" sz="1200" b="1" i="1" dirty="0"/>
            </a:p>
          </p:txBody>
        </p:sp>
        <p:cxnSp>
          <p:nvCxnSpPr>
            <p:cNvPr id="97" name="Straight Arrow Connector 96"/>
            <p:cNvCxnSpPr>
              <a:stCxn id="94" idx="5"/>
              <a:endCxn id="95" idx="1"/>
            </p:cNvCxnSpPr>
            <p:nvPr/>
          </p:nvCxnSpPr>
          <p:spPr>
            <a:xfrm rot="16200000" flipH="1">
              <a:off x="6757567" y="5538367"/>
              <a:ext cx="277066" cy="73426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8" name="Straight Arrow Connector 97"/>
            <p:cNvCxnSpPr>
              <a:stCxn id="94" idx="6"/>
              <a:endCxn id="96" idx="2"/>
            </p:cNvCxnSpPr>
            <p:nvPr/>
          </p:nvCxnSpPr>
          <p:spPr>
            <a:xfrm>
              <a:off x="6629400" y="5524500"/>
              <a:ext cx="1828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1" name="TextBox 100"/>
            <p:cNvSpPr txBox="1"/>
            <p:nvPr/>
          </p:nvSpPr>
          <p:spPr>
            <a:xfrm>
              <a:off x="6400800" y="4800600"/>
              <a:ext cx="609600" cy="276999"/>
            </a:xfrm>
            <a:prstGeom prst="rect">
              <a:avLst/>
            </a:prstGeom>
            <a:noFill/>
          </p:spPr>
          <p:txBody>
            <a:bodyPr wrap="square" rtlCol="0">
              <a:spAutoFit/>
            </a:bodyPr>
            <a:lstStyle/>
            <a:p>
              <a:r>
                <a:rPr lang="en-US" altLang="zh-CN" sz="1200" dirty="0" smtClean="0"/>
                <a:t>45</a:t>
              </a:r>
              <a:endParaRPr lang="zh-CN" altLang="en-US" sz="1200" dirty="0"/>
            </a:p>
          </p:txBody>
        </p:sp>
        <p:sp>
          <p:nvSpPr>
            <p:cNvPr id="103" name="TextBox 102"/>
            <p:cNvSpPr txBox="1"/>
            <p:nvPr/>
          </p:nvSpPr>
          <p:spPr>
            <a:xfrm>
              <a:off x="6477000" y="5943600"/>
              <a:ext cx="533400" cy="276999"/>
            </a:xfrm>
            <a:prstGeom prst="rect">
              <a:avLst/>
            </a:prstGeom>
            <a:noFill/>
          </p:spPr>
          <p:txBody>
            <a:bodyPr wrap="square" rtlCol="0">
              <a:spAutoFit/>
            </a:bodyPr>
            <a:lstStyle/>
            <a:p>
              <a:r>
                <a:rPr lang="en-US" altLang="zh-CN" sz="1200" dirty="0" smtClean="0"/>
                <a:t>66</a:t>
              </a:r>
              <a:endParaRPr lang="zh-CN" altLang="en-US" sz="1200" dirty="0"/>
            </a:p>
          </p:txBody>
        </p:sp>
        <p:sp>
          <p:nvSpPr>
            <p:cNvPr id="105" name="TextBox 104"/>
            <p:cNvSpPr txBox="1"/>
            <p:nvPr/>
          </p:nvSpPr>
          <p:spPr>
            <a:xfrm>
              <a:off x="7315200" y="5193268"/>
              <a:ext cx="457200" cy="276999"/>
            </a:xfrm>
            <a:prstGeom prst="rect">
              <a:avLst/>
            </a:prstGeom>
            <a:noFill/>
          </p:spPr>
          <p:txBody>
            <a:bodyPr wrap="square" rtlCol="0">
              <a:spAutoFit/>
            </a:bodyPr>
            <a:lstStyle/>
            <a:p>
              <a:r>
                <a:rPr lang="en-US" altLang="zh-CN" sz="1200" dirty="0" smtClean="0"/>
                <a:t>80</a:t>
              </a:r>
              <a:endParaRPr lang="zh-CN" altLang="en-US" sz="1200" dirty="0"/>
            </a:p>
          </p:txBody>
        </p:sp>
        <p:cxnSp>
          <p:nvCxnSpPr>
            <p:cNvPr id="106" name="Straight Arrow Connector 105"/>
            <p:cNvCxnSpPr>
              <a:stCxn id="94" idx="7"/>
              <a:endCxn id="93" idx="3"/>
            </p:cNvCxnSpPr>
            <p:nvPr/>
          </p:nvCxnSpPr>
          <p:spPr>
            <a:xfrm rot="5400000" flipH="1" flipV="1">
              <a:off x="6757567" y="4776367"/>
              <a:ext cx="277066" cy="73426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Motivation Example cont.</a:t>
            </a:r>
            <a:endParaRPr lang="zh-CN" altLang="en-US" dirty="0"/>
          </a:p>
        </p:txBody>
      </p:sp>
      <p:sp>
        <p:nvSpPr>
          <p:cNvPr id="4" name="Oval 3"/>
          <p:cNvSpPr/>
          <p:nvPr/>
        </p:nvSpPr>
        <p:spPr>
          <a:xfrm>
            <a:off x="1295400" y="1693912"/>
            <a:ext cx="685800" cy="6858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1200" b="1" i="1" dirty="0" smtClean="0"/>
              <a:t>2</a:t>
            </a:r>
            <a:endParaRPr lang="zh-CN" altLang="en-US" sz="1200" b="1" i="1" dirty="0"/>
          </a:p>
        </p:txBody>
      </p:sp>
      <p:sp>
        <p:nvSpPr>
          <p:cNvPr id="5" name="Oval 4"/>
          <p:cNvSpPr/>
          <p:nvPr/>
        </p:nvSpPr>
        <p:spPr>
          <a:xfrm>
            <a:off x="76200" y="2455912"/>
            <a:ext cx="685800" cy="6858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1200" b="1" i="1" dirty="0" smtClean="0"/>
              <a:t>1</a:t>
            </a:r>
            <a:endParaRPr lang="zh-CN" altLang="en-US" sz="1200" b="1" i="1" dirty="0"/>
          </a:p>
        </p:txBody>
      </p:sp>
      <p:sp>
        <p:nvSpPr>
          <p:cNvPr id="6" name="Oval 5"/>
          <p:cNvSpPr/>
          <p:nvPr/>
        </p:nvSpPr>
        <p:spPr>
          <a:xfrm>
            <a:off x="1295400" y="3217912"/>
            <a:ext cx="685800" cy="6858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1200" b="1" i="1" dirty="0" smtClean="0"/>
              <a:t>5</a:t>
            </a:r>
            <a:endParaRPr lang="zh-CN" altLang="en-US" sz="1200" b="1" i="1" dirty="0"/>
          </a:p>
        </p:txBody>
      </p:sp>
      <p:sp>
        <p:nvSpPr>
          <p:cNvPr id="7" name="Oval 6"/>
          <p:cNvSpPr/>
          <p:nvPr/>
        </p:nvSpPr>
        <p:spPr>
          <a:xfrm>
            <a:off x="2590800" y="2455912"/>
            <a:ext cx="685800" cy="6858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1200" b="1" i="1" dirty="0" smtClean="0"/>
              <a:t>6</a:t>
            </a:r>
            <a:endParaRPr lang="zh-CN" altLang="en-US" sz="1200" b="1" i="1" dirty="0"/>
          </a:p>
        </p:txBody>
      </p:sp>
      <p:cxnSp>
        <p:nvCxnSpPr>
          <p:cNvPr id="8" name="Straight Arrow Connector 7"/>
          <p:cNvCxnSpPr>
            <a:stCxn id="5" idx="5"/>
            <a:endCxn id="6" idx="1"/>
          </p:cNvCxnSpPr>
          <p:nvPr/>
        </p:nvCxnSpPr>
        <p:spPr>
          <a:xfrm rot="16200000" flipH="1">
            <a:off x="890167" y="2812679"/>
            <a:ext cx="277066" cy="73426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a:stCxn id="5" idx="6"/>
            <a:endCxn id="7" idx="2"/>
          </p:cNvCxnSpPr>
          <p:nvPr/>
        </p:nvCxnSpPr>
        <p:spPr>
          <a:xfrm>
            <a:off x="762000" y="2798812"/>
            <a:ext cx="1828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4" idx="5"/>
            <a:endCxn id="7" idx="1"/>
          </p:cNvCxnSpPr>
          <p:nvPr/>
        </p:nvCxnSpPr>
        <p:spPr>
          <a:xfrm rot="16200000" flipH="1">
            <a:off x="2147467" y="2012579"/>
            <a:ext cx="277066" cy="81046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6" idx="7"/>
            <a:endCxn id="7" idx="3"/>
          </p:cNvCxnSpPr>
          <p:nvPr/>
        </p:nvCxnSpPr>
        <p:spPr>
          <a:xfrm rot="5400000" flipH="1" flipV="1">
            <a:off x="2147467" y="2774579"/>
            <a:ext cx="277066" cy="81046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533400" y="2074912"/>
            <a:ext cx="304800" cy="276999"/>
          </a:xfrm>
          <a:prstGeom prst="rect">
            <a:avLst/>
          </a:prstGeom>
          <a:noFill/>
        </p:spPr>
        <p:txBody>
          <a:bodyPr wrap="square" rtlCol="0">
            <a:spAutoFit/>
          </a:bodyPr>
          <a:lstStyle/>
          <a:p>
            <a:r>
              <a:rPr lang="en-US" altLang="zh-CN" sz="1200" dirty="0" smtClean="0"/>
              <a:t>4</a:t>
            </a:r>
            <a:endParaRPr lang="zh-CN" altLang="en-US" sz="1200" dirty="0"/>
          </a:p>
        </p:txBody>
      </p:sp>
      <p:sp>
        <p:nvSpPr>
          <p:cNvPr id="13" name="TextBox 12"/>
          <p:cNvSpPr txBox="1"/>
          <p:nvPr/>
        </p:nvSpPr>
        <p:spPr>
          <a:xfrm>
            <a:off x="2286000" y="2010380"/>
            <a:ext cx="304800" cy="276999"/>
          </a:xfrm>
          <a:prstGeom prst="rect">
            <a:avLst/>
          </a:prstGeom>
          <a:noFill/>
        </p:spPr>
        <p:txBody>
          <a:bodyPr wrap="square" rtlCol="0">
            <a:spAutoFit/>
          </a:bodyPr>
          <a:lstStyle/>
          <a:p>
            <a:r>
              <a:rPr lang="en-US" altLang="zh-CN" sz="1200" dirty="0" smtClean="0"/>
              <a:t>5</a:t>
            </a:r>
            <a:endParaRPr lang="zh-CN" altLang="en-US" sz="1200" dirty="0"/>
          </a:p>
        </p:txBody>
      </p:sp>
      <p:sp>
        <p:nvSpPr>
          <p:cNvPr id="14" name="TextBox 13"/>
          <p:cNvSpPr txBox="1"/>
          <p:nvPr/>
        </p:nvSpPr>
        <p:spPr>
          <a:xfrm>
            <a:off x="609600" y="3217912"/>
            <a:ext cx="304800" cy="276999"/>
          </a:xfrm>
          <a:prstGeom prst="rect">
            <a:avLst/>
          </a:prstGeom>
          <a:noFill/>
        </p:spPr>
        <p:txBody>
          <a:bodyPr wrap="square" rtlCol="0">
            <a:spAutoFit/>
          </a:bodyPr>
          <a:lstStyle/>
          <a:p>
            <a:r>
              <a:rPr lang="en-US" altLang="zh-CN" sz="1200" dirty="0" smtClean="0"/>
              <a:t>7</a:t>
            </a:r>
            <a:endParaRPr lang="zh-CN" altLang="en-US" sz="1200" dirty="0"/>
          </a:p>
        </p:txBody>
      </p:sp>
      <p:sp>
        <p:nvSpPr>
          <p:cNvPr id="15" name="TextBox 14"/>
          <p:cNvSpPr txBox="1"/>
          <p:nvPr/>
        </p:nvSpPr>
        <p:spPr>
          <a:xfrm>
            <a:off x="2286000" y="3305780"/>
            <a:ext cx="304800" cy="276999"/>
          </a:xfrm>
          <a:prstGeom prst="rect">
            <a:avLst/>
          </a:prstGeom>
          <a:noFill/>
        </p:spPr>
        <p:txBody>
          <a:bodyPr wrap="square" rtlCol="0">
            <a:spAutoFit/>
          </a:bodyPr>
          <a:lstStyle/>
          <a:p>
            <a:r>
              <a:rPr lang="en-US" altLang="zh-CN" sz="1200" dirty="0" smtClean="0"/>
              <a:t>3</a:t>
            </a:r>
            <a:endParaRPr lang="zh-CN" altLang="en-US" sz="1200" dirty="0"/>
          </a:p>
        </p:txBody>
      </p:sp>
      <p:sp>
        <p:nvSpPr>
          <p:cNvPr id="16" name="TextBox 15"/>
          <p:cNvSpPr txBox="1"/>
          <p:nvPr/>
        </p:nvSpPr>
        <p:spPr>
          <a:xfrm>
            <a:off x="1447800" y="2467580"/>
            <a:ext cx="457200" cy="276999"/>
          </a:xfrm>
          <a:prstGeom prst="rect">
            <a:avLst/>
          </a:prstGeom>
          <a:noFill/>
        </p:spPr>
        <p:txBody>
          <a:bodyPr wrap="square" rtlCol="0">
            <a:spAutoFit/>
          </a:bodyPr>
          <a:lstStyle/>
          <a:p>
            <a:r>
              <a:rPr lang="en-US" altLang="zh-CN" sz="1200" dirty="0" smtClean="0"/>
              <a:t>11</a:t>
            </a:r>
            <a:endParaRPr lang="zh-CN" altLang="en-US" sz="1200" dirty="0"/>
          </a:p>
        </p:txBody>
      </p:sp>
      <p:cxnSp>
        <p:nvCxnSpPr>
          <p:cNvPr id="17" name="Straight Arrow Connector 16"/>
          <p:cNvCxnSpPr>
            <a:stCxn id="5" idx="7"/>
            <a:endCxn id="4" idx="3"/>
          </p:cNvCxnSpPr>
          <p:nvPr/>
        </p:nvCxnSpPr>
        <p:spPr>
          <a:xfrm rot="5400000" flipH="1" flipV="1">
            <a:off x="890167" y="2050679"/>
            <a:ext cx="277066" cy="73426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3200400" y="3065512"/>
            <a:ext cx="3276600" cy="553998"/>
          </a:xfrm>
          <a:prstGeom prst="rect">
            <a:avLst/>
          </a:prstGeom>
          <a:noFill/>
        </p:spPr>
        <p:txBody>
          <a:bodyPr wrap="square" rtlCol="0">
            <a:spAutoFit/>
          </a:bodyPr>
          <a:lstStyle/>
          <a:p>
            <a:r>
              <a:rPr lang="en-US" altLang="zh-CN" sz="1200" dirty="0" smtClean="0"/>
              <a:t>w(1,6) &gt; w(1,2) + w(2,6)</a:t>
            </a:r>
          </a:p>
          <a:p>
            <a:r>
              <a:rPr lang="en-US" altLang="zh-CN" sz="1200" dirty="0" smtClean="0"/>
              <a:t>w(1,5)+w(5,6) &gt; w(1,2) + w(2,6)</a:t>
            </a:r>
            <a:endParaRPr lang="zh-CN" altLang="en-US" sz="1200" dirty="0"/>
          </a:p>
        </p:txBody>
      </p:sp>
      <p:sp>
        <p:nvSpPr>
          <p:cNvPr id="19" name="Down Arrow 18"/>
          <p:cNvSpPr/>
          <p:nvPr/>
        </p:nvSpPr>
        <p:spPr>
          <a:xfrm>
            <a:off x="1371600" y="4077072"/>
            <a:ext cx="533400" cy="34252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grpSp>
        <p:nvGrpSpPr>
          <p:cNvPr id="3" name="Group 19"/>
          <p:cNvGrpSpPr/>
          <p:nvPr/>
        </p:nvGrpSpPr>
        <p:grpSpPr>
          <a:xfrm>
            <a:off x="76200" y="4495800"/>
            <a:ext cx="3200400" cy="2209800"/>
            <a:chOff x="76200" y="4495800"/>
            <a:chExt cx="3200400" cy="2209800"/>
          </a:xfrm>
        </p:grpSpPr>
        <p:sp>
          <p:nvSpPr>
            <p:cNvPr id="21" name="Oval 20"/>
            <p:cNvSpPr/>
            <p:nvPr/>
          </p:nvSpPr>
          <p:spPr>
            <a:xfrm>
              <a:off x="1295400" y="4495800"/>
              <a:ext cx="685800" cy="6858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1200" b="1" i="1" dirty="0" smtClean="0"/>
                <a:t>2</a:t>
              </a:r>
              <a:endParaRPr lang="zh-CN" altLang="en-US" sz="1200" b="1" i="1" dirty="0"/>
            </a:p>
          </p:txBody>
        </p:sp>
        <p:sp>
          <p:nvSpPr>
            <p:cNvPr id="22" name="Oval 21"/>
            <p:cNvSpPr/>
            <p:nvPr/>
          </p:nvSpPr>
          <p:spPr>
            <a:xfrm>
              <a:off x="76200" y="5257800"/>
              <a:ext cx="685800" cy="6858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1200" b="1" i="1" dirty="0" smtClean="0"/>
                <a:t>1</a:t>
              </a:r>
              <a:endParaRPr lang="zh-CN" altLang="en-US" sz="1200" b="1" i="1" dirty="0"/>
            </a:p>
          </p:txBody>
        </p:sp>
        <p:sp>
          <p:nvSpPr>
            <p:cNvPr id="23" name="Oval 22"/>
            <p:cNvSpPr/>
            <p:nvPr/>
          </p:nvSpPr>
          <p:spPr>
            <a:xfrm>
              <a:off x="1295400" y="6019800"/>
              <a:ext cx="685800" cy="6858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1200" b="1" i="1" dirty="0" smtClean="0"/>
                <a:t>5</a:t>
              </a:r>
              <a:endParaRPr lang="zh-CN" altLang="en-US" sz="1200" b="1" i="1" dirty="0"/>
            </a:p>
          </p:txBody>
        </p:sp>
        <p:sp>
          <p:nvSpPr>
            <p:cNvPr id="24" name="Oval 23"/>
            <p:cNvSpPr/>
            <p:nvPr/>
          </p:nvSpPr>
          <p:spPr>
            <a:xfrm>
              <a:off x="2590800" y="5257800"/>
              <a:ext cx="685800" cy="6858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1200" b="1" i="1" dirty="0" smtClean="0"/>
                <a:t>6</a:t>
              </a:r>
              <a:endParaRPr lang="zh-CN" altLang="en-US" sz="1200" b="1" i="1" dirty="0"/>
            </a:p>
          </p:txBody>
        </p:sp>
        <p:cxnSp>
          <p:nvCxnSpPr>
            <p:cNvPr id="25" name="Straight Arrow Connector 24"/>
            <p:cNvCxnSpPr>
              <a:stCxn id="22" idx="5"/>
              <a:endCxn id="23" idx="1"/>
            </p:cNvCxnSpPr>
            <p:nvPr/>
          </p:nvCxnSpPr>
          <p:spPr>
            <a:xfrm rot="16200000" flipH="1">
              <a:off x="890167" y="5614567"/>
              <a:ext cx="277066" cy="73426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21" idx="5"/>
              <a:endCxn id="24" idx="1"/>
            </p:cNvCxnSpPr>
            <p:nvPr/>
          </p:nvCxnSpPr>
          <p:spPr>
            <a:xfrm rot="16200000" flipH="1">
              <a:off x="2147467" y="4814467"/>
              <a:ext cx="277066" cy="81046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533400" y="4876800"/>
              <a:ext cx="304800" cy="276999"/>
            </a:xfrm>
            <a:prstGeom prst="rect">
              <a:avLst/>
            </a:prstGeom>
            <a:noFill/>
          </p:spPr>
          <p:txBody>
            <a:bodyPr wrap="square" rtlCol="0">
              <a:spAutoFit/>
            </a:bodyPr>
            <a:lstStyle/>
            <a:p>
              <a:r>
                <a:rPr lang="en-US" altLang="zh-CN" sz="1200" dirty="0" smtClean="0"/>
                <a:t>4</a:t>
              </a:r>
              <a:endParaRPr lang="zh-CN" altLang="en-US" sz="1200" dirty="0"/>
            </a:p>
          </p:txBody>
        </p:sp>
        <p:sp>
          <p:nvSpPr>
            <p:cNvPr id="28" name="TextBox 27"/>
            <p:cNvSpPr txBox="1"/>
            <p:nvPr/>
          </p:nvSpPr>
          <p:spPr>
            <a:xfrm>
              <a:off x="2286000" y="4812268"/>
              <a:ext cx="304800" cy="276999"/>
            </a:xfrm>
            <a:prstGeom prst="rect">
              <a:avLst/>
            </a:prstGeom>
            <a:noFill/>
          </p:spPr>
          <p:txBody>
            <a:bodyPr wrap="square" rtlCol="0">
              <a:spAutoFit/>
            </a:bodyPr>
            <a:lstStyle/>
            <a:p>
              <a:r>
                <a:rPr lang="en-US" altLang="zh-CN" sz="1200" dirty="0" smtClean="0"/>
                <a:t>5</a:t>
              </a:r>
              <a:endParaRPr lang="zh-CN" altLang="en-US" sz="1200" dirty="0"/>
            </a:p>
          </p:txBody>
        </p:sp>
        <p:sp>
          <p:nvSpPr>
            <p:cNvPr id="29" name="TextBox 28"/>
            <p:cNvSpPr txBox="1"/>
            <p:nvPr/>
          </p:nvSpPr>
          <p:spPr>
            <a:xfrm>
              <a:off x="609600" y="6019800"/>
              <a:ext cx="304800" cy="276999"/>
            </a:xfrm>
            <a:prstGeom prst="rect">
              <a:avLst/>
            </a:prstGeom>
            <a:noFill/>
          </p:spPr>
          <p:txBody>
            <a:bodyPr wrap="square" rtlCol="0">
              <a:spAutoFit/>
            </a:bodyPr>
            <a:lstStyle/>
            <a:p>
              <a:r>
                <a:rPr lang="en-US" altLang="zh-CN" sz="1200" dirty="0" smtClean="0"/>
                <a:t>7</a:t>
              </a:r>
              <a:endParaRPr lang="zh-CN" altLang="en-US" sz="1200" dirty="0"/>
            </a:p>
          </p:txBody>
        </p:sp>
        <p:cxnSp>
          <p:nvCxnSpPr>
            <p:cNvPr id="30" name="Straight Arrow Connector 29"/>
            <p:cNvCxnSpPr>
              <a:stCxn id="22" idx="7"/>
              <a:endCxn id="21" idx="3"/>
            </p:cNvCxnSpPr>
            <p:nvPr/>
          </p:nvCxnSpPr>
          <p:spPr>
            <a:xfrm rot="5400000" flipH="1" flipV="1">
              <a:off x="890167" y="4852567"/>
              <a:ext cx="277066" cy="73426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
        <p:nvSpPr>
          <p:cNvPr id="31" name="Right Arrow 30"/>
          <p:cNvSpPr/>
          <p:nvPr/>
        </p:nvSpPr>
        <p:spPr>
          <a:xfrm>
            <a:off x="3733800" y="2455912"/>
            <a:ext cx="1752600" cy="457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grpSp>
        <p:nvGrpSpPr>
          <p:cNvPr id="20" name="Group 64"/>
          <p:cNvGrpSpPr/>
          <p:nvPr/>
        </p:nvGrpSpPr>
        <p:grpSpPr>
          <a:xfrm>
            <a:off x="5867400" y="1693912"/>
            <a:ext cx="3200400" cy="2209800"/>
            <a:chOff x="5867400" y="1295400"/>
            <a:chExt cx="3200400" cy="2209800"/>
          </a:xfrm>
        </p:grpSpPr>
        <p:sp>
          <p:nvSpPr>
            <p:cNvPr id="32" name="Oval 31"/>
            <p:cNvSpPr/>
            <p:nvPr/>
          </p:nvSpPr>
          <p:spPr>
            <a:xfrm>
              <a:off x="7086600" y="1295400"/>
              <a:ext cx="685800" cy="6858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1200" b="1" i="1" dirty="0" smtClean="0"/>
                <a:t>2</a:t>
              </a:r>
              <a:endParaRPr lang="zh-CN" altLang="en-US" sz="1200" b="1" i="1" dirty="0"/>
            </a:p>
          </p:txBody>
        </p:sp>
        <p:sp>
          <p:nvSpPr>
            <p:cNvPr id="33" name="Oval 32"/>
            <p:cNvSpPr/>
            <p:nvPr/>
          </p:nvSpPr>
          <p:spPr>
            <a:xfrm>
              <a:off x="5867400" y="2057400"/>
              <a:ext cx="685800" cy="6858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1200" b="1" i="1" dirty="0" smtClean="0"/>
                <a:t>1</a:t>
              </a:r>
              <a:endParaRPr lang="zh-CN" altLang="en-US" sz="1200" b="1" i="1" dirty="0"/>
            </a:p>
          </p:txBody>
        </p:sp>
        <p:sp>
          <p:nvSpPr>
            <p:cNvPr id="34" name="Oval 33"/>
            <p:cNvSpPr/>
            <p:nvPr/>
          </p:nvSpPr>
          <p:spPr>
            <a:xfrm>
              <a:off x="7086600" y="2819400"/>
              <a:ext cx="685800" cy="6858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1200" b="1" i="1" dirty="0" smtClean="0"/>
                <a:t>5</a:t>
              </a:r>
              <a:endParaRPr lang="zh-CN" altLang="en-US" sz="1200" b="1" i="1" dirty="0"/>
            </a:p>
          </p:txBody>
        </p:sp>
        <p:sp>
          <p:nvSpPr>
            <p:cNvPr id="35" name="Oval 34"/>
            <p:cNvSpPr/>
            <p:nvPr/>
          </p:nvSpPr>
          <p:spPr>
            <a:xfrm>
              <a:off x="8382000" y="2057400"/>
              <a:ext cx="685800" cy="6858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1200" b="1" i="1" dirty="0" smtClean="0"/>
                <a:t>6</a:t>
              </a:r>
              <a:endParaRPr lang="zh-CN" altLang="en-US" sz="1200" b="1" i="1" dirty="0"/>
            </a:p>
          </p:txBody>
        </p:sp>
        <p:cxnSp>
          <p:nvCxnSpPr>
            <p:cNvPr id="36" name="Straight Arrow Connector 35"/>
            <p:cNvCxnSpPr>
              <a:stCxn id="33" idx="5"/>
              <a:endCxn id="34" idx="1"/>
            </p:cNvCxnSpPr>
            <p:nvPr/>
          </p:nvCxnSpPr>
          <p:spPr>
            <a:xfrm rot="16200000" flipH="1">
              <a:off x="6681367" y="2414167"/>
              <a:ext cx="277066" cy="73426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33" idx="6"/>
              <a:endCxn id="35" idx="2"/>
            </p:cNvCxnSpPr>
            <p:nvPr/>
          </p:nvCxnSpPr>
          <p:spPr>
            <a:xfrm>
              <a:off x="6553200" y="2400300"/>
              <a:ext cx="1828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32" idx="5"/>
              <a:endCxn id="35" idx="1"/>
            </p:cNvCxnSpPr>
            <p:nvPr/>
          </p:nvCxnSpPr>
          <p:spPr>
            <a:xfrm rot="16200000" flipH="1">
              <a:off x="7938667" y="1614067"/>
              <a:ext cx="277066" cy="81046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34" idx="7"/>
              <a:endCxn id="35" idx="3"/>
            </p:cNvCxnSpPr>
            <p:nvPr/>
          </p:nvCxnSpPr>
          <p:spPr>
            <a:xfrm rot="5400000" flipH="1" flipV="1">
              <a:off x="7938667" y="2376067"/>
              <a:ext cx="277066" cy="81046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6324600" y="1676400"/>
              <a:ext cx="457200" cy="276999"/>
            </a:xfrm>
            <a:prstGeom prst="rect">
              <a:avLst/>
            </a:prstGeom>
            <a:noFill/>
          </p:spPr>
          <p:txBody>
            <a:bodyPr wrap="square" rtlCol="0">
              <a:spAutoFit/>
            </a:bodyPr>
            <a:lstStyle/>
            <a:p>
              <a:r>
                <a:rPr lang="en-US" altLang="zh-CN" sz="1200" dirty="0" smtClean="0"/>
                <a:t>45</a:t>
              </a:r>
              <a:endParaRPr lang="zh-CN" altLang="en-US" sz="1200" dirty="0"/>
            </a:p>
          </p:txBody>
        </p:sp>
        <p:sp>
          <p:nvSpPr>
            <p:cNvPr id="41" name="TextBox 40"/>
            <p:cNvSpPr txBox="1"/>
            <p:nvPr/>
          </p:nvSpPr>
          <p:spPr>
            <a:xfrm>
              <a:off x="8077200" y="1611868"/>
              <a:ext cx="457200" cy="276999"/>
            </a:xfrm>
            <a:prstGeom prst="rect">
              <a:avLst/>
            </a:prstGeom>
            <a:noFill/>
          </p:spPr>
          <p:txBody>
            <a:bodyPr wrap="square" rtlCol="0">
              <a:spAutoFit/>
            </a:bodyPr>
            <a:lstStyle/>
            <a:p>
              <a:r>
                <a:rPr lang="en-US" altLang="zh-CN" sz="1200" dirty="0" smtClean="0"/>
                <a:t>50</a:t>
              </a:r>
              <a:endParaRPr lang="zh-CN" altLang="en-US" sz="1200" dirty="0"/>
            </a:p>
          </p:txBody>
        </p:sp>
        <p:sp>
          <p:nvSpPr>
            <p:cNvPr id="42" name="TextBox 41"/>
            <p:cNvSpPr txBox="1"/>
            <p:nvPr/>
          </p:nvSpPr>
          <p:spPr>
            <a:xfrm>
              <a:off x="6400800" y="2819400"/>
              <a:ext cx="457200" cy="276999"/>
            </a:xfrm>
            <a:prstGeom prst="rect">
              <a:avLst/>
            </a:prstGeom>
            <a:noFill/>
          </p:spPr>
          <p:txBody>
            <a:bodyPr wrap="square" rtlCol="0">
              <a:spAutoFit/>
            </a:bodyPr>
            <a:lstStyle/>
            <a:p>
              <a:r>
                <a:rPr lang="en-US" altLang="zh-CN" sz="1200" dirty="0" smtClean="0"/>
                <a:t>66</a:t>
              </a:r>
              <a:endParaRPr lang="zh-CN" altLang="en-US" sz="1200" dirty="0"/>
            </a:p>
          </p:txBody>
        </p:sp>
        <p:sp>
          <p:nvSpPr>
            <p:cNvPr id="43" name="TextBox 42"/>
            <p:cNvSpPr txBox="1"/>
            <p:nvPr/>
          </p:nvSpPr>
          <p:spPr>
            <a:xfrm>
              <a:off x="8077200" y="2907268"/>
              <a:ext cx="457200" cy="276999"/>
            </a:xfrm>
            <a:prstGeom prst="rect">
              <a:avLst/>
            </a:prstGeom>
            <a:noFill/>
          </p:spPr>
          <p:txBody>
            <a:bodyPr wrap="square" rtlCol="0">
              <a:spAutoFit/>
            </a:bodyPr>
            <a:lstStyle/>
            <a:p>
              <a:r>
                <a:rPr lang="en-US" altLang="zh-CN" sz="1200" dirty="0" smtClean="0"/>
                <a:t>31</a:t>
              </a:r>
              <a:endParaRPr lang="zh-CN" altLang="en-US" sz="1200" dirty="0"/>
            </a:p>
          </p:txBody>
        </p:sp>
        <p:sp>
          <p:nvSpPr>
            <p:cNvPr id="44" name="TextBox 43"/>
            <p:cNvSpPr txBox="1"/>
            <p:nvPr/>
          </p:nvSpPr>
          <p:spPr>
            <a:xfrm>
              <a:off x="7239000" y="2069068"/>
              <a:ext cx="533400" cy="276999"/>
            </a:xfrm>
            <a:prstGeom prst="rect">
              <a:avLst/>
            </a:prstGeom>
            <a:noFill/>
          </p:spPr>
          <p:txBody>
            <a:bodyPr wrap="square" rtlCol="0">
              <a:spAutoFit/>
            </a:bodyPr>
            <a:lstStyle/>
            <a:p>
              <a:r>
                <a:rPr lang="en-US" altLang="zh-CN" sz="1200" dirty="0" smtClean="0"/>
                <a:t>123</a:t>
              </a:r>
              <a:endParaRPr lang="zh-CN" altLang="en-US" sz="1200" dirty="0"/>
            </a:p>
          </p:txBody>
        </p:sp>
        <p:cxnSp>
          <p:nvCxnSpPr>
            <p:cNvPr id="45" name="Straight Arrow Connector 44"/>
            <p:cNvCxnSpPr>
              <a:stCxn id="33" idx="7"/>
              <a:endCxn id="32" idx="3"/>
            </p:cNvCxnSpPr>
            <p:nvPr/>
          </p:nvCxnSpPr>
          <p:spPr>
            <a:xfrm rot="5400000" flipH="1" flipV="1">
              <a:off x="6681367" y="1652167"/>
              <a:ext cx="277066" cy="73426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
        <p:nvSpPr>
          <p:cNvPr id="46" name="Down Arrow 45"/>
          <p:cNvSpPr/>
          <p:nvPr/>
        </p:nvSpPr>
        <p:spPr>
          <a:xfrm>
            <a:off x="7162800" y="4077072"/>
            <a:ext cx="533400" cy="34252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grpSp>
        <p:nvGrpSpPr>
          <p:cNvPr id="47" name="Group 57"/>
          <p:cNvGrpSpPr/>
          <p:nvPr/>
        </p:nvGrpSpPr>
        <p:grpSpPr>
          <a:xfrm>
            <a:off x="5867400" y="4495800"/>
            <a:ext cx="3200400" cy="2209800"/>
            <a:chOff x="5867400" y="4495800"/>
            <a:chExt cx="3200400" cy="2209800"/>
          </a:xfrm>
        </p:grpSpPr>
        <p:sp>
          <p:nvSpPr>
            <p:cNvPr id="48" name="Oval 47"/>
            <p:cNvSpPr/>
            <p:nvPr/>
          </p:nvSpPr>
          <p:spPr>
            <a:xfrm>
              <a:off x="7086600" y="4495800"/>
              <a:ext cx="685800" cy="6858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1200" b="1" i="1" dirty="0" smtClean="0"/>
                <a:t>2</a:t>
              </a:r>
              <a:endParaRPr lang="zh-CN" altLang="en-US" sz="1200" b="1" i="1" dirty="0"/>
            </a:p>
          </p:txBody>
        </p:sp>
        <p:sp>
          <p:nvSpPr>
            <p:cNvPr id="49" name="Oval 48"/>
            <p:cNvSpPr/>
            <p:nvPr/>
          </p:nvSpPr>
          <p:spPr>
            <a:xfrm>
              <a:off x="5867400" y="5257800"/>
              <a:ext cx="685800" cy="6858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1200" b="1" i="1" dirty="0" smtClean="0"/>
                <a:t>1</a:t>
              </a:r>
              <a:endParaRPr lang="zh-CN" altLang="en-US" sz="1200" b="1" i="1" dirty="0"/>
            </a:p>
          </p:txBody>
        </p:sp>
        <p:sp>
          <p:nvSpPr>
            <p:cNvPr id="50" name="Oval 49"/>
            <p:cNvSpPr/>
            <p:nvPr/>
          </p:nvSpPr>
          <p:spPr>
            <a:xfrm>
              <a:off x="7086600" y="6019800"/>
              <a:ext cx="685800" cy="6858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1200" b="1" i="1" dirty="0" smtClean="0"/>
                <a:t>5</a:t>
              </a:r>
              <a:endParaRPr lang="zh-CN" altLang="en-US" sz="1200" b="1" i="1" dirty="0"/>
            </a:p>
          </p:txBody>
        </p:sp>
        <p:sp>
          <p:nvSpPr>
            <p:cNvPr id="51" name="Oval 50"/>
            <p:cNvSpPr/>
            <p:nvPr/>
          </p:nvSpPr>
          <p:spPr>
            <a:xfrm>
              <a:off x="8382000" y="5257800"/>
              <a:ext cx="685800" cy="6858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1200" b="1" i="1" dirty="0" smtClean="0"/>
                <a:t>6</a:t>
              </a:r>
              <a:endParaRPr lang="zh-CN" altLang="en-US" sz="1200" b="1" i="1" dirty="0"/>
            </a:p>
          </p:txBody>
        </p:sp>
        <p:cxnSp>
          <p:nvCxnSpPr>
            <p:cNvPr id="52" name="Straight Arrow Connector 51"/>
            <p:cNvCxnSpPr>
              <a:stCxn id="49" idx="5"/>
              <a:endCxn id="50" idx="1"/>
            </p:cNvCxnSpPr>
            <p:nvPr/>
          </p:nvCxnSpPr>
          <p:spPr>
            <a:xfrm rot="16200000" flipH="1">
              <a:off x="6681367" y="5614567"/>
              <a:ext cx="277066" cy="73426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48" idx="5"/>
              <a:endCxn id="51" idx="1"/>
            </p:cNvCxnSpPr>
            <p:nvPr/>
          </p:nvCxnSpPr>
          <p:spPr>
            <a:xfrm rot="16200000" flipH="1">
              <a:off x="7938667" y="4814467"/>
              <a:ext cx="277066" cy="81046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6324600" y="4876800"/>
              <a:ext cx="457200" cy="276999"/>
            </a:xfrm>
            <a:prstGeom prst="rect">
              <a:avLst/>
            </a:prstGeom>
            <a:noFill/>
          </p:spPr>
          <p:txBody>
            <a:bodyPr wrap="square" rtlCol="0">
              <a:spAutoFit/>
            </a:bodyPr>
            <a:lstStyle/>
            <a:p>
              <a:r>
                <a:rPr lang="en-US" altLang="zh-CN" sz="1200" dirty="0" smtClean="0"/>
                <a:t>45</a:t>
              </a:r>
              <a:endParaRPr lang="zh-CN" altLang="en-US" sz="1200" dirty="0"/>
            </a:p>
          </p:txBody>
        </p:sp>
        <p:sp>
          <p:nvSpPr>
            <p:cNvPr id="55" name="TextBox 54"/>
            <p:cNvSpPr txBox="1"/>
            <p:nvPr/>
          </p:nvSpPr>
          <p:spPr>
            <a:xfrm>
              <a:off x="8077200" y="4812268"/>
              <a:ext cx="533400" cy="276999"/>
            </a:xfrm>
            <a:prstGeom prst="rect">
              <a:avLst/>
            </a:prstGeom>
            <a:noFill/>
          </p:spPr>
          <p:txBody>
            <a:bodyPr wrap="square" rtlCol="0">
              <a:spAutoFit/>
            </a:bodyPr>
            <a:lstStyle/>
            <a:p>
              <a:r>
                <a:rPr lang="en-US" altLang="zh-CN" sz="1200" dirty="0" smtClean="0"/>
                <a:t>50</a:t>
              </a:r>
              <a:endParaRPr lang="zh-CN" altLang="en-US" sz="1200" dirty="0"/>
            </a:p>
          </p:txBody>
        </p:sp>
        <p:sp>
          <p:nvSpPr>
            <p:cNvPr id="56" name="TextBox 55"/>
            <p:cNvSpPr txBox="1"/>
            <p:nvPr/>
          </p:nvSpPr>
          <p:spPr>
            <a:xfrm>
              <a:off x="6400800" y="6019800"/>
              <a:ext cx="533400" cy="276999"/>
            </a:xfrm>
            <a:prstGeom prst="rect">
              <a:avLst/>
            </a:prstGeom>
            <a:noFill/>
          </p:spPr>
          <p:txBody>
            <a:bodyPr wrap="square" rtlCol="0">
              <a:spAutoFit/>
            </a:bodyPr>
            <a:lstStyle/>
            <a:p>
              <a:r>
                <a:rPr lang="en-US" altLang="zh-CN" sz="1200" dirty="0" smtClean="0"/>
                <a:t>66</a:t>
              </a:r>
              <a:endParaRPr lang="zh-CN" altLang="en-US" sz="1200" dirty="0"/>
            </a:p>
          </p:txBody>
        </p:sp>
        <p:cxnSp>
          <p:nvCxnSpPr>
            <p:cNvPr id="57" name="Straight Arrow Connector 56"/>
            <p:cNvCxnSpPr>
              <a:stCxn id="49" idx="7"/>
              <a:endCxn id="48" idx="3"/>
            </p:cNvCxnSpPr>
            <p:nvPr/>
          </p:nvCxnSpPr>
          <p:spPr>
            <a:xfrm rot="5400000" flipH="1" flipV="1">
              <a:off x="6681367" y="4852567"/>
              <a:ext cx="277066" cy="73426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cxnSp>
        <p:nvCxnSpPr>
          <p:cNvPr id="60" name="Straight Arrow Connector 59"/>
          <p:cNvCxnSpPr>
            <a:stCxn id="18" idx="2"/>
            <a:endCxn id="61" idx="0"/>
          </p:cNvCxnSpPr>
          <p:nvPr/>
        </p:nvCxnSpPr>
        <p:spPr>
          <a:xfrm rot="5400000">
            <a:off x="4133855" y="3257555"/>
            <a:ext cx="342890" cy="10668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2667000" y="3962400"/>
            <a:ext cx="2209800" cy="461665"/>
          </a:xfrm>
          <a:prstGeom prst="rect">
            <a:avLst/>
          </a:prstGeom>
          <a:noFill/>
          <a:ln>
            <a:solidFill>
              <a:srgbClr val="FF0000"/>
            </a:solidFill>
          </a:ln>
        </p:spPr>
        <p:txBody>
          <a:bodyPr wrap="square" rtlCol="0">
            <a:spAutoFit/>
          </a:bodyPr>
          <a:lstStyle/>
          <a:p>
            <a:r>
              <a:rPr lang="en-US" altLang="zh-CN" sz="1200" dirty="0" smtClean="0">
                <a:solidFill>
                  <a:srgbClr val="FF0000"/>
                </a:solidFill>
              </a:rPr>
              <a:t>Linear constraints to preserve the utility</a:t>
            </a:r>
            <a:endParaRPr lang="zh-CN" altLang="en-US" sz="1200" dirty="0">
              <a:solidFill>
                <a:srgbClr val="FF0000"/>
              </a:solidFill>
            </a:endParaRPr>
          </a:p>
        </p:txBody>
      </p:sp>
      <p:sp>
        <p:nvSpPr>
          <p:cNvPr id="64" name="TextBox 63"/>
          <p:cNvSpPr txBox="1"/>
          <p:nvPr/>
        </p:nvSpPr>
        <p:spPr>
          <a:xfrm>
            <a:off x="3347864" y="5118283"/>
            <a:ext cx="2430760" cy="830997"/>
          </a:xfrm>
          <a:prstGeom prst="rect">
            <a:avLst/>
          </a:prstGeom>
          <a:noFill/>
          <a:ln>
            <a:solidFill>
              <a:srgbClr val="FF0000"/>
            </a:solidFill>
          </a:ln>
        </p:spPr>
        <p:txBody>
          <a:bodyPr wrap="square" rtlCol="0">
            <a:spAutoFit/>
          </a:bodyPr>
          <a:lstStyle/>
          <a:p>
            <a:r>
              <a:rPr lang="en-US" altLang="zh-CN" sz="1200" dirty="0" smtClean="0">
                <a:solidFill>
                  <a:srgbClr val="FF0000"/>
                </a:solidFill>
              </a:rPr>
              <a:t>Use Linear Programming solver to assign new weights. Thus the utilities are preserved</a:t>
            </a:r>
            <a:endParaRPr lang="zh-CN" altLang="en-US" sz="1200" dirty="0">
              <a:solidFill>
                <a:srgbClr val="FF0000"/>
              </a:solidFill>
            </a:endParaRPr>
          </a:p>
        </p:txBody>
      </p:sp>
      <p:sp>
        <p:nvSpPr>
          <p:cNvPr id="66" name="TextBox 65"/>
          <p:cNvSpPr txBox="1"/>
          <p:nvPr/>
        </p:nvSpPr>
        <p:spPr>
          <a:xfrm>
            <a:off x="2819400" y="6324600"/>
            <a:ext cx="3200400" cy="276999"/>
          </a:xfrm>
          <a:prstGeom prst="rect">
            <a:avLst/>
          </a:prstGeom>
          <a:noFill/>
        </p:spPr>
        <p:txBody>
          <a:bodyPr wrap="square" rtlCol="0">
            <a:spAutoFit/>
          </a:bodyPr>
          <a:lstStyle/>
          <a:p>
            <a:r>
              <a:rPr lang="en-US" altLang="zh-CN" sz="1200" b="1" i="1" dirty="0" smtClean="0">
                <a:solidFill>
                  <a:srgbClr val="FF0000"/>
                </a:solidFill>
              </a:rPr>
              <a:t>Linear Programming !!</a:t>
            </a:r>
            <a:endParaRPr lang="zh-CN" altLang="en-US" sz="1200" b="1" i="1"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31" grpId="0" animBg="1"/>
      <p:bldP spid="46" grpId="0" animBg="1"/>
      <p:bldP spid="61" grpId="0" animBg="1"/>
      <p:bldP spid="64" grpId="0" animBg="1"/>
      <p:bldP spid="6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Attack the </a:t>
            </a:r>
            <a:r>
              <a:rPr lang="en-US" altLang="zh-CN" dirty="0" err="1" smtClean="0"/>
              <a:t>Anonymized</a:t>
            </a:r>
            <a:r>
              <a:rPr lang="en-US" altLang="zh-CN" dirty="0" smtClean="0"/>
              <a:t> Data</a:t>
            </a:r>
            <a:endParaRPr lang="zh-CN" altLang="en-US" dirty="0"/>
          </a:p>
        </p:txBody>
      </p:sp>
      <p:sp>
        <p:nvSpPr>
          <p:cNvPr id="3" name="Content Placeholder 2"/>
          <p:cNvSpPr>
            <a:spLocks noGrp="1"/>
          </p:cNvSpPr>
          <p:nvPr>
            <p:ph idx="1"/>
          </p:nvPr>
        </p:nvSpPr>
        <p:spPr>
          <a:xfrm>
            <a:off x="566738" y="1628800"/>
            <a:ext cx="8001000" cy="1748408"/>
          </a:xfrm>
        </p:spPr>
        <p:txBody>
          <a:bodyPr/>
          <a:lstStyle/>
          <a:p>
            <a:r>
              <a:rPr lang="en-US" altLang="zh-CN" dirty="0" smtClean="0"/>
              <a:t>An attacker</a:t>
            </a:r>
          </a:p>
          <a:p>
            <a:pPr lvl="1"/>
            <a:r>
              <a:rPr lang="en-US" altLang="zh-CN" dirty="0" smtClean="0"/>
              <a:t>Background knowledge</a:t>
            </a:r>
          </a:p>
          <a:p>
            <a:pPr lvl="2"/>
            <a:r>
              <a:rPr lang="en-US" altLang="zh-CN" dirty="0" smtClean="0"/>
              <a:t>The information he knows about a victim</a:t>
            </a:r>
          </a:p>
          <a:p>
            <a:pPr lvl="1"/>
            <a:r>
              <a:rPr lang="en-US" altLang="zh-CN" dirty="0" smtClean="0"/>
              <a:t>Sensitive information</a:t>
            </a:r>
          </a:p>
          <a:p>
            <a:pPr lvl="2"/>
            <a:r>
              <a:rPr lang="en-US" altLang="zh-CN" dirty="0" smtClean="0"/>
              <a:t>The information that user cares</a:t>
            </a:r>
          </a:p>
          <a:p>
            <a:pPr lvl="1"/>
            <a:endParaRPr lang="zh-CN" altLang="en-US" dirty="0"/>
          </a:p>
        </p:txBody>
      </p:sp>
      <p:sp>
        <p:nvSpPr>
          <p:cNvPr id="4" name="Date Placeholder 3"/>
          <p:cNvSpPr>
            <a:spLocks noGrp="1"/>
          </p:cNvSpPr>
          <p:nvPr>
            <p:ph type="dt" sz="half" idx="10"/>
          </p:nvPr>
        </p:nvSpPr>
        <p:spPr/>
        <p:txBody>
          <a:bodyPr/>
          <a:lstStyle/>
          <a:p>
            <a:pPr>
              <a:defRPr/>
            </a:pPr>
            <a:fld id="{B0DB3B57-E521-4D6A-BED5-76BE30EF54E1}" type="datetime1">
              <a:rPr lang="en-US" altLang="zh-CN" smtClean="0"/>
              <a:pPr>
                <a:defRPr/>
              </a:pPr>
              <a:t>12/2/17</a:t>
            </a:fld>
            <a:endParaRPr lang="en-US" altLang="zh-CN"/>
          </a:p>
        </p:txBody>
      </p:sp>
      <p:pic>
        <p:nvPicPr>
          <p:cNvPr id="5" name="Picture 2"/>
          <p:cNvPicPr>
            <a:picLocks noChangeAspect="1" noChangeArrowheads="1"/>
          </p:cNvPicPr>
          <p:nvPr/>
        </p:nvPicPr>
        <p:blipFill>
          <a:blip r:embed="rId3" cstate="print"/>
          <a:srcRect/>
          <a:stretch>
            <a:fillRect/>
          </a:stretch>
        </p:blipFill>
        <p:spPr bwMode="auto">
          <a:xfrm>
            <a:off x="143443" y="4091136"/>
            <a:ext cx="4156075" cy="2362200"/>
          </a:xfrm>
          <a:prstGeom prst="rect">
            <a:avLst/>
          </a:prstGeom>
          <a:noFill/>
          <a:ln w="9525">
            <a:noFill/>
            <a:miter lim="800000"/>
            <a:headEnd/>
            <a:tailEnd/>
          </a:ln>
        </p:spPr>
      </p:pic>
      <p:pic>
        <p:nvPicPr>
          <p:cNvPr id="190466" name="Picture 2"/>
          <p:cNvPicPr>
            <a:picLocks noChangeAspect="1" noChangeArrowheads="1"/>
          </p:cNvPicPr>
          <p:nvPr/>
        </p:nvPicPr>
        <p:blipFill>
          <a:blip r:embed="rId4" cstate="print"/>
          <a:srcRect/>
          <a:stretch>
            <a:fillRect/>
          </a:stretch>
        </p:blipFill>
        <p:spPr bwMode="auto">
          <a:xfrm>
            <a:off x="4572000" y="3895350"/>
            <a:ext cx="3888432" cy="2629994"/>
          </a:xfrm>
          <a:prstGeom prst="rect">
            <a:avLst/>
          </a:prstGeom>
          <a:noFill/>
          <a:ln w="9525">
            <a:noFill/>
            <a:miter lim="800000"/>
            <a:headEnd/>
            <a:tailEnd/>
          </a:ln>
        </p:spPr>
      </p:pic>
      <p:sp>
        <p:nvSpPr>
          <p:cNvPr id="9" name="TextBox 8"/>
          <p:cNvSpPr txBox="1"/>
          <p:nvPr/>
        </p:nvSpPr>
        <p:spPr>
          <a:xfrm>
            <a:off x="4788024" y="6505599"/>
            <a:ext cx="3168352" cy="307777"/>
          </a:xfrm>
          <a:prstGeom prst="rect">
            <a:avLst/>
          </a:prstGeom>
          <a:noFill/>
        </p:spPr>
        <p:txBody>
          <a:bodyPr wrap="square" rtlCol="0">
            <a:spAutoFit/>
          </a:bodyPr>
          <a:lstStyle/>
          <a:p>
            <a:r>
              <a:rPr lang="en-US" altLang="zh-CN" sz="1400" dirty="0" smtClean="0"/>
              <a:t>Hospital Data</a:t>
            </a:r>
            <a:endParaRPr lang="zh-CN" altLang="en-US" sz="1400" dirty="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Solution Skeleton</a:t>
            </a:r>
            <a:endParaRPr lang="zh-CN" altLang="en-US" dirty="0"/>
          </a:p>
        </p:txBody>
      </p:sp>
      <p:sp>
        <p:nvSpPr>
          <p:cNvPr id="4" name="TextBox 3"/>
          <p:cNvSpPr txBox="1"/>
          <p:nvPr/>
        </p:nvSpPr>
        <p:spPr>
          <a:xfrm>
            <a:off x="-540568" y="1921932"/>
            <a:ext cx="4038600" cy="830997"/>
          </a:xfrm>
          <a:prstGeom prst="rect">
            <a:avLst/>
          </a:prstGeom>
          <a:noFill/>
        </p:spPr>
        <p:txBody>
          <a:bodyPr wrap="square" rtlCol="0">
            <a:spAutoFit/>
          </a:bodyPr>
          <a:lstStyle/>
          <a:p>
            <a:endParaRPr lang="en-US" altLang="zh-CN" sz="1200" dirty="0" smtClean="0"/>
          </a:p>
          <a:p>
            <a:r>
              <a:rPr lang="en-US" altLang="zh-CN" sz="1200" dirty="0" smtClean="0"/>
              <a:t>Utility request: </a:t>
            </a:r>
          </a:p>
          <a:p>
            <a:r>
              <a:rPr lang="en-US" altLang="zh-CN" sz="1200" dirty="0" smtClean="0"/>
              <a:t>     shortest path tree etc.</a:t>
            </a:r>
          </a:p>
        </p:txBody>
      </p:sp>
      <p:cxnSp>
        <p:nvCxnSpPr>
          <p:cNvPr id="19" name="Straight Arrow Connector 18"/>
          <p:cNvCxnSpPr>
            <a:endCxn id="7" idx="1"/>
          </p:cNvCxnSpPr>
          <p:nvPr/>
        </p:nvCxnSpPr>
        <p:spPr>
          <a:xfrm>
            <a:off x="2483768" y="2636912"/>
            <a:ext cx="3071664" cy="470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483768" y="2708920"/>
            <a:ext cx="2952328" cy="276999"/>
          </a:xfrm>
          <a:prstGeom prst="rect">
            <a:avLst/>
          </a:prstGeom>
          <a:noFill/>
        </p:spPr>
        <p:txBody>
          <a:bodyPr wrap="square" rtlCol="0">
            <a:spAutoFit/>
          </a:bodyPr>
          <a:lstStyle/>
          <a:p>
            <a:r>
              <a:rPr lang="en-US" altLang="zh-CN" sz="1200" dirty="0" smtClean="0"/>
              <a:t>From the construction of this tree</a:t>
            </a:r>
            <a:endParaRPr lang="zh-CN" altLang="en-US" sz="1200" dirty="0"/>
          </a:p>
        </p:txBody>
      </p:sp>
      <p:sp>
        <p:nvSpPr>
          <p:cNvPr id="30" name="Down Arrow 29"/>
          <p:cNvSpPr/>
          <p:nvPr/>
        </p:nvSpPr>
        <p:spPr>
          <a:xfrm>
            <a:off x="6546032" y="3284984"/>
            <a:ext cx="304800" cy="15240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31" name="Flowchart: Summing Junction 30"/>
          <p:cNvSpPr/>
          <p:nvPr/>
        </p:nvSpPr>
        <p:spPr>
          <a:xfrm>
            <a:off x="6165032" y="4885184"/>
            <a:ext cx="1066800" cy="914400"/>
          </a:xfrm>
          <a:prstGeom prst="flowChartSummingJunction">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sz="1200"/>
          </a:p>
        </p:txBody>
      </p:sp>
      <p:sp>
        <p:nvSpPr>
          <p:cNvPr id="32" name="TextBox 31"/>
          <p:cNvSpPr txBox="1"/>
          <p:nvPr/>
        </p:nvSpPr>
        <p:spPr>
          <a:xfrm>
            <a:off x="7308032" y="5189984"/>
            <a:ext cx="914400" cy="276999"/>
          </a:xfrm>
          <a:prstGeom prst="rect">
            <a:avLst/>
          </a:prstGeom>
          <a:noFill/>
        </p:spPr>
        <p:txBody>
          <a:bodyPr wrap="square" rtlCol="0">
            <a:spAutoFit/>
          </a:bodyPr>
          <a:lstStyle/>
          <a:p>
            <a:r>
              <a:rPr lang="en-US" altLang="zh-CN" sz="1200" dirty="0" smtClean="0"/>
              <a:t>Solver</a:t>
            </a:r>
            <a:endParaRPr lang="zh-CN" altLang="en-US" sz="1200" dirty="0"/>
          </a:p>
        </p:txBody>
      </p:sp>
      <p:grpSp>
        <p:nvGrpSpPr>
          <p:cNvPr id="11" name="Group 38"/>
          <p:cNvGrpSpPr/>
          <p:nvPr/>
        </p:nvGrpSpPr>
        <p:grpSpPr>
          <a:xfrm>
            <a:off x="2278832" y="5169204"/>
            <a:ext cx="3657600" cy="325580"/>
            <a:chOff x="2819400" y="5237020"/>
            <a:chExt cx="3657600" cy="325580"/>
          </a:xfrm>
        </p:grpSpPr>
        <p:sp>
          <p:nvSpPr>
            <p:cNvPr id="33" name="Right Arrow 32"/>
            <p:cNvSpPr/>
            <p:nvPr/>
          </p:nvSpPr>
          <p:spPr>
            <a:xfrm flipH="1">
              <a:off x="5029200" y="5257800"/>
              <a:ext cx="1447800"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34" name="TextBox 33"/>
            <p:cNvSpPr txBox="1"/>
            <p:nvPr/>
          </p:nvSpPr>
          <p:spPr>
            <a:xfrm>
              <a:off x="2819400" y="5237020"/>
              <a:ext cx="2133600" cy="276999"/>
            </a:xfrm>
            <a:prstGeom prst="rect">
              <a:avLst/>
            </a:prstGeom>
            <a:noFill/>
          </p:spPr>
          <p:txBody>
            <a:bodyPr wrap="square" rtlCol="0">
              <a:spAutoFit/>
            </a:bodyPr>
            <a:lstStyle/>
            <a:p>
              <a:r>
                <a:rPr lang="en-US" altLang="zh-CN" sz="1200" dirty="0" smtClean="0"/>
                <a:t>All the edge weights</a:t>
              </a:r>
              <a:endParaRPr lang="zh-CN" altLang="en-US" sz="1200" dirty="0"/>
            </a:p>
          </p:txBody>
        </p:sp>
      </p:grpSp>
      <p:sp>
        <p:nvSpPr>
          <p:cNvPr id="5" name="TextBox 4"/>
          <p:cNvSpPr txBox="1"/>
          <p:nvPr/>
        </p:nvSpPr>
        <p:spPr>
          <a:xfrm>
            <a:off x="6305128" y="1988840"/>
            <a:ext cx="1219200" cy="276999"/>
          </a:xfrm>
          <a:prstGeom prst="rect">
            <a:avLst/>
          </a:prstGeom>
          <a:noFill/>
        </p:spPr>
        <p:txBody>
          <a:bodyPr wrap="square" rtlCol="0">
            <a:spAutoFit/>
          </a:bodyPr>
          <a:lstStyle/>
          <a:p>
            <a:r>
              <a:rPr lang="en-US" altLang="zh-CN" sz="1200" dirty="0" smtClean="0"/>
              <a:t>LP model</a:t>
            </a:r>
            <a:endParaRPr lang="zh-CN" altLang="en-US" sz="1200" dirty="0"/>
          </a:p>
        </p:txBody>
      </p:sp>
      <p:sp>
        <p:nvSpPr>
          <p:cNvPr id="7" name="Rectangle 6"/>
          <p:cNvSpPr/>
          <p:nvPr/>
        </p:nvSpPr>
        <p:spPr>
          <a:xfrm>
            <a:off x="5555432" y="2379132"/>
            <a:ext cx="2819400" cy="6096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1200" dirty="0" smtClean="0"/>
              <a:t>Linear Constraints</a:t>
            </a:r>
            <a:endParaRPr lang="zh-CN" altLang="en-US" sz="1200" dirty="0"/>
          </a:p>
        </p:txBody>
      </p:sp>
      <p:sp>
        <p:nvSpPr>
          <p:cNvPr id="35" name="TextBox 34"/>
          <p:cNvSpPr txBox="1"/>
          <p:nvPr/>
        </p:nvSpPr>
        <p:spPr>
          <a:xfrm>
            <a:off x="2627784" y="2071881"/>
            <a:ext cx="2743200" cy="276999"/>
          </a:xfrm>
          <a:prstGeom prst="rect">
            <a:avLst/>
          </a:prstGeom>
          <a:noFill/>
        </p:spPr>
        <p:txBody>
          <a:bodyPr wrap="square" rtlCol="0">
            <a:spAutoFit/>
          </a:bodyPr>
          <a:lstStyle/>
          <a:p>
            <a:r>
              <a:rPr lang="en-US" altLang="zh-CN" sz="1200" dirty="0" smtClean="0"/>
              <a:t>Edge weights are variables</a:t>
            </a:r>
            <a:endParaRPr lang="zh-CN" altLang="en-US" sz="1200" dirty="0"/>
          </a:p>
        </p:txBody>
      </p:sp>
      <p:sp>
        <p:nvSpPr>
          <p:cNvPr id="41" name="TextBox 40"/>
          <p:cNvSpPr txBox="1"/>
          <p:nvPr/>
        </p:nvSpPr>
        <p:spPr>
          <a:xfrm>
            <a:off x="755576" y="2908101"/>
            <a:ext cx="3744416" cy="1384995"/>
          </a:xfrm>
          <a:prstGeom prst="rect">
            <a:avLst/>
          </a:prstGeom>
          <a:noFill/>
          <a:ln>
            <a:solidFill>
              <a:srgbClr val="FF0000"/>
            </a:solidFill>
            <a:prstDash val="sysDash"/>
          </a:ln>
        </p:spPr>
        <p:txBody>
          <a:bodyPr wrap="square" rtlCol="0">
            <a:spAutoFit/>
          </a:bodyPr>
          <a:lstStyle/>
          <a:p>
            <a:pPr algn="l"/>
            <a:r>
              <a:rPr lang="en-US" altLang="zh-CN" sz="1200" i="1" dirty="0" smtClean="0">
                <a:solidFill>
                  <a:srgbClr val="CD9633"/>
                </a:solidFill>
              </a:rPr>
              <a:t>Variables: </a:t>
            </a:r>
          </a:p>
          <a:p>
            <a:pPr algn="l"/>
            <a:r>
              <a:rPr lang="en-US" altLang="zh-CN" sz="1200" i="1" dirty="0" smtClean="0">
                <a:solidFill>
                  <a:srgbClr val="CD9633"/>
                </a:solidFill>
              </a:rPr>
              <a:t>       w(1,2), w(1,5), w(1,6), w(2,6), w(5,6)</a:t>
            </a:r>
          </a:p>
          <a:p>
            <a:pPr algn="l"/>
            <a:r>
              <a:rPr lang="en-US" altLang="zh-CN" sz="1200" i="1" dirty="0" smtClean="0">
                <a:solidFill>
                  <a:srgbClr val="CD9633"/>
                </a:solidFill>
              </a:rPr>
              <a:t>Constraints:</a:t>
            </a:r>
          </a:p>
          <a:p>
            <a:pPr algn="l"/>
            <a:r>
              <a:rPr lang="en-US" altLang="zh-CN" sz="1200" i="1" dirty="0" smtClean="0">
                <a:solidFill>
                  <a:srgbClr val="CD9633"/>
                </a:solidFill>
              </a:rPr>
              <a:t>         w(1,6) &gt; w(1,2) + w(2,6)</a:t>
            </a:r>
          </a:p>
          <a:p>
            <a:r>
              <a:rPr lang="en-US" altLang="zh-CN" sz="1200" i="1" dirty="0" smtClean="0">
                <a:solidFill>
                  <a:srgbClr val="CD9633"/>
                </a:solidFill>
              </a:rPr>
              <a:t>w(1,5)+w(5,6) &gt; w(1,2) + w(2,6)</a:t>
            </a:r>
            <a:endParaRPr lang="zh-CN" altLang="en-US" sz="1200" i="1" dirty="0">
              <a:solidFill>
                <a:srgbClr val="CD9633"/>
              </a:solidFill>
            </a:endParaRPr>
          </a:p>
        </p:txBody>
      </p:sp>
      <p:sp>
        <p:nvSpPr>
          <p:cNvPr id="44" name="TextBox 43"/>
          <p:cNvSpPr txBox="1"/>
          <p:nvPr/>
        </p:nvSpPr>
        <p:spPr>
          <a:xfrm>
            <a:off x="5292080" y="4725144"/>
            <a:ext cx="1728192" cy="1661993"/>
          </a:xfrm>
          <a:prstGeom prst="rect">
            <a:avLst/>
          </a:prstGeom>
          <a:noFill/>
          <a:ln>
            <a:solidFill>
              <a:srgbClr val="FF0000"/>
            </a:solidFill>
            <a:prstDash val="sysDash"/>
          </a:ln>
        </p:spPr>
        <p:txBody>
          <a:bodyPr wrap="square" rtlCol="0">
            <a:spAutoFit/>
          </a:bodyPr>
          <a:lstStyle/>
          <a:p>
            <a:pPr algn="l"/>
            <a:r>
              <a:rPr lang="en-US" altLang="zh-CN" sz="1200" i="1" dirty="0" smtClean="0">
                <a:solidFill>
                  <a:srgbClr val="CD9633"/>
                </a:solidFill>
              </a:rPr>
              <a:t>Variables: </a:t>
            </a:r>
          </a:p>
          <a:p>
            <a:pPr algn="l"/>
            <a:r>
              <a:rPr lang="en-US" altLang="zh-CN" sz="1200" i="1" dirty="0" smtClean="0">
                <a:solidFill>
                  <a:srgbClr val="CD9633"/>
                </a:solidFill>
              </a:rPr>
              <a:t>       w(1,2) = 45</a:t>
            </a:r>
          </a:p>
          <a:p>
            <a:pPr algn="l"/>
            <a:r>
              <a:rPr lang="en-US" altLang="zh-CN" sz="1200" i="1" dirty="0" smtClean="0">
                <a:solidFill>
                  <a:srgbClr val="CD9633"/>
                </a:solidFill>
              </a:rPr>
              <a:t>       w(1,5) = 66  </a:t>
            </a:r>
          </a:p>
          <a:p>
            <a:pPr algn="l"/>
            <a:r>
              <a:rPr lang="en-US" altLang="zh-CN" sz="1200" i="1" dirty="0" smtClean="0">
                <a:solidFill>
                  <a:srgbClr val="CD9633"/>
                </a:solidFill>
              </a:rPr>
              <a:t>       w(1,6) = 123</a:t>
            </a:r>
          </a:p>
          <a:p>
            <a:pPr algn="l"/>
            <a:r>
              <a:rPr lang="en-US" altLang="zh-CN" sz="1200" i="1" dirty="0" smtClean="0">
                <a:solidFill>
                  <a:srgbClr val="CD9633"/>
                </a:solidFill>
              </a:rPr>
              <a:t>       w(2,6) = 50</a:t>
            </a:r>
          </a:p>
          <a:p>
            <a:pPr algn="l"/>
            <a:r>
              <a:rPr lang="en-US" altLang="zh-CN" sz="1200" i="1" dirty="0" smtClean="0">
                <a:solidFill>
                  <a:srgbClr val="CD9633"/>
                </a:solidFill>
              </a:rPr>
              <a:t>       w(5,6) = 31</a:t>
            </a:r>
            <a:endParaRPr lang="zh-CN" altLang="en-US" sz="1200" i="1" dirty="0">
              <a:solidFill>
                <a:srgbClr val="CD9633"/>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63" presetClass="path" presetSubtype="0" accel="50000" decel="50000" fill="hold" grpId="1" nodeType="clickEffect">
                                  <p:stCondLst>
                                    <p:cond delay="0"/>
                                  </p:stCondLst>
                                  <p:childTnLst>
                                    <p:animMotion origin="layout" path="M 3.61111E-6 0 L 0.48038 0.00648 " pathEditMode="relative" rAng="0" ptsTypes="AA">
                                      <p:cBhvr>
                                        <p:cTn id="10" dur="2000" fill="hold"/>
                                        <p:tgtEl>
                                          <p:spTgt spid="41"/>
                                        </p:tgtEl>
                                        <p:attrNameLst>
                                          <p:attrName>ppt_x</p:attrName>
                                          <p:attrName>ppt_y</p:attrName>
                                        </p:attrNameLst>
                                      </p:cBhvr>
                                      <p:rCtr x="240" y="3"/>
                                    </p:animMotion>
                                  </p:childTnLst>
                                </p:cTn>
                              </p:par>
                            </p:childTnLst>
                          </p:cTn>
                        </p:par>
                      </p:childTnLst>
                    </p:cTn>
                  </p:par>
                  <p:par>
                    <p:cTn id="11" fill="hold">
                      <p:stCondLst>
                        <p:cond delay="indefinite"/>
                      </p:stCondLst>
                      <p:childTnLst>
                        <p:par>
                          <p:cTn id="12" fill="hold">
                            <p:stCondLst>
                              <p:cond delay="0"/>
                            </p:stCondLst>
                            <p:childTnLst>
                              <p:par>
                                <p:cTn id="13" presetID="42" presetClass="path" presetSubtype="0" accel="50000" decel="50000" fill="hold" grpId="2" nodeType="clickEffect">
                                  <p:stCondLst>
                                    <p:cond delay="0"/>
                                  </p:stCondLst>
                                  <p:childTnLst>
                                    <p:animMotion origin="layout" path="M 0.48038 0.00648 L 0.48038 0.33981 " pathEditMode="relative" rAng="0" ptsTypes="AA">
                                      <p:cBhvr>
                                        <p:cTn id="14" dur="2000" fill="hold"/>
                                        <p:tgtEl>
                                          <p:spTgt spid="41"/>
                                        </p:tgtEl>
                                        <p:attrNameLst>
                                          <p:attrName>ppt_x</p:attrName>
                                          <p:attrName>ppt_y</p:attrName>
                                        </p:attrNameLst>
                                      </p:cBhvr>
                                      <p:rCtr x="0" y="167"/>
                                    </p:animMotion>
                                  </p:childTnLst>
                                </p:cTn>
                              </p:par>
                            </p:childTnLst>
                          </p:cTn>
                        </p:par>
                      </p:childTnLst>
                    </p:cTn>
                  </p:par>
                  <p:par>
                    <p:cTn id="15" fill="hold">
                      <p:stCondLst>
                        <p:cond delay="indefinite"/>
                      </p:stCondLst>
                      <p:childTnLst>
                        <p:par>
                          <p:cTn id="16" fill="hold">
                            <p:stCondLst>
                              <p:cond delay="0"/>
                            </p:stCondLst>
                            <p:childTnLst>
                              <p:par>
                                <p:cTn id="17" presetID="26" presetClass="emph" presetSubtype="0" fill="hold" grpId="0" nodeType="clickEffect">
                                  <p:stCondLst>
                                    <p:cond delay="0"/>
                                  </p:stCondLst>
                                  <p:childTnLst>
                                    <p:animEffect transition="out" filter="fade">
                                      <p:cBhvr>
                                        <p:cTn id="18" dur="500" tmFilter="0, 0; .2, .5; .8, .5; 1, 0"/>
                                        <p:tgtEl>
                                          <p:spTgt spid="31"/>
                                        </p:tgtEl>
                                      </p:cBhvr>
                                    </p:animEffect>
                                    <p:animScale>
                                      <p:cBhvr>
                                        <p:cTn id="19" dur="250" autoRev="1" fill="hold"/>
                                        <p:tgtEl>
                                          <p:spTgt spid="31"/>
                                        </p:tgtEl>
                                      </p:cBhvr>
                                      <p:by x="105000" y="105000"/>
                                    </p:animScale>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1" nodeType="clickEffect">
                                  <p:stCondLst>
                                    <p:cond delay="0"/>
                                  </p:stCondLst>
                                  <p:childTnLst>
                                    <p:set>
                                      <p:cBhvr>
                                        <p:cTn id="23" dur="1" fill="hold">
                                          <p:stCondLst>
                                            <p:cond delay="0"/>
                                          </p:stCondLst>
                                        </p:cTn>
                                        <p:tgtEl>
                                          <p:spTgt spid="44"/>
                                        </p:tgtEl>
                                        <p:attrNameLst>
                                          <p:attrName>style.visibility</p:attrName>
                                        </p:attrNameLst>
                                      </p:cBhvr>
                                      <p:to>
                                        <p:strVal val="visible"/>
                                      </p:to>
                                    </p:set>
                                  </p:childTnLst>
                                </p:cTn>
                              </p:par>
                            </p:childTnLst>
                          </p:cTn>
                        </p:par>
                        <p:par>
                          <p:cTn id="24" fill="hold">
                            <p:stCondLst>
                              <p:cond delay="0"/>
                            </p:stCondLst>
                            <p:childTnLst>
                              <p:par>
                                <p:cTn id="25" presetID="35" presetClass="path" presetSubtype="0" accel="50000" decel="50000" fill="hold" grpId="0" nodeType="afterEffect">
                                  <p:stCondLst>
                                    <p:cond delay="0"/>
                                  </p:stCondLst>
                                  <p:childTnLst>
                                    <p:animMotion origin="layout" path="M -3.88889E-6 -3.7037E-6 L -0.47257 -0.00555 " pathEditMode="relative" rAng="0" ptsTypes="AA">
                                      <p:cBhvr>
                                        <p:cTn id="26" dur="2000" fill="hold"/>
                                        <p:tgtEl>
                                          <p:spTgt spid="44"/>
                                        </p:tgtEl>
                                        <p:attrNameLst>
                                          <p:attrName>ppt_x</p:attrName>
                                          <p:attrName>ppt_y</p:attrName>
                                        </p:attrNameLst>
                                      </p:cBhvr>
                                      <p:rCtr x="-236" y="-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41" grpId="0" animBg="1"/>
      <p:bldP spid="41" grpId="1" animBg="1"/>
      <p:bldP spid="41" grpId="2" animBg="1"/>
      <p:bldP spid="44" grpId="0" animBg="1"/>
      <p:bldP spid="44" grpId="1"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Motivation Example cont.</a:t>
            </a:r>
            <a:endParaRPr lang="zh-CN" altLang="en-US" dirty="0"/>
          </a:p>
        </p:txBody>
      </p:sp>
      <p:sp>
        <p:nvSpPr>
          <p:cNvPr id="4" name="Oval 3"/>
          <p:cNvSpPr/>
          <p:nvPr/>
        </p:nvSpPr>
        <p:spPr>
          <a:xfrm>
            <a:off x="1295400" y="2083296"/>
            <a:ext cx="685800" cy="6858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1200" b="1" i="1" dirty="0" smtClean="0"/>
              <a:t>2</a:t>
            </a:r>
            <a:endParaRPr lang="zh-CN" altLang="en-US" sz="1200" b="1" i="1" dirty="0"/>
          </a:p>
        </p:txBody>
      </p:sp>
      <p:sp>
        <p:nvSpPr>
          <p:cNvPr id="5" name="Oval 4"/>
          <p:cNvSpPr/>
          <p:nvPr/>
        </p:nvSpPr>
        <p:spPr>
          <a:xfrm>
            <a:off x="76200" y="2845296"/>
            <a:ext cx="685800" cy="6858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1200" b="1" i="1" dirty="0" smtClean="0"/>
              <a:t>1</a:t>
            </a:r>
            <a:endParaRPr lang="zh-CN" altLang="en-US" sz="1200" b="1" i="1" dirty="0"/>
          </a:p>
        </p:txBody>
      </p:sp>
      <p:sp>
        <p:nvSpPr>
          <p:cNvPr id="6" name="Oval 5"/>
          <p:cNvSpPr/>
          <p:nvPr/>
        </p:nvSpPr>
        <p:spPr>
          <a:xfrm>
            <a:off x="1295400" y="3607296"/>
            <a:ext cx="685800" cy="6858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1200" b="1" i="1" dirty="0" smtClean="0"/>
              <a:t>5</a:t>
            </a:r>
            <a:endParaRPr lang="zh-CN" altLang="en-US" sz="1200" b="1" i="1" dirty="0"/>
          </a:p>
        </p:txBody>
      </p:sp>
      <p:sp>
        <p:nvSpPr>
          <p:cNvPr id="7" name="Oval 6"/>
          <p:cNvSpPr/>
          <p:nvPr/>
        </p:nvSpPr>
        <p:spPr>
          <a:xfrm>
            <a:off x="2590800" y="2845296"/>
            <a:ext cx="685800" cy="6858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1200" b="1" i="1" dirty="0" smtClean="0"/>
              <a:t>6</a:t>
            </a:r>
            <a:endParaRPr lang="zh-CN" altLang="en-US" sz="1200" b="1" i="1" dirty="0"/>
          </a:p>
        </p:txBody>
      </p:sp>
      <p:cxnSp>
        <p:nvCxnSpPr>
          <p:cNvPr id="8" name="Straight Arrow Connector 7"/>
          <p:cNvCxnSpPr>
            <a:stCxn id="5" idx="5"/>
            <a:endCxn id="6" idx="1"/>
          </p:cNvCxnSpPr>
          <p:nvPr/>
        </p:nvCxnSpPr>
        <p:spPr>
          <a:xfrm rot="16200000" flipH="1">
            <a:off x="890167" y="3202063"/>
            <a:ext cx="277066" cy="73426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a:stCxn id="5" idx="6"/>
            <a:endCxn id="7" idx="2"/>
          </p:cNvCxnSpPr>
          <p:nvPr/>
        </p:nvCxnSpPr>
        <p:spPr>
          <a:xfrm>
            <a:off x="762000" y="3188196"/>
            <a:ext cx="1828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4" idx="5"/>
            <a:endCxn id="7" idx="1"/>
          </p:cNvCxnSpPr>
          <p:nvPr/>
        </p:nvCxnSpPr>
        <p:spPr>
          <a:xfrm rot="16200000" flipH="1">
            <a:off x="2147467" y="2401963"/>
            <a:ext cx="277066" cy="81046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6" idx="7"/>
            <a:endCxn id="7" idx="3"/>
          </p:cNvCxnSpPr>
          <p:nvPr/>
        </p:nvCxnSpPr>
        <p:spPr>
          <a:xfrm rot="5400000" flipH="1" flipV="1">
            <a:off x="2147467" y="3163963"/>
            <a:ext cx="277066" cy="81046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533400" y="2464296"/>
            <a:ext cx="304800" cy="276999"/>
          </a:xfrm>
          <a:prstGeom prst="rect">
            <a:avLst/>
          </a:prstGeom>
          <a:noFill/>
        </p:spPr>
        <p:txBody>
          <a:bodyPr wrap="square" rtlCol="0">
            <a:spAutoFit/>
          </a:bodyPr>
          <a:lstStyle/>
          <a:p>
            <a:r>
              <a:rPr lang="en-US" altLang="zh-CN" sz="1200" dirty="0" smtClean="0"/>
              <a:t>4</a:t>
            </a:r>
            <a:endParaRPr lang="zh-CN" altLang="en-US" sz="1200" dirty="0"/>
          </a:p>
        </p:txBody>
      </p:sp>
      <p:sp>
        <p:nvSpPr>
          <p:cNvPr id="13" name="TextBox 12"/>
          <p:cNvSpPr txBox="1"/>
          <p:nvPr/>
        </p:nvSpPr>
        <p:spPr>
          <a:xfrm>
            <a:off x="2286000" y="2399764"/>
            <a:ext cx="304800" cy="276999"/>
          </a:xfrm>
          <a:prstGeom prst="rect">
            <a:avLst/>
          </a:prstGeom>
          <a:noFill/>
        </p:spPr>
        <p:txBody>
          <a:bodyPr wrap="square" rtlCol="0">
            <a:spAutoFit/>
          </a:bodyPr>
          <a:lstStyle/>
          <a:p>
            <a:r>
              <a:rPr lang="en-US" altLang="zh-CN" sz="1200" dirty="0" smtClean="0"/>
              <a:t>5</a:t>
            </a:r>
            <a:endParaRPr lang="zh-CN" altLang="en-US" sz="1200" dirty="0"/>
          </a:p>
        </p:txBody>
      </p:sp>
      <p:sp>
        <p:nvSpPr>
          <p:cNvPr id="14" name="TextBox 13"/>
          <p:cNvSpPr txBox="1"/>
          <p:nvPr/>
        </p:nvSpPr>
        <p:spPr>
          <a:xfrm>
            <a:off x="609600" y="3607296"/>
            <a:ext cx="304800" cy="276999"/>
          </a:xfrm>
          <a:prstGeom prst="rect">
            <a:avLst/>
          </a:prstGeom>
          <a:noFill/>
        </p:spPr>
        <p:txBody>
          <a:bodyPr wrap="square" rtlCol="0">
            <a:spAutoFit/>
          </a:bodyPr>
          <a:lstStyle/>
          <a:p>
            <a:r>
              <a:rPr lang="en-US" altLang="zh-CN" sz="1200" dirty="0" smtClean="0"/>
              <a:t>7</a:t>
            </a:r>
            <a:endParaRPr lang="zh-CN" altLang="en-US" sz="1200" dirty="0"/>
          </a:p>
        </p:txBody>
      </p:sp>
      <p:sp>
        <p:nvSpPr>
          <p:cNvPr id="15" name="TextBox 14"/>
          <p:cNvSpPr txBox="1"/>
          <p:nvPr/>
        </p:nvSpPr>
        <p:spPr>
          <a:xfrm>
            <a:off x="2286000" y="3695164"/>
            <a:ext cx="304800" cy="276999"/>
          </a:xfrm>
          <a:prstGeom prst="rect">
            <a:avLst/>
          </a:prstGeom>
          <a:noFill/>
        </p:spPr>
        <p:txBody>
          <a:bodyPr wrap="square" rtlCol="0">
            <a:spAutoFit/>
          </a:bodyPr>
          <a:lstStyle/>
          <a:p>
            <a:r>
              <a:rPr lang="en-US" altLang="zh-CN" sz="1200" dirty="0" smtClean="0"/>
              <a:t>3</a:t>
            </a:r>
            <a:endParaRPr lang="zh-CN" altLang="en-US" sz="1200" dirty="0"/>
          </a:p>
        </p:txBody>
      </p:sp>
      <p:sp>
        <p:nvSpPr>
          <p:cNvPr id="16" name="TextBox 15"/>
          <p:cNvSpPr txBox="1"/>
          <p:nvPr/>
        </p:nvSpPr>
        <p:spPr>
          <a:xfrm>
            <a:off x="1447800" y="2856964"/>
            <a:ext cx="457200" cy="276999"/>
          </a:xfrm>
          <a:prstGeom prst="rect">
            <a:avLst/>
          </a:prstGeom>
          <a:noFill/>
        </p:spPr>
        <p:txBody>
          <a:bodyPr wrap="square" rtlCol="0">
            <a:spAutoFit/>
          </a:bodyPr>
          <a:lstStyle/>
          <a:p>
            <a:r>
              <a:rPr lang="en-US" altLang="zh-CN" sz="1200" dirty="0" smtClean="0"/>
              <a:t>11</a:t>
            </a:r>
            <a:endParaRPr lang="zh-CN" altLang="en-US" sz="1200" dirty="0"/>
          </a:p>
        </p:txBody>
      </p:sp>
      <p:cxnSp>
        <p:nvCxnSpPr>
          <p:cNvPr id="17" name="Straight Arrow Connector 16"/>
          <p:cNvCxnSpPr>
            <a:stCxn id="5" idx="7"/>
            <a:endCxn id="4" idx="3"/>
          </p:cNvCxnSpPr>
          <p:nvPr/>
        </p:nvCxnSpPr>
        <p:spPr>
          <a:xfrm rot="5400000" flipH="1" flipV="1">
            <a:off x="890167" y="2440063"/>
            <a:ext cx="277066" cy="73426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1" name="Right Arrow 30"/>
          <p:cNvSpPr/>
          <p:nvPr/>
        </p:nvSpPr>
        <p:spPr>
          <a:xfrm>
            <a:off x="3733800" y="2845296"/>
            <a:ext cx="1752600" cy="457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grpSp>
        <p:nvGrpSpPr>
          <p:cNvPr id="20" name="Group 64"/>
          <p:cNvGrpSpPr/>
          <p:nvPr/>
        </p:nvGrpSpPr>
        <p:grpSpPr>
          <a:xfrm>
            <a:off x="5867400" y="2083296"/>
            <a:ext cx="3200400" cy="2209800"/>
            <a:chOff x="5867400" y="1295400"/>
            <a:chExt cx="3200400" cy="2209800"/>
          </a:xfrm>
        </p:grpSpPr>
        <p:sp>
          <p:nvSpPr>
            <p:cNvPr id="32" name="Oval 31"/>
            <p:cNvSpPr/>
            <p:nvPr/>
          </p:nvSpPr>
          <p:spPr>
            <a:xfrm>
              <a:off x="7086600" y="1295400"/>
              <a:ext cx="685800" cy="6858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1200" b="1" i="1" dirty="0" smtClean="0"/>
                <a:t>2</a:t>
              </a:r>
              <a:endParaRPr lang="zh-CN" altLang="en-US" sz="1200" b="1" i="1" dirty="0"/>
            </a:p>
          </p:txBody>
        </p:sp>
        <p:sp>
          <p:nvSpPr>
            <p:cNvPr id="33" name="Oval 32"/>
            <p:cNvSpPr/>
            <p:nvPr/>
          </p:nvSpPr>
          <p:spPr>
            <a:xfrm>
              <a:off x="5867400" y="2057400"/>
              <a:ext cx="685800" cy="6858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1200" b="1" i="1" dirty="0" smtClean="0"/>
                <a:t>1</a:t>
              </a:r>
              <a:endParaRPr lang="zh-CN" altLang="en-US" sz="1200" b="1" i="1" dirty="0"/>
            </a:p>
          </p:txBody>
        </p:sp>
        <p:sp>
          <p:nvSpPr>
            <p:cNvPr id="34" name="Oval 33"/>
            <p:cNvSpPr/>
            <p:nvPr/>
          </p:nvSpPr>
          <p:spPr>
            <a:xfrm>
              <a:off x="7086600" y="2819400"/>
              <a:ext cx="685800" cy="6858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1200" b="1" i="1" dirty="0" smtClean="0"/>
                <a:t>5</a:t>
              </a:r>
              <a:endParaRPr lang="zh-CN" altLang="en-US" sz="1200" b="1" i="1" dirty="0"/>
            </a:p>
          </p:txBody>
        </p:sp>
        <p:sp>
          <p:nvSpPr>
            <p:cNvPr id="35" name="Oval 34"/>
            <p:cNvSpPr/>
            <p:nvPr/>
          </p:nvSpPr>
          <p:spPr>
            <a:xfrm>
              <a:off x="8382000" y="2057400"/>
              <a:ext cx="685800" cy="6858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1200" b="1" i="1" dirty="0" smtClean="0"/>
                <a:t>6</a:t>
              </a:r>
              <a:endParaRPr lang="zh-CN" altLang="en-US" sz="1200" b="1" i="1" dirty="0"/>
            </a:p>
          </p:txBody>
        </p:sp>
        <p:cxnSp>
          <p:nvCxnSpPr>
            <p:cNvPr id="36" name="Straight Arrow Connector 35"/>
            <p:cNvCxnSpPr>
              <a:stCxn id="33" idx="5"/>
              <a:endCxn id="34" idx="1"/>
            </p:cNvCxnSpPr>
            <p:nvPr/>
          </p:nvCxnSpPr>
          <p:spPr>
            <a:xfrm rot="16200000" flipH="1">
              <a:off x="6681367" y="2414167"/>
              <a:ext cx="277066" cy="73426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33" idx="6"/>
              <a:endCxn id="35" idx="2"/>
            </p:cNvCxnSpPr>
            <p:nvPr/>
          </p:nvCxnSpPr>
          <p:spPr>
            <a:xfrm>
              <a:off x="6553200" y="2400300"/>
              <a:ext cx="1828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32" idx="5"/>
              <a:endCxn id="35" idx="1"/>
            </p:cNvCxnSpPr>
            <p:nvPr/>
          </p:nvCxnSpPr>
          <p:spPr>
            <a:xfrm rot="16200000" flipH="1">
              <a:off x="7938667" y="1614067"/>
              <a:ext cx="277066" cy="81046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34" idx="7"/>
              <a:endCxn id="35" idx="3"/>
            </p:cNvCxnSpPr>
            <p:nvPr/>
          </p:nvCxnSpPr>
          <p:spPr>
            <a:xfrm rot="5400000" flipH="1" flipV="1">
              <a:off x="7938667" y="2376067"/>
              <a:ext cx="277066" cy="81046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6324600" y="1676400"/>
              <a:ext cx="457200" cy="276999"/>
            </a:xfrm>
            <a:prstGeom prst="rect">
              <a:avLst/>
            </a:prstGeom>
            <a:noFill/>
          </p:spPr>
          <p:txBody>
            <a:bodyPr wrap="square" rtlCol="0">
              <a:spAutoFit/>
            </a:bodyPr>
            <a:lstStyle/>
            <a:p>
              <a:r>
                <a:rPr lang="en-US" altLang="zh-CN" sz="1200" dirty="0" smtClean="0"/>
                <a:t>45</a:t>
              </a:r>
              <a:endParaRPr lang="zh-CN" altLang="en-US" sz="1200" dirty="0"/>
            </a:p>
          </p:txBody>
        </p:sp>
        <p:sp>
          <p:nvSpPr>
            <p:cNvPr id="41" name="TextBox 40"/>
            <p:cNvSpPr txBox="1"/>
            <p:nvPr/>
          </p:nvSpPr>
          <p:spPr>
            <a:xfrm>
              <a:off x="8077200" y="1611868"/>
              <a:ext cx="457200" cy="276999"/>
            </a:xfrm>
            <a:prstGeom prst="rect">
              <a:avLst/>
            </a:prstGeom>
            <a:noFill/>
          </p:spPr>
          <p:txBody>
            <a:bodyPr wrap="square" rtlCol="0">
              <a:spAutoFit/>
            </a:bodyPr>
            <a:lstStyle/>
            <a:p>
              <a:r>
                <a:rPr lang="en-US" altLang="zh-CN" sz="1200" dirty="0" smtClean="0"/>
                <a:t>50</a:t>
              </a:r>
              <a:endParaRPr lang="zh-CN" altLang="en-US" sz="1200" dirty="0"/>
            </a:p>
          </p:txBody>
        </p:sp>
        <p:sp>
          <p:nvSpPr>
            <p:cNvPr id="42" name="TextBox 41"/>
            <p:cNvSpPr txBox="1"/>
            <p:nvPr/>
          </p:nvSpPr>
          <p:spPr>
            <a:xfrm>
              <a:off x="6400800" y="2819400"/>
              <a:ext cx="457200" cy="276999"/>
            </a:xfrm>
            <a:prstGeom prst="rect">
              <a:avLst/>
            </a:prstGeom>
            <a:noFill/>
          </p:spPr>
          <p:txBody>
            <a:bodyPr wrap="square" rtlCol="0">
              <a:spAutoFit/>
            </a:bodyPr>
            <a:lstStyle/>
            <a:p>
              <a:r>
                <a:rPr lang="en-US" altLang="zh-CN" sz="1200" dirty="0" smtClean="0"/>
                <a:t>66</a:t>
              </a:r>
              <a:endParaRPr lang="zh-CN" altLang="en-US" sz="1200" dirty="0"/>
            </a:p>
          </p:txBody>
        </p:sp>
        <p:sp>
          <p:nvSpPr>
            <p:cNvPr id="43" name="TextBox 42"/>
            <p:cNvSpPr txBox="1"/>
            <p:nvPr/>
          </p:nvSpPr>
          <p:spPr>
            <a:xfrm>
              <a:off x="8077200" y="2907268"/>
              <a:ext cx="457200" cy="276999"/>
            </a:xfrm>
            <a:prstGeom prst="rect">
              <a:avLst/>
            </a:prstGeom>
            <a:noFill/>
          </p:spPr>
          <p:txBody>
            <a:bodyPr wrap="square" rtlCol="0">
              <a:spAutoFit/>
            </a:bodyPr>
            <a:lstStyle/>
            <a:p>
              <a:r>
                <a:rPr lang="en-US" altLang="zh-CN" sz="1200" dirty="0" smtClean="0"/>
                <a:t>31</a:t>
              </a:r>
              <a:endParaRPr lang="zh-CN" altLang="en-US" sz="1200" dirty="0"/>
            </a:p>
          </p:txBody>
        </p:sp>
        <p:sp>
          <p:nvSpPr>
            <p:cNvPr id="44" name="TextBox 43"/>
            <p:cNvSpPr txBox="1"/>
            <p:nvPr/>
          </p:nvSpPr>
          <p:spPr>
            <a:xfrm>
              <a:off x="7239000" y="2069068"/>
              <a:ext cx="533400" cy="276999"/>
            </a:xfrm>
            <a:prstGeom prst="rect">
              <a:avLst/>
            </a:prstGeom>
            <a:noFill/>
          </p:spPr>
          <p:txBody>
            <a:bodyPr wrap="square" rtlCol="0">
              <a:spAutoFit/>
            </a:bodyPr>
            <a:lstStyle/>
            <a:p>
              <a:r>
                <a:rPr lang="en-US" altLang="zh-CN" sz="1200" dirty="0" smtClean="0"/>
                <a:t>123</a:t>
              </a:r>
              <a:endParaRPr lang="zh-CN" altLang="en-US" sz="1200" dirty="0"/>
            </a:p>
          </p:txBody>
        </p:sp>
        <p:cxnSp>
          <p:nvCxnSpPr>
            <p:cNvPr id="45" name="Straight Arrow Connector 44"/>
            <p:cNvCxnSpPr>
              <a:stCxn id="33" idx="7"/>
              <a:endCxn id="32" idx="3"/>
            </p:cNvCxnSpPr>
            <p:nvPr/>
          </p:nvCxnSpPr>
          <p:spPr>
            <a:xfrm rot="5400000" flipH="1" flipV="1">
              <a:off x="6681367" y="1652167"/>
              <a:ext cx="277066" cy="73426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
        <p:nvSpPr>
          <p:cNvPr id="62" name="TextBox 61"/>
          <p:cNvSpPr txBox="1"/>
          <p:nvPr/>
        </p:nvSpPr>
        <p:spPr>
          <a:xfrm>
            <a:off x="2627784" y="3717032"/>
            <a:ext cx="3744416" cy="1384995"/>
          </a:xfrm>
          <a:prstGeom prst="rect">
            <a:avLst/>
          </a:prstGeom>
          <a:noFill/>
          <a:ln>
            <a:solidFill>
              <a:srgbClr val="FF0000"/>
            </a:solidFill>
            <a:prstDash val="sysDash"/>
          </a:ln>
        </p:spPr>
        <p:txBody>
          <a:bodyPr wrap="square" rtlCol="0">
            <a:spAutoFit/>
          </a:bodyPr>
          <a:lstStyle/>
          <a:p>
            <a:pPr algn="l"/>
            <a:r>
              <a:rPr lang="en-US" altLang="zh-CN" sz="1200" i="1" dirty="0" smtClean="0">
                <a:solidFill>
                  <a:srgbClr val="CD9633"/>
                </a:solidFill>
              </a:rPr>
              <a:t>Variables: </a:t>
            </a:r>
          </a:p>
          <a:p>
            <a:pPr algn="l"/>
            <a:r>
              <a:rPr lang="en-US" altLang="zh-CN" sz="1200" i="1" dirty="0" smtClean="0">
                <a:solidFill>
                  <a:srgbClr val="CD9633"/>
                </a:solidFill>
              </a:rPr>
              <a:t>       w(1,2), w(1,5), w(1,6), w(2,6), w(5,6)</a:t>
            </a:r>
          </a:p>
          <a:p>
            <a:pPr algn="l"/>
            <a:r>
              <a:rPr lang="en-US" altLang="zh-CN" sz="1200" i="1" dirty="0" smtClean="0">
                <a:solidFill>
                  <a:srgbClr val="CD9633"/>
                </a:solidFill>
              </a:rPr>
              <a:t>Constraints:</a:t>
            </a:r>
          </a:p>
          <a:p>
            <a:pPr algn="l"/>
            <a:r>
              <a:rPr lang="en-US" altLang="zh-CN" sz="1200" i="1" dirty="0" smtClean="0">
                <a:solidFill>
                  <a:srgbClr val="CD9633"/>
                </a:solidFill>
              </a:rPr>
              <a:t>         w(1,6) &gt; w(1,2) + w(2,6)</a:t>
            </a:r>
          </a:p>
          <a:p>
            <a:r>
              <a:rPr lang="en-US" altLang="zh-CN" sz="1200" i="1" dirty="0" smtClean="0">
                <a:solidFill>
                  <a:srgbClr val="CD9633"/>
                </a:solidFill>
              </a:rPr>
              <a:t>w(1,5)+w(5,6) &gt; w(1,2) + w(2,6)</a:t>
            </a:r>
            <a:endParaRPr lang="zh-CN" altLang="en-US" sz="1200" i="1" dirty="0">
              <a:solidFill>
                <a:srgbClr val="CD9633"/>
              </a:solidFill>
            </a:endParaRPr>
          </a:p>
        </p:txBody>
      </p:sp>
      <p:sp>
        <p:nvSpPr>
          <p:cNvPr id="63" name="TextBox 62"/>
          <p:cNvSpPr txBox="1"/>
          <p:nvPr/>
        </p:nvSpPr>
        <p:spPr>
          <a:xfrm>
            <a:off x="2123728" y="5157192"/>
            <a:ext cx="2376264" cy="477054"/>
          </a:xfrm>
          <a:prstGeom prst="rect">
            <a:avLst/>
          </a:prstGeom>
          <a:noFill/>
        </p:spPr>
        <p:txBody>
          <a:bodyPr wrap="square" rtlCol="0">
            <a:spAutoFit/>
          </a:bodyPr>
          <a:lstStyle/>
          <a:p>
            <a:r>
              <a:rPr lang="en-US" dirty="0" smtClean="0"/>
              <a:t>LP Solver</a:t>
            </a:r>
            <a:endParaRPr lang="en-US" dirty="0"/>
          </a:p>
        </p:txBody>
      </p:sp>
      <p:sp>
        <p:nvSpPr>
          <p:cNvPr id="65" name="TextBox 64"/>
          <p:cNvSpPr txBox="1"/>
          <p:nvPr/>
        </p:nvSpPr>
        <p:spPr>
          <a:xfrm>
            <a:off x="6732240" y="4559919"/>
            <a:ext cx="1728192" cy="1661993"/>
          </a:xfrm>
          <a:prstGeom prst="rect">
            <a:avLst/>
          </a:prstGeom>
          <a:noFill/>
          <a:ln>
            <a:solidFill>
              <a:srgbClr val="FF0000"/>
            </a:solidFill>
            <a:prstDash val="sysDash"/>
          </a:ln>
        </p:spPr>
        <p:txBody>
          <a:bodyPr wrap="square" rtlCol="0">
            <a:spAutoFit/>
          </a:bodyPr>
          <a:lstStyle/>
          <a:p>
            <a:pPr algn="l"/>
            <a:r>
              <a:rPr lang="en-US" altLang="zh-CN" sz="1200" i="1" dirty="0" smtClean="0">
                <a:solidFill>
                  <a:srgbClr val="CD9633"/>
                </a:solidFill>
              </a:rPr>
              <a:t>Variables: </a:t>
            </a:r>
          </a:p>
          <a:p>
            <a:pPr algn="l"/>
            <a:r>
              <a:rPr lang="en-US" altLang="zh-CN" sz="1200" i="1" dirty="0" smtClean="0">
                <a:solidFill>
                  <a:srgbClr val="CD9633"/>
                </a:solidFill>
              </a:rPr>
              <a:t>       w(1,2) = 45</a:t>
            </a:r>
          </a:p>
          <a:p>
            <a:pPr algn="l"/>
            <a:r>
              <a:rPr lang="en-US" altLang="zh-CN" sz="1200" i="1" dirty="0" smtClean="0">
                <a:solidFill>
                  <a:srgbClr val="CD9633"/>
                </a:solidFill>
              </a:rPr>
              <a:t>       w(1,5) = 66  </a:t>
            </a:r>
          </a:p>
          <a:p>
            <a:pPr algn="l"/>
            <a:r>
              <a:rPr lang="en-US" altLang="zh-CN" sz="1200" i="1" dirty="0" smtClean="0">
                <a:solidFill>
                  <a:srgbClr val="CD9633"/>
                </a:solidFill>
              </a:rPr>
              <a:t>       w(1,6) = 123</a:t>
            </a:r>
          </a:p>
          <a:p>
            <a:pPr algn="l"/>
            <a:r>
              <a:rPr lang="en-US" altLang="zh-CN" sz="1200" i="1" dirty="0" smtClean="0">
                <a:solidFill>
                  <a:srgbClr val="CD9633"/>
                </a:solidFill>
              </a:rPr>
              <a:t>       w(2,6) = 50</a:t>
            </a:r>
          </a:p>
          <a:p>
            <a:pPr algn="l"/>
            <a:r>
              <a:rPr lang="en-US" altLang="zh-CN" sz="1200" i="1" dirty="0" smtClean="0">
                <a:solidFill>
                  <a:srgbClr val="CD9633"/>
                </a:solidFill>
              </a:rPr>
              <a:t>       w(5,6) = 31</a:t>
            </a:r>
            <a:endParaRPr lang="zh-CN" altLang="en-US" sz="1200" i="1" dirty="0">
              <a:solidFill>
                <a:srgbClr val="CD9633"/>
              </a:solidFill>
            </a:endParaRPr>
          </a:p>
        </p:txBody>
      </p:sp>
      <p:cxnSp>
        <p:nvCxnSpPr>
          <p:cNvPr id="68" name="Straight Arrow Connector 67"/>
          <p:cNvCxnSpPr>
            <a:stCxn id="63" idx="3"/>
            <a:endCxn id="65" idx="1"/>
          </p:cNvCxnSpPr>
          <p:nvPr/>
        </p:nvCxnSpPr>
        <p:spPr bwMode="auto">
          <a:xfrm flipV="1">
            <a:off x="4499992" y="5390916"/>
            <a:ext cx="2232248" cy="4803"/>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698" name="TextBox 4"/>
          <p:cNvSpPr txBox="1">
            <a:spLocks noChangeArrowheads="1"/>
          </p:cNvSpPr>
          <p:nvPr/>
        </p:nvSpPr>
        <p:spPr bwMode="auto">
          <a:xfrm>
            <a:off x="4176713" y="3527425"/>
            <a:ext cx="720725" cy="477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eaLnBrk="1" hangingPunct="1"/>
            <a:r>
              <a:rPr lang="en-US" altLang="en-US">
                <a:latin typeface="Times New Roman" panose="02020603050405020304" pitchFamily="18" charset="0"/>
                <a:cs typeface="Times New Roman" panose="02020603050405020304" pitchFamily="18" charset="0"/>
              </a:rPr>
              <a:t>data</a:t>
            </a:r>
          </a:p>
        </p:txBody>
      </p:sp>
      <p:grpSp>
        <p:nvGrpSpPr>
          <p:cNvPr id="285699" name="Group 68"/>
          <p:cNvGrpSpPr>
            <a:grpSpLocks/>
          </p:cNvGrpSpPr>
          <p:nvPr/>
        </p:nvGrpSpPr>
        <p:grpSpPr bwMode="auto">
          <a:xfrm>
            <a:off x="4056063" y="2397125"/>
            <a:ext cx="990600" cy="990600"/>
            <a:chOff x="4648200" y="457200"/>
            <a:chExt cx="990600" cy="990600"/>
          </a:xfrm>
        </p:grpSpPr>
        <p:sp>
          <p:nvSpPr>
            <p:cNvPr id="7" name="Oval 6"/>
            <p:cNvSpPr/>
            <p:nvPr/>
          </p:nvSpPr>
          <p:spPr>
            <a:xfrm>
              <a:off x="4648200" y="8382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latin typeface="Times New Roman" pitchFamily="18" charset="0"/>
                <a:cs typeface="Times New Roman" pitchFamily="18" charset="0"/>
              </a:endParaRPr>
            </a:p>
          </p:txBody>
        </p:sp>
        <p:sp>
          <p:nvSpPr>
            <p:cNvPr id="8" name="Oval 7"/>
            <p:cNvSpPr/>
            <p:nvPr/>
          </p:nvSpPr>
          <p:spPr>
            <a:xfrm>
              <a:off x="5486400" y="8382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latin typeface="Times New Roman" pitchFamily="18" charset="0"/>
                <a:cs typeface="Times New Roman" pitchFamily="18" charset="0"/>
              </a:endParaRPr>
            </a:p>
          </p:txBody>
        </p:sp>
        <p:sp>
          <p:nvSpPr>
            <p:cNvPr id="9" name="Oval 8"/>
            <p:cNvSpPr/>
            <p:nvPr/>
          </p:nvSpPr>
          <p:spPr>
            <a:xfrm>
              <a:off x="4648200" y="12954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latin typeface="Times New Roman" pitchFamily="18" charset="0"/>
                <a:cs typeface="Times New Roman" pitchFamily="18" charset="0"/>
              </a:endParaRPr>
            </a:p>
          </p:txBody>
        </p:sp>
        <p:sp>
          <p:nvSpPr>
            <p:cNvPr id="10" name="Oval 9"/>
            <p:cNvSpPr/>
            <p:nvPr/>
          </p:nvSpPr>
          <p:spPr>
            <a:xfrm>
              <a:off x="5486400" y="12954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latin typeface="Times New Roman" pitchFamily="18" charset="0"/>
                <a:cs typeface="Times New Roman" pitchFamily="18" charset="0"/>
              </a:endParaRPr>
            </a:p>
          </p:txBody>
        </p:sp>
        <p:sp>
          <p:nvSpPr>
            <p:cNvPr id="11" name="Oval 10"/>
            <p:cNvSpPr/>
            <p:nvPr/>
          </p:nvSpPr>
          <p:spPr>
            <a:xfrm>
              <a:off x="5105400" y="4572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latin typeface="Times New Roman" pitchFamily="18" charset="0"/>
                <a:cs typeface="Times New Roman" pitchFamily="18" charset="0"/>
              </a:endParaRPr>
            </a:p>
          </p:txBody>
        </p:sp>
        <p:cxnSp>
          <p:nvCxnSpPr>
            <p:cNvPr id="12" name="Straight Connector 11"/>
            <p:cNvCxnSpPr>
              <a:stCxn id="8" idx="0"/>
              <a:endCxn id="11" idx="5"/>
            </p:cNvCxnSpPr>
            <p:nvPr/>
          </p:nvCxnSpPr>
          <p:spPr>
            <a:xfrm rot="16200000" flipV="1">
              <a:off x="5273675" y="549275"/>
              <a:ext cx="250825" cy="327025"/>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11" idx="3"/>
              <a:endCxn id="7" idx="7"/>
            </p:cNvCxnSpPr>
            <p:nvPr/>
          </p:nvCxnSpPr>
          <p:spPr>
            <a:xfrm rot="5400000">
              <a:off x="4816475" y="549275"/>
              <a:ext cx="273050" cy="34925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7" idx="4"/>
              <a:endCxn id="9" idx="0"/>
            </p:cNvCxnSpPr>
            <p:nvPr/>
          </p:nvCxnSpPr>
          <p:spPr>
            <a:xfrm rot="5400000">
              <a:off x="4572000" y="1143000"/>
              <a:ext cx="304800" cy="3175"/>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8" idx="4"/>
              <a:endCxn id="10" idx="0"/>
            </p:cNvCxnSpPr>
            <p:nvPr/>
          </p:nvCxnSpPr>
          <p:spPr>
            <a:xfrm rot="5400000">
              <a:off x="5410200" y="1143000"/>
              <a:ext cx="304800" cy="3175"/>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9" idx="6"/>
              <a:endCxn id="10" idx="2"/>
            </p:cNvCxnSpPr>
            <p:nvPr/>
          </p:nvCxnSpPr>
          <p:spPr>
            <a:xfrm>
              <a:off x="4800600" y="1371600"/>
              <a:ext cx="685800" cy="1588"/>
            </a:xfrm>
            <a:prstGeom prst="line">
              <a:avLst/>
            </a:prstGeom>
          </p:spPr>
          <p:style>
            <a:lnRef idx="1">
              <a:schemeClr val="accent1"/>
            </a:lnRef>
            <a:fillRef idx="0">
              <a:schemeClr val="accent1"/>
            </a:fillRef>
            <a:effectRef idx="0">
              <a:schemeClr val="accent1"/>
            </a:effectRef>
            <a:fontRef idx="minor">
              <a:schemeClr val="tx1"/>
            </a:fontRef>
          </p:style>
        </p:cxnSp>
      </p:grpSp>
      <p:sp>
        <p:nvSpPr>
          <p:cNvPr id="285710" name="TextBox 16"/>
          <p:cNvSpPr txBox="1">
            <a:spLocks noChangeArrowheads="1"/>
          </p:cNvSpPr>
          <p:nvPr/>
        </p:nvSpPr>
        <p:spPr bwMode="auto">
          <a:xfrm>
            <a:off x="4419600" y="1066800"/>
            <a:ext cx="6096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eaLnBrk="1" hangingPunct="1"/>
            <a:r>
              <a:rPr lang="en-US" altLang="en-US" sz="1000"/>
              <a:t>(…)</a:t>
            </a:r>
          </a:p>
        </p:txBody>
      </p:sp>
      <p:sp>
        <p:nvSpPr>
          <p:cNvPr id="285711" name="TextBox 17"/>
          <p:cNvSpPr txBox="1">
            <a:spLocks noChangeArrowheads="1"/>
          </p:cNvSpPr>
          <p:nvPr/>
        </p:nvSpPr>
        <p:spPr bwMode="auto">
          <a:xfrm>
            <a:off x="3810000" y="2549525"/>
            <a:ext cx="6096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eaLnBrk="1" hangingPunct="1"/>
            <a:r>
              <a:rPr lang="en-US" altLang="en-US" sz="1000">
                <a:latin typeface="Times New Roman" panose="02020603050405020304" pitchFamily="18" charset="0"/>
                <a:cs typeface="Times New Roman" panose="02020603050405020304" pitchFamily="18" charset="0"/>
              </a:rPr>
              <a:t>(…)</a:t>
            </a:r>
          </a:p>
        </p:txBody>
      </p:sp>
      <p:sp>
        <p:nvSpPr>
          <p:cNvPr id="285712" name="TextBox 18"/>
          <p:cNvSpPr txBox="1">
            <a:spLocks noChangeArrowheads="1"/>
          </p:cNvSpPr>
          <p:nvPr/>
        </p:nvSpPr>
        <p:spPr bwMode="auto">
          <a:xfrm>
            <a:off x="3827463" y="3429000"/>
            <a:ext cx="6096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eaLnBrk="1" hangingPunct="1"/>
            <a:r>
              <a:rPr lang="en-US" altLang="en-US" sz="1000">
                <a:latin typeface="Times New Roman" panose="02020603050405020304" pitchFamily="18" charset="0"/>
                <a:cs typeface="Times New Roman" panose="02020603050405020304" pitchFamily="18" charset="0"/>
              </a:rPr>
              <a:t>(…)</a:t>
            </a:r>
          </a:p>
        </p:txBody>
      </p:sp>
      <p:sp>
        <p:nvSpPr>
          <p:cNvPr id="285713" name="TextBox 22"/>
          <p:cNvSpPr txBox="1">
            <a:spLocks noChangeArrowheads="1"/>
          </p:cNvSpPr>
          <p:nvPr/>
        </p:nvSpPr>
        <p:spPr bwMode="auto">
          <a:xfrm>
            <a:off x="0" y="2386013"/>
            <a:ext cx="17637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eaLnBrk="1" hangingPunct="1"/>
            <a:r>
              <a:rPr lang="en-US" altLang="en-US" sz="2000">
                <a:latin typeface="Times New Roman" panose="02020603050405020304" pitchFamily="18" charset="0"/>
                <a:cs typeface="Times New Roman" panose="02020603050405020304" pitchFamily="18" charset="0"/>
              </a:rPr>
              <a:t>Soft Request</a:t>
            </a:r>
          </a:p>
        </p:txBody>
      </p:sp>
      <p:grpSp>
        <p:nvGrpSpPr>
          <p:cNvPr id="3" name="Group 39"/>
          <p:cNvGrpSpPr>
            <a:grpSpLocks/>
          </p:cNvGrpSpPr>
          <p:nvPr/>
        </p:nvGrpSpPr>
        <p:grpSpPr bwMode="auto">
          <a:xfrm>
            <a:off x="4800600" y="2941638"/>
            <a:ext cx="3810000" cy="3289300"/>
            <a:chOff x="4800600" y="2942197"/>
            <a:chExt cx="3810000" cy="3288362"/>
          </a:xfrm>
        </p:grpSpPr>
        <p:sp>
          <p:nvSpPr>
            <p:cNvPr id="285715" name="TextBox 25"/>
            <p:cNvSpPr txBox="1">
              <a:spLocks noChangeArrowheads="1"/>
            </p:cNvSpPr>
            <p:nvPr/>
          </p:nvSpPr>
          <p:spPr bwMode="auto">
            <a:xfrm>
              <a:off x="5335003" y="2942197"/>
              <a:ext cx="15240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eaLnBrk="1" hangingPunct="1"/>
              <a:r>
                <a:rPr lang="en-US" altLang="en-US" sz="2000">
                  <a:latin typeface="Times New Roman" panose="02020603050405020304" pitchFamily="18" charset="0"/>
                  <a:cs typeface="Times New Roman" panose="02020603050405020304" pitchFamily="18" charset="0"/>
                </a:rPr>
                <a:t>Utility</a:t>
              </a:r>
            </a:p>
          </p:txBody>
        </p:sp>
        <p:sp>
          <p:nvSpPr>
            <p:cNvPr id="285716" name="TextBox 26"/>
            <p:cNvSpPr txBox="1">
              <a:spLocks noChangeArrowheads="1"/>
            </p:cNvSpPr>
            <p:nvPr/>
          </p:nvSpPr>
          <p:spPr bwMode="auto">
            <a:xfrm>
              <a:off x="6588224" y="2956882"/>
              <a:ext cx="15240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eaLnBrk="1" hangingPunct="1"/>
              <a:r>
                <a:rPr lang="en-US" altLang="en-US" sz="2000">
                  <a:latin typeface="Times New Roman" panose="02020603050405020304" pitchFamily="18" charset="0"/>
                  <a:cs typeface="Times New Roman" panose="02020603050405020304" pitchFamily="18" charset="0"/>
                </a:rPr>
                <a:t>Privacy</a:t>
              </a:r>
            </a:p>
          </p:txBody>
        </p:sp>
        <p:grpSp>
          <p:nvGrpSpPr>
            <p:cNvPr id="285717" name="Group 38"/>
            <p:cNvGrpSpPr>
              <a:grpSpLocks/>
            </p:cNvGrpSpPr>
            <p:nvPr/>
          </p:nvGrpSpPr>
          <p:grpSpPr bwMode="auto">
            <a:xfrm>
              <a:off x="4800600" y="3352800"/>
              <a:ext cx="3810000" cy="2877759"/>
              <a:chOff x="4800600" y="3352800"/>
              <a:chExt cx="3810000" cy="2877759"/>
            </a:xfrm>
          </p:grpSpPr>
          <p:graphicFrame>
            <p:nvGraphicFramePr>
              <p:cNvPr id="20" name="Diagram 19"/>
              <p:cNvGraphicFramePr/>
              <p:nvPr/>
            </p:nvGraphicFramePr>
            <p:xfrm>
              <a:off x="4800600" y="3352800"/>
              <a:ext cx="3810000" cy="2514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85719" name="TextBox 28"/>
              <p:cNvSpPr txBox="1">
                <a:spLocks noChangeArrowheads="1"/>
              </p:cNvSpPr>
              <p:nvPr/>
            </p:nvSpPr>
            <p:spPr bwMode="auto">
              <a:xfrm>
                <a:off x="6101421" y="5753505"/>
                <a:ext cx="1339552" cy="477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eaLnBrk="1" hangingPunct="1"/>
                <a:r>
                  <a:rPr lang="en-US" altLang="en-US">
                    <a:latin typeface="Times New Roman" panose="02020603050405020304" pitchFamily="18" charset="0"/>
                    <a:cs typeface="Times New Roman" panose="02020603050405020304" pitchFamily="18" charset="0"/>
                  </a:rPr>
                  <a:t>Case 2</a:t>
                </a:r>
              </a:p>
            </p:txBody>
          </p:sp>
        </p:grpSp>
      </p:grpSp>
      <p:grpSp>
        <p:nvGrpSpPr>
          <p:cNvPr id="21" name="Group 40"/>
          <p:cNvGrpSpPr>
            <a:grpSpLocks/>
          </p:cNvGrpSpPr>
          <p:nvPr/>
        </p:nvGrpSpPr>
        <p:grpSpPr bwMode="auto">
          <a:xfrm>
            <a:off x="381000" y="2884488"/>
            <a:ext cx="3810000" cy="3317875"/>
            <a:chOff x="381000" y="2884874"/>
            <a:chExt cx="3810000" cy="3317932"/>
          </a:xfrm>
        </p:grpSpPr>
        <p:sp>
          <p:nvSpPr>
            <p:cNvPr id="285721" name="TextBox 23"/>
            <p:cNvSpPr txBox="1">
              <a:spLocks noChangeArrowheads="1"/>
            </p:cNvSpPr>
            <p:nvPr/>
          </p:nvSpPr>
          <p:spPr bwMode="auto">
            <a:xfrm>
              <a:off x="899592" y="2884874"/>
              <a:ext cx="15240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eaLnBrk="1" hangingPunct="1"/>
              <a:r>
                <a:rPr lang="en-US" altLang="en-US" sz="2000">
                  <a:latin typeface="Times New Roman" panose="02020603050405020304" pitchFamily="18" charset="0"/>
                  <a:cs typeface="Times New Roman" panose="02020603050405020304" pitchFamily="18" charset="0"/>
                </a:rPr>
                <a:t>Utility</a:t>
              </a:r>
            </a:p>
          </p:txBody>
        </p:sp>
        <p:grpSp>
          <p:nvGrpSpPr>
            <p:cNvPr id="285722" name="Group 37"/>
            <p:cNvGrpSpPr>
              <a:grpSpLocks/>
            </p:cNvGrpSpPr>
            <p:nvPr/>
          </p:nvGrpSpPr>
          <p:grpSpPr bwMode="auto">
            <a:xfrm>
              <a:off x="381000" y="3324999"/>
              <a:ext cx="3810000" cy="2877807"/>
              <a:chOff x="381000" y="3324999"/>
              <a:chExt cx="3810000" cy="2877807"/>
            </a:xfrm>
          </p:grpSpPr>
          <p:graphicFrame>
            <p:nvGraphicFramePr>
              <p:cNvPr id="4" name="Diagram 3"/>
              <p:cNvGraphicFramePr/>
              <p:nvPr/>
            </p:nvGraphicFramePr>
            <p:xfrm>
              <a:off x="381000" y="3324999"/>
              <a:ext cx="3810000" cy="251460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285724" name="TextBox 27"/>
              <p:cNvSpPr txBox="1">
                <a:spLocks noChangeArrowheads="1"/>
              </p:cNvSpPr>
              <p:nvPr/>
            </p:nvSpPr>
            <p:spPr bwMode="auto">
              <a:xfrm>
                <a:off x="1708933" y="5725752"/>
                <a:ext cx="1231032" cy="477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eaLnBrk="1" hangingPunct="1"/>
                <a:r>
                  <a:rPr lang="en-US" altLang="en-US">
                    <a:latin typeface="Times New Roman" panose="02020603050405020304" pitchFamily="18" charset="0"/>
                    <a:cs typeface="Times New Roman" panose="02020603050405020304" pitchFamily="18" charset="0"/>
                  </a:rPr>
                  <a:t>Case 1</a:t>
                </a:r>
              </a:p>
            </p:txBody>
          </p:sp>
        </p:grpSp>
        <p:sp>
          <p:nvSpPr>
            <p:cNvPr id="285725" name="TextBox 33"/>
            <p:cNvSpPr txBox="1">
              <a:spLocks noChangeArrowheads="1"/>
            </p:cNvSpPr>
            <p:nvPr/>
          </p:nvSpPr>
          <p:spPr bwMode="auto">
            <a:xfrm>
              <a:off x="2195736" y="2884874"/>
              <a:ext cx="15240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eaLnBrk="1" hangingPunct="1"/>
              <a:r>
                <a:rPr lang="en-US" altLang="en-US" sz="2000">
                  <a:latin typeface="Times New Roman" panose="02020603050405020304" pitchFamily="18" charset="0"/>
                  <a:cs typeface="Times New Roman" panose="02020603050405020304" pitchFamily="18" charset="0"/>
                </a:rPr>
                <a:t>Privacy</a:t>
              </a:r>
            </a:p>
          </p:txBody>
        </p:sp>
      </p:grpSp>
      <p:sp>
        <p:nvSpPr>
          <p:cNvPr id="285726" name="TextBox 29"/>
          <p:cNvSpPr txBox="1">
            <a:spLocks noChangeArrowheads="1"/>
          </p:cNvSpPr>
          <p:nvPr/>
        </p:nvSpPr>
        <p:spPr bwMode="auto">
          <a:xfrm>
            <a:off x="4953000" y="2532063"/>
            <a:ext cx="609600"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eaLnBrk="1" hangingPunct="1"/>
            <a:r>
              <a:rPr lang="en-US" altLang="en-US" sz="1000">
                <a:latin typeface="Times New Roman" panose="02020603050405020304" pitchFamily="18" charset="0"/>
                <a:cs typeface="Times New Roman" panose="02020603050405020304" pitchFamily="18" charset="0"/>
              </a:rPr>
              <a:t>(…)</a:t>
            </a:r>
          </a:p>
        </p:txBody>
      </p:sp>
      <p:sp>
        <p:nvSpPr>
          <p:cNvPr id="285727" name="TextBox 30"/>
          <p:cNvSpPr txBox="1">
            <a:spLocks noChangeArrowheads="1"/>
          </p:cNvSpPr>
          <p:nvPr/>
        </p:nvSpPr>
        <p:spPr bwMode="auto">
          <a:xfrm>
            <a:off x="4572000" y="3429000"/>
            <a:ext cx="6096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eaLnBrk="1" hangingPunct="1"/>
            <a:r>
              <a:rPr lang="en-US" altLang="en-US" sz="1000">
                <a:latin typeface="Times New Roman" panose="02020603050405020304" pitchFamily="18" charset="0"/>
                <a:cs typeface="Times New Roman" panose="02020603050405020304" pitchFamily="18" charset="0"/>
              </a:rPr>
              <a:t>(…)</a:t>
            </a:r>
          </a:p>
        </p:txBody>
      </p:sp>
      <p:sp>
        <p:nvSpPr>
          <p:cNvPr id="285728" name="Title 1"/>
          <p:cNvSpPr>
            <a:spLocks noGrp="1"/>
          </p:cNvSpPr>
          <p:nvPr>
            <p:ph type="title" idx="4294967295"/>
          </p:nvPr>
        </p:nvSpPr>
        <p:spPr/>
        <p:txBody>
          <a:bodyPr/>
          <a:lstStyle/>
          <a:p>
            <a:r>
              <a:rPr lang="en-US" altLang="en-US"/>
              <a:t>The dilemma of a publisher</a:t>
            </a:r>
          </a:p>
        </p:txBody>
      </p:sp>
      <p:sp>
        <p:nvSpPr>
          <p:cNvPr id="33" name="TextBox 32"/>
          <p:cNvSpPr txBox="1">
            <a:spLocks noChangeArrowheads="1"/>
          </p:cNvSpPr>
          <p:nvPr/>
        </p:nvSpPr>
        <p:spPr bwMode="auto">
          <a:xfrm>
            <a:off x="76200" y="3776663"/>
            <a:ext cx="251460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eaLnBrk="1" hangingPunct="1"/>
            <a:r>
              <a:rPr lang="en-US" altLang="en-US" sz="1600">
                <a:solidFill>
                  <a:srgbClr val="FF0000"/>
                </a:solidFill>
                <a:latin typeface="Times New Roman" panose="02020603050405020304" pitchFamily="18" charset="0"/>
                <a:cs typeface="Times New Roman" panose="02020603050405020304" pitchFamily="18" charset="0"/>
              </a:rPr>
              <a:t>I don’t want to buy the data</a:t>
            </a:r>
          </a:p>
        </p:txBody>
      </p:sp>
      <p:sp>
        <p:nvSpPr>
          <p:cNvPr id="37" name="TextBox 36"/>
          <p:cNvSpPr txBox="1">
            <a:spLocks noChangeArrowheads="1"/>
          </p:cNvSpPr>
          <p:nvPr/>
        </p:nvSpPr>
        <p:spPr bwMode="auto">
          <a:xfrm>
            <a:off x="6389688" y="3803650"/>
            <a:ext cx="29718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eaLnBrk="1" hangingPunct="1"/>
            <a:r>
              <a:rPr lang="en-US" altLang="en-US" sz="1600">
                <a:solidFill>
                  <a:srgbClr val="FF0000"/>
                </a:solidFill>
                <a:latin typeface="Times New Roman" panose="02020603050405020304" pitchFamily="18" charset="0"/>
                <a:cs typeface="Times New Roman" panose="02020603050405020304" pitchFamily="18" charset="0"/>
              </a:rPr>
              <a:t>I don’t want to provide my data</a:t>
            </a:r>
          </a:p>
        </p:txBody>
      </p:sp>
      <p:sp>
        <p:nvSpPr>
          <p:cNvPr id="285731" name="Oval Callout 35"/>
          <p:cNvSpPr>
            <a:spLocks noChangeArrowheads="1"/>
          </p:cNvSpPr>
          <p:nvPr/>
        </p:nvSpPr>
        <p:spPr bwMode="auto">
          <a:xfrm>
            <a:off x="0" y="1735138"/>
            <a:ext cx="5219700" cy="519112"/>
          </a:xfrm>
          <a:prstGeom prst="wedgeEllipseCallout">
            <a:avLst>
              <a:gd name="adj1" fmla="val -33495"/>
              <a:gd name="adj2" fmla="val 87176"/>
            </a:avLst>
          </a:prstGeom>
          <a:solidFill>
            <a:schemeClr val="accent1"/>
          </a:solidFill>
          <a:ln w="9525" algn="ctr">
            <a:solidFill>
              <a:schemeClr val="tx1"/>
            </a:solidFill>
            <a:round/>
            <a:headEnd/>
            <a:tailEnd/>
          </a:ln>
        </p:spPr>
        <p:txBody>
          <a:bodyPr anchor="ctr">
            <a:spAutoFit/>
          </a:bodyPr>
          <a:lstStyle>
            <a:lvl1pPr marL="914400" indent="-457200"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eaLnBrk="1" hangingPunct="1"/>
            <a:r>
              <a:rPr lang="en-US" altLang="zh-CN" sz="1800">
                <a:latin typeface="Times New Roman" panose="02020603050405020304" pitchFamily="18" charset="0"/>
                <a:cs typeface="Times New Roman" panose="02020603050405020304" pitchFamily="18" charset="0"/>
              </a:rPr>
              <a:t>Miner: I want useful information</a:t>
            </a:r>
          </a:p>
        </p:txBody>
      </p:sp>
      <p:sp>
        <p:nvSpPr>
          <p:cNvPr id="285732" name="Cloud Callout 37"/>
          <p:cNvSpPr>
            <a:spLocks noChangeArrowheads="1"/>
          </p:cNvSpPr>
          <p:nvPr/>
        </p:nvSpPr>
        <p:spPr bwMode="auto">
          <a:xfrm>
            <a:off x="5903913" y="1398588"/>
            <a:ext cx="3240087" cy="1404937"/>
          </a:xfrm>
          <a:prstGeom prst="cloudCallout">
            <a:avLst>
              <a:gd name="adj1" fmla="val 29218"/>
              <a:gd name="adj2" fmla="val 66181"/>
            </a:avLst>
          </a:prstGeom>
          <a:solidFill>
            <a:schemeClr val="accent1"/>
          </a:solidFill>
          <a:ln w="9525" algn="ctr">
            <a:solidFill>
              <a:schemeClr val="tx1"/>
            </a:solidFill>
            <a:round/>
            <a:headEnd/>
            <a:tailEnd/>
          </a:ln>
        </p:spPr>
        <p:txBody>
          <a:bodyPr anchor="ctr">
            <a:spAutoFit/>
          </a:bodyPr>
          <a:lstStyle>
            <a:lvl1pPr marL="914400" indent="-457200"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eaLnBrk="1" hangingPunct="1"/>
            <a:r>
              <a:rPr lang="en-US" altLang="zh-CN" sz="1800">
                <a:latin typeface="Times New Roman" panose="02020603050405020304" pitchFamily="18" charset="0"/>
                <a:cs typeface="Times New Roman" panose="02020603050405020304" pitchFamily="18" charset="0"/>
              </a:rPr>
              <a:t>User:  I need to protect my privacy</a:t>
            </a:r>
          </a:p>
        </p:txBody>
      </p:sp>
      <p:sp>
        <p:nvSpPr>
          <p:cNvPr id="285733" name="TextBox 21"/>
          <p:cNvSpPr txBox="1">
            <a:spLocks noChangeArrowheads="1"/>
          </p:cNvSpPr>
          <p:nvPr/>
        </p:nvSpPr>
        <p:spPr bwMode="auto">
          <a:xfrm>
            <a:off x="7253288" y="3125788"/>
            <a:ext cx="2335212" cy="862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eaLnBrk="1" hangingPunct="1"/>
            <a:r>
              <a:rPr lang="en-US" altLang="en-US" sz="2000">
                <a:latin typeface="Times New Roman" panose="02020603050405020304" pitchFamily="18" charset="0"/>
                <a:cs typeface="Times New Roman" panose="02020603050405020304" pitchFamily="18" charset="0"/>
              </a:rPr>
              <a:t>Hard Request</a:t>
            </a:r>
          </a:p>
          <a:p>
            <a:pPr eaLnBrk="1" hangingPunct="1"/>
            <a:endParaRPr lang="en-US" altLang="en-US" sz="2000">
              <a:latin typeface="Times New Roman" panose="02020603050405020304" pitchFamily="18" charset="0"/>
              <a:cs typeface="Times New Roman" panose="02020603050405020304" pitchFamily="18" charset="0"/>
            </a:endParaRPr>
          </a:p>
        </p:txBody>
      </p:sp>
      <p:sp>
        <p:nvSpPr>
          <p:cNvPr id="285734" name="Date Placeholder 38"/>
          <p:cNvSpPr txBox="1">
            <a:spLocks noGrp="1"/>
          </p:cNvSpPr>
          <p:nvPr/>
        </p:nvSpPr>
        <p:spPr bwMode="auto">
          <a:xfrm>
            <a:off x="6096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algn="l" eaLnBrk="1" hangingPunct="1">
              <a:spcBef>
                <a:spcPct val="0"/>
              </a:spcBef>
            </a:pPr>
            <a:fld id="{85521350-E2F6-4C22-823B-8A8F06E98398}" type="datetime1">
              <a:rPr lang="en-US" altLang="zh-CN" sz="1200"/>
              <a:pPr algn="l" eaLnBrk="1" hangingPunct="1">
                <a:spcBef>
                  <a:spcPct val="0"/>
                </a:spcBef>
              </a:pPr>
              <a:t>12/2/17</a:t>
            </a:fld>
            <a:endParaRPr lang="en-US" altLang="zh-CN" sz="1200"/>
          </a:p>
        </p:txBody>
      </p:sp>
    </p:spTree>
    <p:extLst>
      <p:ext uri="{BB962C8B-B14F-4D97-AF65-F5344CB8AC3E}">
        <p14:creationId xmlns:p14="http://schemas.microsoft.com/office/powerpoint/2010/main" val="286283116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37"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7746" name="Group 3"/>
          <p:cNvGrpSpPr>
            <a:grpSpLocks/>
          </p:cNvGrpSpPr>
          <p:nvPr/>
        </p:nvGrpSpPr>
        <p:grpSpPr bwMode="auto">
          <a:xfrm>
            <a:off x="1828800" y="1712913"/>
            <a:ext cx="3810000" cy="3011487"/>
            <a:chOff x="609600" y="1504146"/>
            <a:chExt cx="3810000" cy="3010764"/>
          </a:xfrm>
        </p:grpSpPr>
        <p:sp>
          <p:nvSpPr>
            <p:cNvPr id="287747" name="TextBox 4"/>
            <p:cNvSpPr txBox="1">
              <a:spLocks noChangeArrowheads="1"/>
            </p:cNvSpPr>
            <p:nvPr/>
          </p:nvSpPr>
          <p:spPr bwMode="auto">
            <a:xfrm>
              <a:off x="2339752" y="1504146"/>
              <a:ext cx="15240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eaLnBrk="1" hangingPunct="1"/>
              <a:r>
                <a:rPr lang="en-US" altLang="en-US" sz="2000">
                  <a:latin typeface="Times New Roman" panose="02020603050405020304" pitchFamily="18" charset="0"/>
                  <a:cs typeface="Times New Roman" panose="02020603050405020304" pitchFamily="18" charset="0"/>
                </a:rPr>
                <a:t>Privacy</a:t>
              </a:r>
            </a:p>
          </p:txBody>
        </p:sp>
        <p:graphicFrame>
          <p:nvGraphicFramePr>
            <p:cNvPr id="6" name="Diagram 5"/>
            <p:cNvGraphicFramePr/>
            <p:nvPr/>
          </p:nvGraphicFramePr>
          <p:xfrm>
            <a:off x="609600" y="2000310"/>
            <a:ext cx="3810000" cy="2514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87749" name="TextBox 6"/>
            <p:cNvSpPr txBox="1">
              <a:spLocks noChangeArrowheads="1"/>
            </p:cNvSpPr>
            <p:nvPr/>
          </p:nvSpPr>
          <p:spPr bwMode="auto">
            <a:xfrm>
              <a:off x="1120552" y="1523256"/>
              <a:ext cx="15240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eaLnBrk="1" hangingPunct="1"/>
              <a:r>
                <a:rPr lang="en-US" altLang="en-US" sz="2000">
                  <a:latin typeface="Times New Roman" panose="02020603050405020304" pitchFamily="18" charset="0"/>
                  <a:cs typeface="Times New Roman" panose="02020603050405020304" pitchFamily="18" charset="0"/>
                </a:rPr>
                <a:t>Utility</a:t>
              </a:r>
            </a:p>
          </p:txBody>
        </p:sp>
      </p:grpSp>
      <p:sp>
        <p:nvSpPr>
          <p:cNvPr id="10" name="TextBox 9"/>
          <p:cNvSpPr txBox="1"/>
          <p:nvPr/>
        </p:nvSpPr>
        <p:spPr>
          <a:xfrm>
            <a:off x="5562600" y="2392363"/>
            <a:ext cx="1828800" cy="1570037"/>
          </a:xfrm>
          <a:prstGeom prst="rect">
            <a:avLst/>
          </a:prstGeom>
          <a:noFill/>
        </p:spPr>
        <p:txBody>
          <a:bodyPr>
            <a:spAutoFit/>
          </a:bodyPr>
          <a:lstStyle>
            <a:lvl1pPr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eaLnBrk="1" hangingPunct="1"/>
            <a:r>
              <a:rPr lang="en-US" altLang="en-US" sz="9600" b="1" i="1">
                <a:solidFill>
                  <a:srgbClr val="666666"/>
                </a:solidFill>
                <a:latin typeface="Algerian" panose="04020705040A02060702" pitchFamily="82" charset="0"/>
              </a:rPr>
              <a:t>?</a:t>
            </a:r>
          </a:p>
        </p:txBody>
      </p:sp>
      <p:sp>
        <p:nvSpPr>
          <p:cNvPr id="287751" name="Date Placeholder 7"/>
          <p:cNvSpPr txBox="1">
            <a:spLocks noGrp="1"/>
          </p:cNvSpPr>
          <p:nvPr/>
        </p:nvSpPr>
        <p:spPr bwMode="auto">
          <a:xfrm>
            <a:off x="6096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algn="l" eaLnBrk="1" hangingPunct="1">
              <a:spcBef>
                <a:spcPct val="0"/>
              </a:spcBef>
            </a:pPr>
            <a:fld id="{A56919D8-B976-49B9-92EA-9C9B50FE7F5F}" type="datetime1">
              <a:rPr lang="en-US" altLang="zh-CN" sz="1200"/>
              <a:pPr algn="l" eaLnBrk="1" hangingPunct="1">
                <a:spcBef>
                  <a:spcPct val="0"/>
                </a:spcBef>
              </a:pPr>
              <a:t>12/2/17</a:t>
            </a:fld>
            <a:endParaRPr lang="en-US" altLang="zh-CN" sz="1200"/>
          </a:p>
        </p:txBody>
      </p:sp>
    </p:spTree>
    <p:extLst>
      <p:ext uri="{BB962C8B-B14F-4D97-AF65-F5344CB8AC3E}">
        <p14:creationId xmlns:p14="http://schemas.microsoft.com/office/powerpoint/2010/main" val="761030670"/>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p:txBody>
          <a:bodyPr>
            <a:normAutofit/>
          </a:bodyPr>
          <a:lstStyle/>
          <a:p>
            <a:r>
              <a:rPr lang="en-US" altLang="zh-CN" sz="3400"/>
              <a:t>Social Network Websites Support ..</a:t>
            </a:r>
            <a:endParaRPr lang="zh-CN" altLang="en-US" sz="3400"/>
          </a:p>
        </p:txBody>
      </p:sp>
      <p:pic>
        <p:nvPicPr>
          <p:cNvPr id="289795" name="Picture 2"/>
          <p:cNvPicPr>
            <a:picLocks noGrp="1" noChangeAspect="1" noChangeArrowheads="1"/>
          </p:cNvPicPr>
          <p:nvPr>
            <p:ph idx="4294967295"/>
          </p:nvPr>
        </p:nvPicPr>
        <p:blipFill>
          <a:blip r:embed="rId3">
            <a:extLst>
              <a:ext uri="{28A0092B-C50C-407E-A947-70E740481C1C}">
                <a14:useLocalDpi xmlns:a14="http://schemas.microsoft.com/office/drawing/2010/main" val="0"/>
              </a:ext>
            </a:extLst>
          </a:blip>
          <a:srcRect/>
          <a:stretch>
            <a:fillRect/>
          </a:stretch>
        </p:blipFill>
        <p:spPr>
          <a:xfrm>
            <a:off x="1096963" y="1806575"/>
            <a:ext cx="7004050" cy="4246563"/>
          </a:xfrm>
        </p:spPr>
      </p:pic>
      <p:sp>
        <p:nvSpPr>
          <p:cNvPr id="289796" name="Date Placeholder 4"/>
          <p:cNvSpPr txBox="1">
            <a:spLocks noGrp="1"/>
          </p:cNvSpPr>
          <p:nvPr/>
        </p:nvSpPr>
        <p:spPr bwMode="auto">
          <a:xfrm>
            <a:off x="6096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algn="l" eaLnBrk="1" hangingPunct="1">
              <a:spcBef>
                <a:spcPct val="0"/>
              </a:spcBef>
            </a:pPr>
            <a:fld id="{B903D525-4323-40A1-A9B9-B825BF1C8E44}" type="datetime1">
              <a:rPr lang="en-US" altLang="zh-CN" sz="1200"/>
              <a:pPr algn="l" eaLnBrk="1" hangingPunct="1">
                <a:spcBef>
                  <a:spcPct val="0"/>
                </a:spcBef>
              </a:pPr>
              <a:t>12/2/17</a:t>
            </a:fld>
            <a:endParaRPr lang="en-US" altLang="zh-CN" sz="1200"/>
          </a:p>
        </p:txBody>
      </p:sp>
    </p:spTree>
    <p:extLst>
      <p:ext uri="{BB962C8B-B14F-4D97-AF65-F5344CB8AC3E}">
        <p14:creationId xmlns:p14="http://schemas.microsoft.com/office/powerpoint/2010/main" val="1201510506"/>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p:txBody>
          <a:bodyPr>
            <a:normAutofit/>
          </a:bodyPr>
          <a:lstStyle/>
          <a:p>
            <a:r>
              <a:rPr lang="en-US" altLang="zh-CN" sz="3400"/>
              <a:t>Avoid Attacks Using Knowledge 1</a:t>
            </a:r>
            <a:endParaRPr lang="zh-CN" altLang="en-US" sz="3400"/>
          </a:p>
        </p:txBody>
      </p:sp>
      <p:sp>
        <p:nvSpPr>
          <p:cNvPr id="313347" name="TextBox 23"/>
          <p:cNvSpPr txBox="1">
            <a:spLocks noChangeArrowheads="1"/>
          </p:cNvSpPr>
          <p:nvPr/>
        </p:nvSpPr>
        <p:spPr bwMode="auto">
          <a:xfrm>
            <a:off x="611188" y="1700213"/>
            <a:ext cx="7772400" cy="862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500">
                <a:solidFill>
                  <a:schemeClr val="tx1"/>
                </a:solidFill>
                <a:latin typeface="Verdana" panose="020B0604030504040204" pitchFamily="34" charset="0"/>
                <a:ea typeface="宋体" panose="02010600030101010101" pitchFamily="2" charset="-122"/>
              </a:defRPr>
            </a:lvl1pPr>
            <a:lvl2pPr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algn="l" eaLnBrk="1" hangingPunct="1"/>
            <a:r>
              <a:rPr lang="en-US" altLang="en-US" sz="2000">
                <a:latin typeface="Times New Roman" panose="02020603050405020304" pitchFamily="18" charset="0"/>
                <a:cs typeface="Times New Roman" panose="02020603050405020304" pitchFamily="18" charset="0"/>
              </a:rPr>
              <a:t> Method:  </a:t>
            </a:r>
            <a:r>
              <a:rPr lang="en-US" altLang="en-US" sz="2000">
                <a:solidFill>
                  <a:srgbClr val="FF0000"/>
                </a:solidFill>
                <a:latin typeface="Times New Roman" panose="02020603050405020304" pitchFamily="18" charset="0"/>
                <a:cs typeface="Times New Roman" panose="02020603050405020304" pitchFamily="18" charset="0"/>
              </a:rPr>
              <a:t>Node protection</a:t>
            </a:r>
          </a:p>
          <a:p>
            <a:pPr lvl="1" algn="l" eaLnBrk="1" hangingPunct="1"/>
            <a:r>
              <a:rPr lang="en-US" altLang="en-US" sz="2000">
                <a:latin typeface="Times New Roman" panose="02020603050405020304" pitchFamily="18" charset="0"/>
                <a:cs typeface="Times New Roman" panose="02020603050405020304" pitchFamily="18" charset="0"/>
              </a:rPr>
              <a:t>          Grouping + Node attributes permutation</a:t>
            </a:r>
          </a:p>
        </p:txBody>
      </p:sp>
      <p:sp>
        <p:nvSpPr>
          <p:cNvPr id="27" name="TextBox 26"/>
          <p:cNvSpPr txBox="1">
            <a:spLocks noChangeArrowheads="1"/>
          </p:cNvSpPr>
          <p:nvPr/>
        </p:nvSpPr>
        <p:spPr bwMode="auto">
          <a:xfrm>
            <a:off x="2971800" y="3429000"/>
            <a:ext cx="15240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eaLnBrk="1" hangingPunct="1"/>
            <a:r>
              <a:rPr lang="en-US" altLang="en-US" sz="1600" i="1">
                <a:solidFill>
                  <a:srgbClr val="FF0000"/>
                </a:solidFill>
                <a:latin typeface="Times New Roman" panose="02020603050405020304" pitchFamily="18" charset="0"/>
                <a:cs typeface="Times New Roman" panose="02020603050405020304" pitchFamily="18" charset="0"/>
              </a:rPr>
              <a:t>Group 3</a:t>
            </a:r>
          </a:p>
        </p:txBody>
      </p:sp>
      <p:sp>
        <p:nvSpPr>
          <p:cNvPr id="35" name="TextBox 34"/>
          <p:cNvSpPr txBox="1">
            <a:spLocks noChangeArrowheads="1"/>
          </p:cNvSpPr>
          <p:nvPr/>
        </p:nvSpPr>
        <p:spPr bwMode="auto">
          <a:xfrm>
            <a:off x="3276600" y="5257800"/>
            <a:ext cx="9906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eaLnBrk="1" hangingPunct="1"/>
            <a:r>
              <a:rPr lang="en-US" altLang="en-US" sz="1600" i="1">
                <a:solidFill>
                  <a:srgbClr val="FF0000"/>
                </a:solidFill>
                <a:latin typeface="Times New Roman" panose="02020603050405020304" pitchFamily="18" charset="0"/>
                <a:cs typeface="Times New Roman" panose="02020603050405020304" pitchFamily="18" charset="0"/>
              </a:rPr>
              <a:t>Group 7</a:t>
            </a:r>
          </a:p>
        </p:txBody>
      </p:sp>
      <p:graphicFrame>
        <p:nvGraphicFramePr>
          <p:cNvPr id="38" name="Table 37"/>
          <p:cNvGraphicFramePr>
            <a:graphicFrameLocks noGrp="1"/>
          </p:cNvGraphicFramePr>
          <p:nvPr/>
        </p:nvGraphicFramePr>
        <p:xfrm>
          <a:off x="4643438" y="2565400"/>
          <a:ext cx="4041775" cy="3475356"/>
        </p:xfrm>
        <a:graphic>
          <a:graphicData uri="http://schemas.openxmlformats.org/drawingml/2006/table">
            <a:tbl>
              <a:tblPr/>
              <a:tblGrid>
                <a:gridCol w="1131887"/>
                <a:gridCol w="2909888"/>
              </a:tblGrid>
              <a:tr h="401638">
                <a:tc>
                  <a:txBody>
                    <a:bodyPr/>
                    <a:lstStyle>
                      <a:lvl1pPr algn="l">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742950" indent="-285750" algn="l">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1143000" indent="-228600" algn="l">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600200" indent="-228600" algn="l">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228600" algn="l">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22860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22860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22860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22860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600" b="1" i="0" u="none" strike="noStrike" cap="none" normalizeH="0" baseline="0" smtClean="0">
                          <a:ln>
                            <a:noFill/>
                          </a:ln>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rPr>
                        <a:t>Group ID</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lgn="l">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742950" indent="-285750" algn="l">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1143000" indent="-228600" algn="l">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600200" indent="-228600" algn="l">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228600" algn="l">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22860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22860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22860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22860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600" b="1" i="0" u="none" strike="noStrike" cap="none" normalizeH="0" baseline="0" smtClean="0">
                          <a:ln>
                            <a:noFill/>
                          </a:ln>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rPr>
                        <a:t>Node attributes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309563">
                <a:tc>
                  <a:txBody>
                    <a:bodyPr/>
                    <a:lstStyle>
                      <a:lvl1pPr algn="l">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742950" indent="-285750" algn="l">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1143000" indent="-228600" algn="l">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600200" indent="-228600" algn="l">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228600" algn="l">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22860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22860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22860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22860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E4E9"/>
                    </a:solidFill>
                  </a:tcPr>
                </a:tc>
                <a:tc>
                  <a:txBody>
                    <a:bodyPr/>
                    <a:lstStyle>
                      <a:lvl1pPr algn="l">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742950" indent="-285750" algn="l">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1143000" indent="-228600" algn="l">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600200" indent="-228600" algn="l">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228600" algn="l">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22860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22860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22860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22860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E4E9"/>
                    </a:solidFill>
                  </a:tcPr>
                </a:tc>
              </a:tr>
              <a:tr h="760413">
                <a:tc>
                  <a:txBody>
                    <a:bodyPr/>
                    <a:lstStyle>
                      <a:lvl1pPr algn="l">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742950" indent="-285750" algn="l">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1143000" indent="-228600" algn="l">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600200" indent="-228600" algn="l">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228600" algn="l">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22860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22860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22860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22860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3</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0F2F4"/>
                    </a:solidFill>
                  </a:tcPr>
                </a:tc>
                <a:tc>
                  <a:txBody>
                    <a:bodyPr/>
                    <a:lstStyle>
                      <a:lvl1pPr algn="l">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742950" indent="-285750" algn="l">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1143000" indent="-228600" algn="l">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600200" indent="-228600" algn="l">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228600" algn="l">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22860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22860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22860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22860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 Asian, 33, Phd</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[2] American, 26, master</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[3] African, 27, master</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0F2F4"/>
                    </a:solidFill>
                  </a:tcPr>
                </a:tc>
              </a:tr>
              <a:tr h="309563">
                <a:tc>
                  <a:txBody>
                    <a:bodyPr/>
                    <a:lstStyle>
                      <a:lvl1pPr algn="l">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742950" indent="-285750" algn="l">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1143000" indent="-228600" algn="l">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600200" indent="-228600" algn="l">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228600" algn="l">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22860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22860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22860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22860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E4E9"/>
                    </a:solidFill>
                  </a:tcPr>
                </a:tc>
                <a:tc>
                  <a:txBody>
                    <a:bodyPr/>
                    <a:lstStyle>
                      <a:lvl1pPr algn="l">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742950" indent="-285750" algn="l">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1143000" indent="-228600" algn="l">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600200" indent="-228600" algn="l">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228600" algn="l">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22860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22860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22860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22860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E4E9"/>
                    </a:solidFill>
                  </a:tcPr>
                </a:tc>
              </a:tr>
              <a:tr h="909638">
                <a:tc>
                  <a:txBody>
                    <a:bodyPr/>
                    <a:lstStyle>
                      <a:lvl1pPr algn="l">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742950" indent="-285750" algn="l">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1143000" indent="-228600" algn="l">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600200" indent="-228600" algn="l">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228600" algn="l">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22860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22860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22860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22860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7</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0F2F4"/>
                    </a:solidFill>
                  </a:tcPr>
                </a:tc>
                <a:tc>
                  <a:txBody>
                    <a:bodyPr/>
                    <a:lstStyle>
                      <a:lvl1pPr algn="l">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742950" indent="-285750" algn="l">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1143000" indent="-228600" algn="l">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600200" indent="-228600" algn="l">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228600" algn="l">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22860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22860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22860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22860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 European, 29, Phd</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[2] American, 40, bachelor</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[3] Australian, 35, bachelor</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0F2F4"/>
                    </a:solidFill>
                  </a:tcPr>
                </a:tc>
              </a:tr>
              <a:tr h="309563">
                <a:tc>
                  <a:txBody>
                    <a:bodyPr/>
                    <a:lstStyle>
                      <a:lvl1pPr algn="l">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742950" indent="-285750" algn="l">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1143000" indent="-228600" algn="l">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600200" indent="-228600" algn="l">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228600" algn="l">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22860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22860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22860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22860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E4E9"/>
                    </a:solidFill>
                  </a:tcPr>
                </a:tc>
                <a:tc>
                  <a:txBody>
                    <a:bodyPr/>
                    <a:lstStyle>
                      <a:lvl1pPr algn="l">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742950" indent="-285750" algn="l">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1143000" indent="-228600" algn="l">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600200" indent="-228600" algn="l">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228600" algn="l">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22860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22860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22860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22860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E4E9"/>
                    </a:solidFill>
                  </a:tcPr>
                </a:tc>
              </a:tr>
              <a:tr h="309563">
                <a:tc>
                  <a:txBody>
                    <a:bodyPr/>
                    <a:lstStyle>
                      <a:lvl1pPr algn="l">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742950" indent="-285750" algn="l">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1143000" indent="-228600" algn="l">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600200" indent="-228600" algn="l">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228600" algn="l">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22860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22860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22860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22860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M</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0F2F4"/>
                    </a:solidFill>
                  </a:tcPr>
                </a:tc>
                <a:tc>
                  <a:txBody>
                    <a:bodyPr/>
                    <a:lstStyle>
                      <a:lvl1pPr algn="l">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742950" indent="-285750" algn="l">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1143000" indent="-228600" algn="l">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600200" indent="-228600" algn="l">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228600" algn="l">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22860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22860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22860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22860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0F2F4"/>
                    </a:solidFill>
                  </a:tcPr>
                </a:tc>
              </a:tr>
            </a:tbl>
          </a:graphicData>
        </a:graphic>
      </p:graphicFrame>
      <p:sp>
        <p:nvSpPr>
          <p:cNvPr id="313376" name="Date Placeholder 39"/>
          <p:cNvSpPr txBox="1">
            <a:spLocks noGrp="1"/>
          </p:cNvSpPr>
          <p:nvPr/>
        </p:nvSpPr>
        <p:spPr bwMode="auto">
          <a:xfrm>
            <a:off x="6096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algn="l" eaLnBrk="1" hangingPunct="1">
              <a:spcBef>
                <a:spcPct val="0"/>
              </a:spcBef>
            </a:pPr>
            <a:fld id="{CCBB698A-5120-42B0-9311-9791503471FB}" type="datetime1">
              <a:rPr lang="en-US" altLang="zh-CN" sz="1200"/>
              <a:pPr algn="l" eaLnBrk="1" hangingPunct="1">
                <a:spcBef>
                  <a:spcPct val="0"/>
                </a:spcBef>
              </a:pPr>
              <a:t>12/2/17</a:t>
            </a:fld>
            <a:endParaRPr lang="en-US" altLang="zh-CN" sz="1200"/>
          </a:p>
        </p:txBody>
      </p:sp>
      <p:sp>
        <p:nvSpPr>
          <p:cNvPr id="44" name="Cloud 43"/>
          <p:cNvSpPr/>
          <p:nvPr/>
        </p:nvSpPr>
        <p:spPr>
          <a:xfrm>
            <a:off x="304800" y="3962400"/>
            <a:ext cx="1447800" cy="2057400"/>
          </a:xfrm>
          <a:prstGeom prst="cloud">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2000" i="1" dirty="0">
                <a:solidFill>
                  <a:schemeClr val="tx2">
                    <a:lumMod val="60000"/>
                    <a:lumOff val="40000"/>
                  </a:schemeClr>
                </a:solidFill>
                <a:latin typeface="Times New Roman" pitchFamily="18" charset="0"/>
                <a:cs typeface="Times New Roman" pitchFamily="18" charset="0"/>
              </a:rPr>
              <a:t>… …</a:t>
            </a:r>
          </a:p>
        </p:txBody>
      </p:sp>
      <p:sp>
        <p:nvSpPr>
          <p:cNvPr id="46" name="Oval 45"/>
          <p:cNvSpPr/>
          <p:nvPr/>
        </p:nvSpPr>
        <p:spPr>
          <a:xfrm>
            <a:off x="2057400" y="4038600"/>
            <a:ext cx="152400" cy="1524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sz="2000">
              <a:solidFill>
                <a:schemeClr val="tx1"/>
              </a:solidFill>
              <a:latin typeface="Times New Roman" pitchFamily="18" charset="0"/>
              <a:cs typeface="Times New Roman" pitchFamily="18" charset="0"/>
            </a:endParaRPr>
          </a:p>
        </p:txBody>
      </p:sp>
      <p:sp>
        <p:nvSpPr>
          <p:cNvPr id="47" name="Oval 46"/>
          <p:cNvSpPr/>
          <p:nvPr/>
        </p:nvSpPr>
        <p:spPr>
          <a:xfrm>
            <a:off x="2438400" y="3352800"/>
            <a:ext cx="152400" cy="1524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sz="2000">
              <a:latin typeface="Times New Roman" pitchFamily="18" charset="0"/>
              <a:cs typeface="Times New Roman" pitchFamily="18" charset="0"/>
            </a:endParaRPr>
          </a:p>
        </p:txBody>
      </p:sp>
      <p:sp>
        <p:nvSpPr>
          <p:cNvPr id="49" name="Oval 48"/>
          <p:cNvSpPr/>
          <p:nvPr/>
        </p:nvSpPr>
        <p:spPr>
          <a:xfrm>
            <a:off x="2971800" y="3962400"/>
            <a:ext cx="152400" cy="1524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sz="2000">
              <a:solidFill>
                <a:schemeClr val="tx1"/>
              </a:solidFill>
              <a:latin typeface="Times New Roman" pitchFamily="18" charset="0"/>
              <a:cs typeface="Times New Roman" pitchFamily="18" charset="0"/>
            </a:endParaRPr>
          </a:p>
        </p:txBody>
      </p:sp>
      <p:sp>
        <p:nvSpPr>
          <p:cNvPr id="50" name="Oval 49"/>
          <p:cNvSpPr/>
          <p:nvPr/>
        </p:nvSpPr>
        <p:spPr>
          <a:xfrm>
            <a:off x="2209800" y="4876800"/>
            <a:ext cx="152400" cy="152400"/>
          </a:xfrm>
          <a:prstGeom prst="ellips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sz="2000">
              <a:solidFill>
                <a:schemeClr val="tx1"/>
              </a:solidFill>
              <a:latin typeface="Times New Roman" pitchFamily="18" charset="0"/>
              <a:cs typeface="Times New Roman" pitchFamily="18" charset="0"/>
            </a:endParaRPr>
          </a:p>
        </p:txBody>
      </p:sp>
      <p:sp>
        <p:nvSpPr>
          <p:cNvPr id="52" name="Oval 51"/>
          <p:cNvSpPr/>
          <p:nvPr/>
        </p:nvSpPr>
        <p:spPr>
          <a:xfrm>
            <a:off x="3124200" y="5638800"/>
            <a:ext cx="152400" cy="152400"/>
          </a:xfrm>
          <a:prstGeom prst="ellips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sz="2000">
              <a:latin typeface="Times New Roman" pitchFamily="18" charset="0"/>
              <a:cs typeface="Times New Roman" pitchFamily="18" charset="0"/>
            </a:endParaRPr>
          </a:p>
        </p:txBody>
      </p:sp>
      <p:sp>
        <p:nvSpPr>
          <p:cNvPr id="53" name="Oval 52"/>
          <p:cNvSpPr/>
          <p:nvPr/>
        </p:nvSpPr>
        <p:spPr>
          <a:xfrm>
            <a:off x="2895600" y="5105400"/>
            <a:ext cx="152400" cy="152400"/>
          </a:xfrm>
          <a:prstGeom prst="ellips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sz="2000">
              <a:solidFill>
                <a:schemeClr val="tx1"/>
              </a:solidFill>
              <a:latin typeface="Times New Roman" pitchFamily="18" charset="0"/>
              <a:cs typeface="Times New Roman" pitchFamily="18" charset="0"/>
            </a:endParaRPr>
          </a:p>
        </p:txBody>
      </p:sp>
      <p:cxnSp>
        <p:nvCxnSpPr>
          <p:cNvPr id="54" name="Straight Connector 53"/>
          <p:cNvCxnSpPr>
            <a:endCxn id="46" idx="2"/>
          </p:cNvCxnSpPr>
          <p:nvPr/>
        </p:nvCxnSpPr>
        <p:spPr>
          <a:xfrm flipV="1">
            <a:off x="1676400" y="4114800"/>
            <a:ext cx="3810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Straight Connector 54"/>
          <p:cNvCxnSpPr>
            <a:stCxn id="46" idx="4"/>
            <a:endCxn id="50" idx="0"/>
          </p:cNvCxnSpPr>
          <p:nvPr/>
        </p:nvCxnSpPr>
        <p:spPr>
          <a:xfrm rot="16200000" flipH="1">
            <a:off x="1866900" y="4457700"/>
            <a:ext cx="6858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Straight Connector 57"/>
          <p:cNvCxnSpPr>
            <a:stCxn id="53" idx="0"/>
            <a:endCxn id="46" idx="5"/>
          </p:cNvCxnSpPr>
          <p:nvPr/>
        </p:nvCxnSpPr>
        <p:spPr>
          <a:xfrm rot="16200000" flipV="1">
            <a:off x="2111375" y="4244975"/>
            <a:ext cx="936625" cy="784225"/>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p:cNvCxnSpPr>
            <a:endCxn id="52" idx="2"/>
          </p:cNvCxnSpPr>
          <p:nvPr/>
        </p:nvCxnSpPr>
        <p:spPr>
          <a:xfrm>
            <a:off x="1600200" y="5334000"/>
            <a:ext cx="1524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Straight Connector 63"/>
          <p:cNvCxnSpPr>
            <a:stCxn id="49" idx="4"/>
            <a:endCxn id="52" idx="0"/>
          </p:cNvCxnSpPr>
          <p:nvPr/>
        </p:nvCxnSpPr>
        <p:spPr>
          <a:xfrm rot="16200000" flipH="1">
            <a:off x="2362200" y="4800600"/>
            <a:ext cx="1524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Straight Connector 67"/>
          <p:cNvCxnSpPr>
            <a:stCxn id="47" idx="2"/>
          </p:cNvCxnSpPr>
          <p:nvPr/>
        </p:nvCxnSpPr>
        <p:spPr>
          <a:xfrm rot="10800000" flipV="1">
            <a:off x="1600200" y="3429000"/>
            <a:ext cx="838200" cy="685800"/>
          </a:xfrm>
          <a:prstGeom prst="line">
            <a:avLst/>
          </a:prstGeom>
        </p:spPr>
        <p:style>
          <a:lnRef idx="1">
            <a:schemeClr val="accent1"/>
          </a:lnRef>
          <a:fillRef idx="0">
            <a:schemeClr val="accent1"/>
          </a:fillRef>
          <a:effectRef idx="0">
            <a:schemeClr val="accent1"/>
          </a:effectRef>
          <a:fontRef idx="minor">
            <a:schemeClr val="tx1"/>
          </a:fontRef>
        </p:style>
      </p:cxnSp>
      <p:sp>
        <p:nvSpPr>
          <p:cNvPr id="313390" name="TextBox 68"/>
          <p:cNvSpPr txBox="1">
            <a:spLocks noChangeArrowheads="1"/>
          </p:cNvSpPr>
          <p:nvPr/>
        </p:nvSpPr>
        <p:spPr bwMode="auto">
          <a:xfrm>
            <a:off x="1676400" y="3505200"/>
            <a:ext cx="2286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eaLnBrk="1" hangingPunct="1"/>
            <a:r>
              <a:rPr lang="en-US" altLang="en-US" sz="2000">
                <a:latin typeface="Times New Roman" panose="02020603050405020304" pitchFamily="18" charset="0"/>
                <a:cs typeface="Times New Roman" panose="02020603050405020304" pitchFamily="18" charset="0"/>
              </a:rPr>
              <a:t>0</a:t>
            </a:r>
          </a:p>
        </p:txBody>
      </p:sp>
      <p:sp>
        <p:nvSpPr>
          <p:cNvPr id="313391" name="TextBox 69"/>
          <p:cNvSpPr txBox="1">
            <a:spLocks noChangeArrowheads="1"/>
          </p:cNvSpPr>
          <p:nvPr/>
        </p:nvSpPr>
        <p:spPr bwMode="auto">
          <a:xfrm>
            <a:off x="1665288" y="3967163"/>
            <a:ext cx="2286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eaLnBrk="1" hangingPunct="1"/>
            <a:r>
              <a:rPr lang="en-US" altLang="en-US" sz="2000">
                <a:latin typeface="Times New Roman" panose="02020603050405020304" pitchFamily="18" charset="0"/>
                <a:cs typeface="Times New Roman" panose="02020603050405020304" pitchFamily="18" charset="0"/>
              </a:rPr>
              <a:t>0</a:t>
            </a:r>
          </a:p>
        </p:txBody>
      </p:sp>
      <p:sp>
        <p:nvSpPr>
          <p:cNvPr id="313392" name="TextBox 70"/>
          <p:cNvSpPr txBox="1">
            <a:spLocks noChangeArrowheads="1"/>
          </p:cNvSpPr>
          <p:nvPr/>
        </p:nvSpPr>
        <p:spPr bwMode="auto">
          <a:xfrm>
            <a:off x="1905000" y="4354513"/>
            <a:ext cx="2286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eaLnBrk="1" hangingPunct="1"/>
            <a:r>
              <a:rPr lang="en-US" altLang="en-US" sz="2000">
                <a:latin typeface="Times New Roman" panose="02020603050405020304" pitchFamily="18" charset="0"/>
                <a:cs typeface="Times New Roman" panose="02020603050405020304" pitchFamily="18" charset="0"/>
              </a:rPr>
              <a:t>1</a:t>
            </a:r>
          </a:p>
        </p:txBody>
      </p:sp>
      <p:sp>
        <p:nvSpPr>
          <p:cNvPr id="313393" name="TextBox 71"/>
          <p:cNvSpPr txBox="1">
            <a:spLocks noChangeArrowheads="1"/>
          </p:cNvSpPr>
          <p:nvPr/>
        </p:nvSpPr>
        <p:spPr bwMode="auto">
          <a:xfrm>
            <a:off x="2438400" y="4202113"/>
            <a:ext cx="2286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eaLnBrk="1" hangingPunct="1"/>
            <a:r>
              <a:rPr lang="en-US" altLang="en-US" sz="2000">
                <a:latin typeface="Times New Roman" panose="02020603050405020304" pitchFamily="18" charset="0"/>
                <a:cs typeface="Times New Roman" panose="02020603050405020304" pitchFamily="18" charset="0"/>
              </a:rPr>
              <a:t>1</a:t>
            </a:r>
          </a:p>
        </p:txBody>
      </p:sp>
      <p:sp>
        <p:nvSpPr>
          <p:cNvPr id="313394" name="TextBox 72"/>
          <p:cNvSpPr txBox="1">
            <a:spLocks noChangeArrowheads="1"/>
          </p:cNvSpPr>
          <p:nvPr/>
        </p:nvSpPr>
        <p:spPr bwMode="auto">
          <a:xfrm>
            <a:off x="2286000" y="5192713"/>
            <a:ext cx="2286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eaLnBrk="1" hangingPunct="1"/>
            <a:r>
              <a:rPr lang="en-US" altLang="en-US" sz="2000">
                <a:latin typeface="Times New Roman" panose="02020603050405020304" pitchFamily="18" charset="0"/>
                <a:cs typeface="Times New Roman" panose="02020603050405020304" pitchFamily="18" charset="0"/>
              </a:rPr>
              <a:t>1</a:t>
            </a:r>
          </a:p>
        </p:txBody>
      </p:sp>
      <p:sp>
        <p:nvSpPr>
          <p:cNvPr id="313395" name="TextBox 73"/>
          <p:cNvSpPr txBox="1">
            <a:spLocks noChangeArrowheads="1"/>
          </p:cNvSpPr>
          <p:nvPr/>
        </p:nvSpPr>
        <p:spPr bwMode="auto">
          <a:xfrm>
            <a:off x="3124200" y="4648200"/>
            <a:ext cx="2286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eaLnBrk="1" hangingPunct="1"/>
            <a:r>
              <a:rPr lang="en-US" altLang="en-US" sz="2000">
                <a:latin typeface="Times New Roman" panose="02020603050405020304" pitchFamily="18" charset="0"/>
                <a:cs typeface="Times New Roman" panose="02020603050405020304" pitchFamily="18" charset="0"/>
              </a:rPr>
              <a:t>0</a:t>
            </a:r>
          </a:p>
        </p:txBody>
      </p:sp>
      <p:sp>
        <p:nvSpPr>
          <p:cNvPr id="75" name="Freeform 74"/>
          <p:cNvSpPr/>
          <p:nvPr/>
        </p:nvSpPr>
        <p:spPr>
          <a:xfrm>
            <a:off x="2001838" y="4733925"/>
            <a:ext cx="1604962" cy="1273175"/>
          </a:xfrm>
          <a:custGeom>
            <a:avLst/>
            <a:gdLst>
              <a:gd name="connsiteX0" fmla="*/ 1423686 w 1603684"/>
              <a:gd name="connsiteY0" fmla="*/ 347240 h 1273215"/>
              <a:gd name="connsiteX1" fmla="*/ 1238491 w 1603684"/>
              <a:gd name="connsiteY1" fmla="*/ 219919 h 1273215"/>
              <a:gd name="connsiteX2" fmla="*/ 1145894 w 1603684"/>
              <a:gd name="connsiteY2" fmla="*/ 150470 h 1273215"/>
              <a:gd name="connsiteX3" fmla="*/ 1030147 w 1603684"/>
              <a:gd name="connsiteY3" fmla="*/ 92597 h 1273215"/>
              <a:gd name="connsiteX4" fmla="*/ 937550 w 1603684"/>
              <a:gd name="connsiteY4" fmla="*/ 46298 h 1273215"/>
              <a:gd name="connsiteX5" fmla="*/ 914400 w 1603684"/>
              <a:gd name="connsiteY5" fmla="*/ 23149 h 1273215"/>
              <a:gd name="connsiteX6" fmla="*/ 844952 w 1603684"/>
              <a:gd name="connsiteY6" fmla="*/ 0 h 1273215"/>
              <a:gd name="connsiteX7" fmla="*/ 254643 w 1603684"/>
              <a:gd name="connsiteY7" fmla="*/ 23149 h 1273215"/>
              <a:gd name="connsiteX8" fmla="*/ 162046 w 1603684"/>
              <a:gd name="connsiteY8" fmla="*/ 57873 h 1273215"/>
              <a:gd name="connsiteX9" fmla="*/ 127322 w 1603684"/>
              <a:gd name="connsiteY9" fmla="*/ 69448 h 1273215"/>
              <a:gd name="connsiteX10" fmla="*/ 81023 w 1603684"/>
              <a:gd name="connsiteY10" fmla="*/ 127321 h 1273215"/>
              <a:gd name="connsiteX11" fmla="*/ 69448 w 1603684"/>
              <a:gd name="connsiteY11" fmla="*/ 162045 h 1273215"/>
              <a:gd name="connsiteX12" fmla="*/ 46299 w 1603684"/>
              <a:gd name="connsiteY12" fmla="*/ 208344 h 1273215"/>
              <a:gd name="connsiteX13" fmla="*/ 34724 w 1603684"/>
              <a:gd name="connsiteY13" fmla="*/ 254643 h 1273215"/>
              <a:gd name="connsiteX14" fmla="*/ 11575 w 1603684"/>
              <a:gd name="connsiteY14" fmla="*/ 289367 h 1273215"/>
              <a:gd name="connsiteX15" fmla="*/ 0 w 1603684"/>
              <a:gd name="connsiteY15" fmla="*/ 324091 h 1273215"/>
              <a:gd name="connsiteX16" fmla="*/ 11575 w 1603684"/>
              <a:gd name="connsiteY16" fmla="*/ 555584 h 1273215"/>
              <a:gd name="connsiteX17" fmla="*/ 34724 w 1603684"/>
              <a:gd name="connsiteY17" fmla="*/ 590308 h 1273215"/>
              <a:gd name="connsiteX18" fmla="*/ 92598 w 1603684"/>
              <a:gd name="connsiteY18" fmla="*/ 636607 h 1273215"/>
              <a:gd name="connsiteX19" fmla="*/ 162046 w 1603684"/>
              <a:gd name="connsiteY19" fmla="*/ 659757 h 1273215"/>
              <a:gd name="connsiteX20" fmla="*/ 266218 w 1603684"/>
              <a:gd name="connsiteY20" fmla="*/ 752354 h 1273215"/>
              <a:gd name="connsiteX21" fmla="*/ 312517 w 1603684"/>
              <a:gd name="connsiteY21" fmla="*/ 798653 h 1273215"/>
              <a:gd name="connsiteX22" fmla="*/ 358815 w 1603684"/>
              <a:gd name="connsiteY22" fmla="*/ 833377 h 1273215"/>
              <a:gd name="connsiteX23" fmla="*/ 428264 w 1603684"/>
              <a:gd name="connsiteY23" fmla="*/ 914400 h 1273215"/>
              <a:gd name="connsiteX24" fmla="*/ 486137 w 1603684"/>
              <a:gd name="connsiteY24" fmla="*/ 960698 h 1273215"/>
              <a:gd name="connsiteX25" fmla="*/ 567160 w 1603684"/>
              <a:gd name="connsiteY25" fmla="*/ 1030146 h 1273215"/>
              <a:gd name="connsiteX26" fmla="*/ 659757 w 1603684"/>
              <a:gd name="connsiteY26" fmla="*/ 1122744 h 1273215"/>
              <a:gd name="connsiteX27" fmla="*/ 682907 w 1603684"/>
              <a:gd name="connsiteY27" fmla="*/ 1169043 h 1273215"/>
              <a:gd name="connsiteX28" fmla="*/ 717631 w 1603684"/>
              <a:gd name="connsiteY28" fmla="*/ 1192192 h 1273215"/>
              <a:gd name="connsiteX29" fmla="*/ 810228 w 1603684"/>
              <a:gd name="connsiteY29" fmla="*/ 1261640 h 1273215"/>
              <a:gd name="connsiteX30" fmla="*/ 844952 w 1603684"/>
              <a:gd name="connsiteY30" fmla="*/ 1273215 h 1273215"/>
              <a:gd name="connsiteX31" fmla="*/ 1145894 w 1603684"/>
              <a:gd name="connsiteY31" fmla="*/ 1261640 h 1273215"/>
              <a:gd name="connsiteX32" fmla="*/ 1296365 w 1603684"/>
              <a:gd name="connsiteY32" fmla="*/ 1250065 h 1273215"/>
              <a:gd name="connsiteX33" fmla="*/ 1435261 w 1603684"/>
              <a:gd name="connsiteY33" fmla="*/ 1157468 h 1273215"/>
              <a:gd name="connsiteX34" fmla="*/ 1504709 w 1603684"/>
              <a:gd name="connsiteY34" fmla="*/ 1088020 h 1273215"/>
              <a:gd name="connsiteX35" fmla="*/ 1562583 w 1603684"/>
              <a:gd name="connsiteY35" fmla="*/ 995422 h 1273215"/>
              <a:gd name="connsiteX36" fmla="*/ 1585732 w 1603684"/>
              <a:gd name="connsiteY36" fmla="*/ 960698 h 1273215"/>
              <a:gd name="connsiteX37" fmla="*/ 1574157 w 1603684"/>
              <a:gd name="connsiteY37" fmla="*/ 590308 h 1273215"/>
              <a:gd name="connsiteX38" fmla="*/ 1527858 w 1603684"/>
              <a:gd name="connsiteY38" fmla="*/ 520860 h 1273215"/>
              <a:gd name="connsiteX39" fmla="*/ 1481560 w 1603684"/>
              <a:gd name="connsiteY39" fmla="*/ 451412 h 1273215"/>
              <a:gd name="connsiteX40" fmla="*/ 1458410 w 1603684"/>
              <a:gd name="connsiteY40" fmla="*/ 358815 h 1273215"/>
              <a:gd name="connsiteX41" fmla="*/ 1423686 w 1603684"/>
              <a:gd name="connsiteY41" fmla="*/ 347240 h 12732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1603684" h="1273215">
                <a:moveTo>
                  <a:pt x="1423686" y="347240"/>
                </a:moveTo>
                <a:cubicBezTo>
                  <a:pt x="1387033" y="324091"/>
                  <a:pt x="1291461" y="272892"/>
                  <a:pt x="1238491" y="219919"/>
                </a:cubicBezTo>
                <a:cubicBezTo>
                  <a:pt x="1205936" y="187363"/>
                  <a:pt x="1198247" y="176646"/>
                  <a:pt x="1145894" y="150470"/>
                </a:cubicBezTo>
                <a:cubicBezTo>
                  <a:pt x="1107312" y="131179"/>
                  <a:pt x="1066039" y="116524"/>
                  <a:pt x="1030147" y="92597"/>
                </a:cubicBezTo>
                <a:cubicBezTo>
                  <a:pt x="978135" y="57923"/>
                  <a:pt x="1008339" y="74615"/>
                  <a:pt x="937550" y="46298"/>
                </a:cubicBezTo>
                <a:cubicBezTo>
                  <a:pt x="929833" y="38582"/>
                  <a:pt x="924161" y="28029"/>
                  <a:pt x="914400" y="23149"/>
                </a:cubicBezTo>
                <a:cubicBezTo>
                  <a:pt x="892575" y="12237"/>
                  <a:pt x="844952" y="0"/>
                  <a:pt x="844952" y="0"/>
                </a:cubicBezTo>
                <a:cubicBezTo>
                  <a:pt x="747906" y="2854"/>
                  <a:pt x="401104" y="9200"/>
                  <a:pt x="254643" y="23149"/>
                </a:cubicBezTo>
                <a:cubicBezTo>
                  <a:pt x="208919" y="27504"/>
                  <a:pt x="203795" y="39981"/>
                  <a:pt x="162046" y="57873"/>
                </a:cubicBezTo>
                <a:cubicBezTo>
                  <a:pt x="150832" y="62679"/>
                  <a:pt x="138897" y="65590"/>
                  <a:pt x="127322" y="69448"/>
                </a:cubicBezTo>
                <a:cubicBezTo>
                  <a:pt x="105788" y="90981"/>
                  <a:pt x="95625" y="98116"/>
                  <a:pt x="81023" y="127321"/>
                </a:cubicBezTo>
                <a:cubicBezTo>
                  <a:pt x="75567" y="138234"/>
                  <a:pt x="74254" y="150831"/>
                  <a:pt x="69448" y="162045"/>
                </a:cubicBezTo>
                <a:cubicBezTo>
                  <a:pt x="62651" y="177904"/>
                  <a:pt x="52357" y="192188"/>
                  <a:pt x="46299" y="208344"/>
                </a:cubicBezTo>
                <a:cubicBezTo>
                  <a:pt x="40713" y="223239"/>
                  <a:pt x="40990" y="240021"/>
                  <a:pt x="34724" y="254643"/>
                </a:cubicBezTo>
                <a:cubicBezTo>
                  <a:pt x="29244" y="267429"/>
                  <a:pt x="17796" y="276925"/>
                  <a:pt x="11575" y="289367"/>
                </a:cubicBezTo>
                <a:cubicBezTo>
                  <a:pt x="6119" y="300280"/>
                  <a:pt x="3858" y="312516"/>
                  <a:pt x="0" y="324091"/>
                </a:cubicBezTo>
                <a:cubicBezTo>
                  <a:pt x="3858" y="401255"/>
                  <a:pt x="1582" y="478972"/>
                  <a:pt x="11575" y="555584"/>
                </a:cubicBezTo>
                <a:cubicBezTo>
                  <a:pt x="13374" y="569378"/>
                  <a:pt x="26034" y="579445"/>
                  <a:pt x="34724" y="590308"/>
                </a:cubicBezTo>
                <a:cubicBezTo>
                  <a:pt x="47994" y="606896"/>
                  <a:pt x="73927" y="628309"/>
                  <a:pt x="92598" y="636607"/>
                </a:cubicBezTo>
                <a:cubicBezTo>
                  <a:pt x="114896" y="646517"/>
                  <a:pt x="162046" y="659757"/>
                  <a:pt x="162046" y="659757"/>
                </a:cubicBezTo>
                <a:cubicBezTo>
                  <a:pt x="329901" y="827612"/>
                  <a:pt x="129969" y="633137"/>
                  <a:pt x="266218" y="752354"/>
                </a:cubicBezTo>
                <a:cubicBezTo>
                  <a:pt x="282643" y="766726"/>
                  <a:pt x="296092" y="784281"/>
                  <a:pt x="312517" y="798653"/>
                </a:cubicBezTo>
                <a:cubicBezTo>
                  <a:pt x="327035" y="811356"/>
                  <a:pt x="345174" y="819736"/>
                  <a:pt x="358815" y="833377"/>
                </a:cubicBezTo>
                <a:cubicBezTo>
                  <a:pt x="412925" y="887487"/>
                  <a:pt x="387206" y="879208"/>
                  <a:pt x="428264" y="914400"/>
                </a:cubicBezTo>
                <a:cubicBezTo>
                  <a:pt x="447021" y="930477"/>
                  <a:pt x="468668" y="943229"/>
                  <a:pt x="486137" y="960698"/>
                </a:cubicBezTo>
                <a:cubicBezTo>
                  <a:pt x="560278" y="1034839"/>
                  <a:pt x="499013" y="1007432"/>
                  <a:pt x="567160" y="1030146"/>
                </a:cubicBezTo>
                <a:cubicBezTo>
                  <a:pt x="598026" y="1061012"/>
                  <a:pt x="640235" y="1083702"/>
                  <a:pt x="659757" y="1122744"/>
                </a:cubicBezTo>
                <a:cubicBezTo>
                  <a:pt x="667474" y="1138177"/>
                  <a:pt x="671861" y="1155788"/>
                  <a:pt x="682907" y="1169043"/>
                </a:cubicBezTo>
                <a:cubicBezTo>
                  <a:pt x="691813" y="1179730"/>
                  <a:pt x="706502" y="1183845"/>
                  <a:pt x="717631" y="1192192"/>
                </a:cubicBezTo>
                <a:cubicBezTo>
                  <a:pt x="734672" y="1204973"/>
                  <a:pt x="784057" y="1248554"/>
                  <a:pt x="810228" y="1261640"/>
                </a:cubicBezTo>
                <a:cubicBezTo>
                  <a:pt x="821141" y="1267096"/>
                  <a:pt x="833377" y="1269357"/>
                  <a:pt x="844952" y="1273215"/>
                </a:cubicBezTo>
                <a:lnTo>
                  <a:pt x="1145894" y="1261640"/>
                </a:lnTo>
                <a:cubicBezTo>
                  <a:pt x="1196133" y="1259064"/>
                  <a:pt x="1247995" y="1263885"/>
                  <a:pt x="1296365" y="1250065"/>
                </a:cubicBezTo>
                <a:cubicBezTo>
                  <a:pt x="1310394" y="1246057"/>
                  <a:pt x="1410155" y="1180063"/>
                  <a:pt x="1435261" y="1157468"/>
                </a:cubicBezTo>
                <a:cubicBezTo>
                  <a:pt x="1459595" y="1135567"/>
                  <a:pt x="1504709" y="1088020"/>
                  <a:pt x="1504709" y="1088020"/>
                </a:cubicBezTo>
                <a:cubicBezTo>
                  <a:pt x="1532257" y="1005374"/>
                  <a:pt x="1507555" y="1032108"/>
                  <a:pt x="1562583" y="995422"/>
                </a:cubicBezTo>
                <a:cubicBezTo>
                  <a:pt x="1570299" y="983847"/>
                  <a:pt x="1583168" y="974371"/>
                  <a:pt x="1585732" y="960698"/>
                </a:cubicBezTo>
                <a:cubicBezTo>
                  <a:pt x="1603684" y="864951"/>
                  <a:pt x="1601513" y="672379"/>
                  <a:pt x="1574157" y="590308"/>
                </a:cubicBezTo>
                <a:cubicBezTo>
                  <a:pt x="1552022" y="523898"/>
                  <a:pt x="1578436" y="585888"/>
                  <a:pt x="1527858" y="520860"/>
                </a:cubicBezTo>
                <a:cubicBezTo>
                  <a:pt x="1510777" y="498899"/>
                  <a:pt x="1481560" y="451412"/>
                  <a:pt x="1481560" y="451412"/>
                </a:cubicBezTo>
                <a:cubicBezTo>
                  <a:pt x="1479070" y="438963"/>
                  <a:pt x="1469088" y="376612"/>
                  <a:pt x="1458410" y="358815"/>
                </a:cubicBezTo>
                <a:cubicBezTo>
                  <a:pt x="1442883" y="332937"/>
                  <a:pt x="1460339" y="370389"/>
                  <a:pt x="1423686" y="347240"/>
                </a:cubicBezTo>
                <a:close/>
              </a:path>
            </a:pathLst>
          </a:cu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sz="2000">
              <a:latin typeface="Times New Roman" pitchFamily="18" charset="0"/>
              <a:cs typeface="Times New Roman" pitchFamily="18" charset="0"/>
            </a:endParaRPr>
          </a:p>
        </p:txBody>
      </p:sp>
      <p:sp>
        <p:nvSpPr>
          <p:cNvPr id="313397" name="TextBox 75"/>
          <p:cNvSpPr txBox="1">
            <a:spLocks noChangeArrowheads="1"/>
          </p:cNvSpPr>
          <p:nvPr/>
        </p:nvSpPr>
        <p:spPr bwMode="auto">
          <a:xfrm>
            <a:off x="228600" y="3048000"/>
            <a:ext cx="914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eaLnBrk="1" hangingPunct="1"/>
            <a:r>
              <a:rPr lang="en-US" altLang="en-US" sz="2000" i="1">
                <a:latin typeface="Times New Roman" panose="02020603050405020304" pitchFamily="18" charset="0"/>
                <a:cs typeface="Times New Roman" panose="02020603050405020304" pitchFamily="18" charset="0"/>
              </a:rPr>
              <a:t>k=3</a:t>
            </a:r>
          </a:p>
        </p:txBody>
      </p:sp>
      <p:sp>
        <p:nvSpPr>
          <p:cNvPr id="313398" name="TextBox 76"/>
          <p:cNvSpPr txBox="1">
            <a:spLocks noChangeArrowheads="1"/>
          </p:cNvSpPr>
          <p:nvPr/>
        </p:nvSpPr>
        <p:spPr bwMode="auto">
          <a:xfrm>
            <a:off x="179388" y="3357563"/>
            <a:ext cx="1066800" cy="630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eaLnBrk="1" hangingPunct="1"/>
            <a:r>
              <a:rPr lang="en-US" altLang="en-US" sz="1400" i="1">
                <a:latin typeface="Times New Roman" panose="02020603050405020304" pitchFamily="18" charset="0"/>
                <a:cs typeface="Times New Roman" panose="02020603050405020304" pitchFamily="18" charset="0"/>
              </a:rPr>
              <a:t>0: friend</a:t>
            </a:r>
          </a:p>
          <a:p>
            <a:pPr eaLnBrk="1" hangingPunct="1"/>
            <a:r>
              <a:rPr lang="en-US" altLang="en-US" sz="1400" i="1">
                <a:latin typeface="Times New Roman" panose="02020603050405020304" pitchFamily="18" charset="0"/>
                <a:cs typeface="Times New Roman" panose="02020603050405020304" pitchFamily="18" charset="0"/>
              </a:rPr>
              <a:t>1: family</a:t>
            </a:r>
          </a:p>
        </p:txBody>
      </p:sp>
      <p:sp>
        <p:nvSpPr>
          <p:cNvPr id="78" name="Freeform 77"/>
          <p:cNvSpPr/>
          <p:nvPr/>
        </p:nvSpPr>
        <p:spPr>
          <a:xfrm>
            <a:off x="1885950" y="3186113"/>
            <a:ext cx="1690688" cy="1247775"/>
          </a:xfrm>
          <a:custGeom>
            <a:avLst/>
            <a:gdLst>
              <a:gd name="connsiteX0" fmla="*/ 671332 w 1689904"/>
              <a:gd name="connsiteY0" fmla="*/ 7716 h 1246207"/>
              <a:gd name="connsiteX1" fmla="*/ 544011 w 1689904"/>
              <a:gd name="connsiteY1" fmla="*/ 54014 h 1246207"/>
              <a:gd name="connsiteX2" fmla="*/ 486137 w 1689904"/>
              <a:gd name="connsiteY2" fmla="*/ 77164 h 1246207"/>
              <a:gd name="connsiteX3" fmla="*/ 451413 w 1689904"/>
              <a:gd name="connsiteY3" fmla="*/ 111888 h 1246207"/>
              <a:gd name="connsiteX4" fmla="*/ 381965 w 1689904"/>
              <a:gd name="connsiteY4" fmla="*/ 158187 h 1246207"/>
              <a:gd name="connsiteX5" fmla="*/ 347241 w 1689904"/>
              <a:gd name="connsiteY5" fmla="*/ 181336 h 1246207"/>
              <a:gd name="connsiteX6" fmla="*/ 254643 w 1689904"/>
              <a:gd name="connsiteY6" fmla="*/ 204485 h 1246207"/>
              <a:gd name="connsiteX7" fmla="*/ 208345 w 1689904"/>
              <a:gd name="connsiteY7" fmla="*/ 273933 h 1246207"/>
              <a:gd name="connsiteX8" fmla="*/ 185195 w 1689904"/>
              <a:gd name="connsiteY8" fmla="*/ 308657 h 1246207"/>
              <a:gd name="connsiteX9" fmla="*/ 173621 w 1689904"/>
              <a:gd name="connsiteY9" fmla="*/ 343381 h 1246207"/>
              <a:gd name="connsiteX10" fmla="*/ 150471 w 1689904"/>
              <a:gd name="connsiteY10" fmla="*/ 470703 h 1246207"/>
              <a:gd name="connsiteX11" fmla="*/ 115747 w 1689904"/>
              <a:gd name="connsiteY11" fmla="*/ 505427 h 1246207"/>
              <a:gd name="connsiteX12" fmla="*/ 57874 w 1689904"/>
              <a:gd name="connsiteY12" fmla="*/ 598025 h 1246207"/>
              <a:gd name="connsiteX13" fmla="*/ 34724 w 1689904"/>
              <a:gd name="connsiteY13" fmla="*/ 621174 h 1246207"/>
              <a:gd name="connsiteX14" fmla="*/ 23150 w 1689904"/>
              <a:gd name="connsiteY14" fmla="*/ 725346 h 1246207"/>
              <a:gd name="connsiteX15" fmla="*/ 11575 w 1689904"/>
              <a:gd name="connsiteY15" fmla="*/ 817944 h 1246207"/>
              <a:gd name="connsiteX16" fmla="*/ 0 w 1689904"/>
              <a:gd name="connsiteY16" fmla="*/ 852668 h 1246207"/>
              <a:gd name="connsiteX17" fmla="*/ 23150 w 1689904"/>
              <a:gd name="connsiteY17" fmla="*/ 1165184 h 1246207"/>
              <a:gd name="connsiteX18" fmla="*/ 46299 w 1689904"/>
              <a:gd name="connsiteY18" fmla="*/ 1199908 h 1246207"/>
              <a:gd name="connsiteX19" fmla="*/ 92598 w 1689904"/>
              <a:gd name="connsiteY19" fmla="*/ 1246207 h 1246207"/>
              <a:gd name="connsiteX20" fmla="*/ 266218 w 1689904"/>
              <a:gd name="connsiteY20" fmla="*/ 1223057 h 1246207"/>
              <a:gd name="connsiteX21" fmla="*/ 416689 w 1689904"/>
              <a:gd name="connsiteY21" fmla="*/ 1211483 h 1246207"/>
              <a:gd name="connsiteX22" fmla="*/ 509286 w 1689904"/>
              <a:gd name="connsiteY22" fmla="*/ 1130460 h 1246207"/>
              <a:gd name="connsiteX23" fmla="*/ 532436 w 1689904"/>
              <a:gd name="connsiteY23" fmla="*/ 1107311 h 1246207"/>
              <a:gd name="connsiteX24" fmla="*/ 555585 w 1689904"/>
              <a:gd name="connsiteY24" fmla="*/ 1072587 h 1246207"/>
              <a:gd name="connsiteX25" fmla="*/ 648183 w 1689904"/>
              <a:gd name="connsiteY25" fmla="*/ 1049437 h 1246207"/>
              <a:gd name="connsiteX26" fmla="*/ 1342664 w 1689904"/>
              <a:gd name="connsiteY26" fmla="*/ 1037862 h 1246207"/>
              <a:gd name="connsiteX27" fmla="*/ 1388962 w 1689904"/>
              <a:gd name="connsiteY27" fmla="*/ 1026288 h 1246207"/>
              <a:gd name="connsiteX28" fmla="*/ 1574157 w 1689904"/>
              <a:gd name="connsiteY28" fmla="*/ 1014713 h 1246207"/>
              <a:gd name="connsiteX29" fmla="*/ 1678330 w 1689904"/>
              <a:gd name="connsiteY29" fmla="*/ 979989 h 1246207"/>
              <a:gd name="connsiteX30" fmla="*/ 1689904 w 1689904"/>
              <a:gd name="connsiteY30" fmla="*/ 945265 h 1246207"/>
              <a:gd name="connsiteX31" fmla="*/ 1655180 w 1689904"/>
              <a:gd name="connsiteY31" fmla="*/ 806369 h 1246207"/>
              <a:gd name="connsiteX32" fmla="*/ 1632031 w 1689904"/>
              <a:gd name="connsiteY32" fmla="*/ 644323 h 1246207"/>
              <a:gd name="connsiteX33" fmla="*/ 1620456 w 1689904"/>
              <a:gd name="connsiteY33" fmla="*/ 586450 h 1246207"/>
              <a:gd name="connsiteX34" fmla="*/ 1562583 w 1689904"/>
              <a:gd name="connsiteY34" fmla="*/ 493852 h 1246207"/>
              <a:gd name="connsiteX35" fmla="*/ 1493135 w 1689904"/>
              <a:gd name="connsiteY35" fmla="*/ 378106 h 1246207"/>
              <a:gd name="connsiteX36" fmla="*/ 1469985 w 1689904"/>
              <a:gd name="connsiteY36" fmla="*/ 331807 h 1246207"/>
              <a:gd name="connsiteX37" fmla="*/ 1435261 w 1689904"/>
              <a:gd name="connsiteY37" fmla="*/ 308657 h 1246207"/>
              <a:gd name="connsiteX38" fmla="*/ 1377388 w 1689904"/>
              <a:gd name="connsiteY38" fmla="*/ 250784 h 1246207"/>
              <a:gd name="connsiteX39" fmla="*/ 1331089 w 1689904"/>
              <a:gd name="connsiteY39" fmla="*/ 204485 h 1246207"/>
              <a:gd name="connsiteX40" fmla="*/ 1284790 w 1689904"/>
              <a:gd name="connsiteY40" fmla="*/ 169761 h 1246207"/>
              <a:gd name="connsiteX41" fmla="*/ 1250066 w 1689904"/>
              <a:gd name="connsiteY41" fmla="*/ 135037 h 1246207"/>
              <a:gd name="connsiteX42" fmla="*/ 1192193 w 1689904"/>
              <a:gd name="connsiteY42" fmla="*/ 100313 h 1246207"/>
              <a:gd name="connsiteX43" fmla="*/ 1122745 w 1689904"/>
              <a:gd name="connsiteY43" fmla="*/ 77164 h 1246207"/>
              <a:gd name="connsiteX44" fmla="*/ 1099595 w 1689904"/>
              <a:gd name="connsiteY44" fmla="*/ 42440 h 1246207"/>
              <a:gd name="connsiteX45" fmla="*/ 972274 w 1689904"/>
              <a:gd name="connsiteY45" fmla="*/ 7716 h 1246207"/>
              <a:gd name="connsiteX46" fmla="*/ 671332 w 1689904"/>
              <a:gd name="connsiteY46" fmla="*/ 7716 h 1246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1689904" h="1246207">
                <a:moveTo>
                  <a:pt x="671332" y="7716"/>
                </a:moveTo>
                <a:cubicBezTo>
                  <a:pt x="599955" y="15432"/>
                  <a:pt x="586295" y="38158"/>
                  <a:pt x="544011" y="54014"/>
                </a:cubicBezTo>
                <a:cubicBezTo>
                  <a:pt x="524556" y="61309"/>
                  <a:pt x="503756" y="66152"/>
                  <a:pt x="486137" y="77164"/>
                </a:cubicBezTo>
                <a:cubicBezTo>
                  <a:pt x="472256" y="85840"/>
                  <a:pt x="464334" y="101838"/>
                  <a:pt x="451413" y="111888"/>
                </a:cubicBezTo>
                <a:cubicBezTo>
                  <a:pt x="429452" y="128969"/>
                  <a:pt x="405114" y="142754"/>
                  <a:pt x="381965" y="158187"/>
                </a:cubicBezTo>
                <a:cubicBezTo>
                  <a:pt x="370390" y="165903"/>
                  <a:pt x="360882" y="178608"/>
                  <a:pt x="347241" y="181336"/>
                </a:cubicBezTo>
                <a:cubicBezTo>
                  <a:pt x="277404" y="195304"/>
                  <a:pt x="308032" y="186690"/>
                  <a:pt x="254643" y="204485"/>
                </a:cubicBezTo>
                <a:lnTo>
                  <a:pt x="208345" y="273933"/>
                </a:lnTo>
                <a:lnTo>
                  <a:pt x="185195" y="308657"/>
                </a:lnTo>
                <a:cubicBezTo>
                  <a:pt x="181337" y="320232"/>
                  <a:pt x="175803" y="331377"/>
                  <a:pt x="173621" y="343381"/>
                </a:cubicBezTo>
                <a:cubicBezTo>
                  <a:pt x="172823" y="347769"/>
                  <a:pt x="167062" y="445816"/>
                  <a:pt x="150471" y="470703"/>
                </a:cubicBezTo>
                <a:cubicBezTo>
                  <a:pt x="141391" y="484323"/>
                  <a:pt x="126226" y="492852"/>
                  <a:pt x="115747" y="505427"/>
                </a:cubicBezTo>
                <a:cubicBezTo>
                  <a:pt x="99033" y="525484"/>
                  <a:pt x="69167" y="582215"/>
                  <a:pt x="57874" y="598025"/>
                </a:cubicBezTo>
                <a:cubicBezTo>
                  <a:pt x="51531" y="606905"/>
                  <a:pt x="42441" y="613458"/>
                  <a:pt x="34724" y="621174"/>
                </a:cubicBezTo>
                <a:cubicBezTo>
                  <a:pt x="7717" y="702197"/>
                  <a:pt x="3858" y="667473"/>
                  <a:pt x="23150" y="725346"/>
                </a:cubicBezTo>
                <a:cubicBezTo>
                  <a:pt x="19292" y="756212"/>
                  <a:pt x="17140" y="787340"/>
                  <a:pt x="11575" y="817944"/>
                </a:cubicBezTo>
                <a:cubicBezTo>
                  <a:pt x="9392" y="829948"/>
                  <a:pt x="0" y="840467"/>
                  <a:pt x="0" y="852668"/>
                </a:cubicBezTo>
                <a:cubicBezTo>
                  <a:pt x="0" y="856073"/>
                  <a:pt x="18505" y="1141959"/>
                  <a:pt x="23150" y="1165184"/>
                </a:cubicBezTo>
                <a:cubicBezTo>
                  <a:pt x="25878" y="1178825"/>
                  <a:pt x="37246" y="1189346"/>
                  <a:pt x="46299" y="1199908"/>
                </a:cubicBezTo>
                <a:cubicBezTo>
                  <a:pt x="60503" y="1216479"/>
                  <a:pt x="92598" y="1246207"/>
                  <a:pt x="92598" y="1246207"/>
                </a:cubicBezTo>
                <a:cubicBezTo>
                  <a:pt x="138811" y="1239605"/>
                  <a:pt x="221348" y="1227330"/>
                  <a:pt x="266218" y="1223057"/>
                </a:cubicBezTo>
                <a:cubicBezTo>
                  <a:pt x="316297" y="1218288"/>
                  <a:pt x="366532" y="1215341"/>
                  <a:pt x="416689" y="1211483"/>
                </a:cubicBezTo>
                <a:cubicBezTo>
                  <a:pt x="559457" y="1068713"/>
                  <a:pt x="413590" y="1207015"/>
                  <a:pt x="509286" y="1130460"/>
                </a:cubicBezTo>
                <a:cubicBezTo>
                  <a:pt x="517808" y="1123643"/>
                  <a:pt x="525619" y="1115832"/>
                  <a:pt x="532436" y="1107311"/>
                </a:cubicBezTo>
                <a:cubicBezTo>
                  <a:pt x="541126" y="1096448"/>
                  <a:pt x="544722" y="1081277"/>
                  <a:pt x="555585" y="1072587"/>
                </a:cubicBezTo>
                <a:cubicBezTo>
                  <a:pt x="567056" y="1063410"/>
                  <a:pt x="645934" y="1049506"/>
                  <a:pt x="648183" y="1049437"/>
                </a:cubicBezTo>
                <a:cubicBezTo>
                  <a:pt x="879599" y="1042316"/>
                  <a:pt x="1111170" y="1041720"/>
                  <a:pt x="1342664" y="1037862"/>
                </a:cubicBezTo>
                <a:cubicBezTo>
                  <a:pt x="1358097" y="1034004"/>
                  <a:pt x="1373133" y="1027871"/>
                  <a:pt x="1388962" y="1026288"/>
                </a:cubicBezTo>
                <a:cubicBezTo>
                  <a:pt x="1450507" y="1020134"/>
                  <a:pt x="1513082" y="1024485"/>
                  <a:pt x="1574157" y="1014713"/>
                </a:cubicBezTo>
                <a:cubicBezTo>
                  <a:pt x="1610300" y="1008930"/>
                  <a:pt x="1678330" y="979989"/>
                  <a:pt x="1678330" y="979989"/>
                </a:cubicBezTo>
                <a:cubicBezTo>
                  <a:pt x="1682188" y="968414"/>
                  <a:pt x="1689904" y="957466"/>
                  <a:pt x="1689904" y="945265"/>
                </a:cubicBezTo>
                <a:cubicBezTo>
                  <a:pt x="1689904" y="898502"/>
                  <a:pt x="1669547" y="849468"/>
                  <a:pt x="1655180" y="806369"/>
                </a:cubicBezTo>
                <a:cubicBezTo>
                  <a:pt x="1647464" y="752354"/>
                  <a:pt x="1642732" y="697827"/>
                  <a:pt x="1632031" y="644323"/>
                </a:cubicBezTo>
                <a:cubicBezTo>
                  <a:pt x="1628173" y="625032"/>
                  <a:pt x="1626677" y="605114"/>
                  <a:pt x="1620456" y="586450"/>
                </a:cubicBezTo>
                <a:cubicBezTo>
                  <a:pt x="1604475" y="538508"/>
                  <a:pt x="1590000" y="536500"/>
                  <a:pt x="1562583" y="493852"/>
                </a:cubicBezTo>
                <a:cubicBezTo>
                  <a:pt x="1538252" y="456004"/>
                  <a:pt x="1513257" y="418350"/>
                  <a:pt x="1493135" y="378106"/>
                </a:cubicBezTo>
                <a:cubicBezTo>
                  <a:pt x="1485418" y="362673"/>
                  <a:pt x="1481031" y="345062"/>
                  <a:pt x="1469985" y="331807"/>
                </a:cubicBezTo>
                <a:cubicBezTo>
                  <a:pt x="1461079" y="321120"/>
                  <a:pt x="1446836" y="316374"/>
                  <a:pt x="1435261" y="308657"/>
                </a:cubicBezTo>
                <a:cubicBezTo>
                  <a:pt x="1390678" y="241781"/>
                  <a:pt x="1437405" y="302227"/>
                  <a:pt x="1377388" y="250784"/>
                </a:cubicBezTo>
                <a:cubicBezTo>
                  <a:pt x="1360817" y="236580"/>
                  <a:pt x="1348549" y="217580"/>
                  <a:pt x="1331089" y="204485"/>
                </a:cubicBezTo>
                <a:cubicBezTo>
                  <a:pt x="1315656" y="192910"/>
                  <a:pt x="1299437" y="182316"/>
                  <a:pt x="1284790" y="169761"/>
                </a:cubicBezTo>
                <a:cubicBezTo>
                  <a:pt x="1272362" y="159108"/>
                  <a:pt x="1263161" y="144858"/>
                  <a:pt x="1250066" y="135037"/>
                </a:cubicBezTo>
                <a:cubicBezTo>
                  <a:pt x="1232068" y="121539"/>
                  <a:pt x="1212674" y="109622"/>
                  <a:pt x="1192193" y="100313"/>
                </a:cubicBezTo>
                <a:cubicBezTo>
                  <a:pt x="1169979" y="90216"/>
                  <a:pt x="1122745" y="77164"/>
                  <a:pt x="1122745" y="77164"/>
                </a:cubicBezTo>
                <a:cubicBezTo>
                  <a:pt x="1115028" y="65589"/>
                  <a:pt x="1109432" y="52277"/>
                  <a:pt x="1099595" y="42440"/>
                </a:cubicBezTo>
                <a:cubicBezTo>
                  <a:pt x="1064526" y="7371"/>
                  <a:pt x="1021575" y="9085"/>
                  <a:pt x="972274" y="7716"/>
                </a:cubicBezTo>
                <a:cubicBezTo>
                  <a:pt x="864285" y="4716"/>
                  <a:pt x="742709" y="0"/>
                  <a:pt x="671332" y="7716"/>
                </a:cubicBezTo>
                <a:close/>
              </a:path>
            </a:pathLst>
          </a:custGeom>
          <a:noFill/>
          <a:ln>
            <a:solidFill>
              <a:schemeClr val="tx2">
                <a:lumMod val="60000"/>
                <a:lumOff val="4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sz="2400">
              <a:latin typeface="Times New Roman" pitchFamily="18" charset="0"/>
              <a:cs typeface="Times New Roman" pitchFamily="18" charset="0"/>
            </a:endParaRPr>
          </a:p>
        </p:txBody>
      </p:sp>
    </p:spTree>
    <p:extLst>
      <p:ext uri="{BB962C8B-B14F-4D97-AF65-F5344CB8AC3E}">
        <p14:creationId xmlns:p14="http://schemas.microsoft.com/office/powerpoint/2010/main" val="358971169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2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5"/>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35"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p:txBody>
          <a:bodyPr>
            <a:normAutofit/>
          </a:bodyPr>
          <a:lstStyle/>
          <a:p>
            <a:r>
              <a:rPr lang="en-US" altLang="zh-CN" sz="3400"/>
              <a:t>Avoid Attacks Using Knowledge 1 </a:t>
            </a:r>
            <a:endParaRPr lang="zh-CN" altLang="en-US" sz="3400"/>
          </a:p>
        </p:txBody>
      </p:sp>
      <p:sp>
        <p:nvSpPr>
          <p:cNvPr id="54" name="TextBox 53"/>
          <p:cNvSpPr txBox="1">
            <a:spLocks noChangeArrowheads="1"/>
          </p:cNvSpPr>
          <p:nvPr/>
        </p:nvSpPr>
        <p:spPr bwMode="auto">
          <a:xfrm>
            <a:off x="7804150" y="3644900"/>
            <a:ext cx="1447800" cy="1077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algn="just" eaLnBrk="1" hangingPunct="1">
              <a:buFont typeface="Wingdings" panose="05000000000000000000" pitchFamily="2" charset="2"/>
              <a:buChar char="à"/>
            </a:pPr>
            <a:r>
              <a:rPr lang="en-US" altLang="en-US" sz="1600">
                <a:latin typeface="Times New Roman" panose="02020603050405020304" pitchFamily="18" charset="0"/>
                <a:cs typeface="Times New Roman" panose="02020603050405020304" pitchFamily="18" charset="0"/>
                <a:sym typeface="Wingdings" panose="05000000000000000000" pitchFamily="2" charset="2"/>
              </a:rPr>
              <a:t>Bob</a:t>
            </a:r>
          </a:p>
          <a:p>
            <a:pPr algn="just" eaLnBrk="1" hangingPunct="1">
              <a:buFont typeface="Wingdings" panose="05000000000000000000" pitchFamily="2" charset="2"/>
              <a:buChar char="à"/>
            </a:pPr>
            <a:r>
              <a:rPr lang="en-US" altLang="en-US" sz="1600">
                <a:latin typeface="Times New Roman" panose="02020603050405020304" pitchFamily="18" charset="0"/>
                <a:cs typeface="Times New Roman" panose="02020603050405020304" pitchFamily="18" charset="0"/>
              </a:rPr>
              <a:t>Alice</a:t>
            </a:r>
          </a:p>
          <a:p>
            <a:pPr algn="just" eaLnBrk="1" hangingPunct="1"/>
            <a:r>
              <a:rPr lang="en-US" altLang="en-US" sz="1600">
                <a:latin typeface="Times New Roman" panose="02020603050405020304" pitchFamily="18" charset="0"/>
                <a:cs typeface="Times New Roman" panose="02020603050405020304" pitchFamily="18" charset="0"/>
                <a:sym typeface="Wingdings" panose="05000000000000000000" pitchFamily="2" charset="2"/>
              </a:rPr>
              <a:t> Chilly</a:t>
            </a:r>
            <a:endParaRPr lang="en-US" altLang="en-US" sz="1600">
              <a:latin typeface="Times New Roman" panose="02020603050405020304" pitchFamily="18" charset="0"/>
              <a:cs typeface="Times New Roman" panose="02020603050405020304" pitchFamily="18" charset="0"/>
            </a:endParaRPr>
          </a:p>
        </p:txBody>
      </p:sp>
      <p:sp>
        <p:nvSpPr>
          <p:cNvPr id="58" name="TextBox 57"/>
          <p:cNvSpPr txBox="1">
            <a:spLocks noChangeArrowheads="1"/>
          </p:cNvSpPr>
          <p:nvPr/>
        </p:nvSpPr>
        <p:spPr bwMode="auto">
          <a:xfrm>
            <a:off x="4419600" y="4868863"/>
            <a:ext cx="47244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eaLnBrk="1" hangingPunct="1"/>
            <a:r>
              <a:rPr lang="en-US" altLang="en-US" sz="1400">
                <a:latin typeface="Times New Roman" panose="02020603050405020304" pitchFamily="18" charset="0"/>
                <a:cs typeface="Times New Roman" panose="02020603050405020304" pitchFamily="18" charset="0"/>
              </a:rPr>
              <a:t>Each user has 2/k probability to have this edge</a:t>
            </a:r>
          </a:p>
        </p:txBody>
      </p:sp>
      <p:grpSp>
        <p:nvGrpSpPr>
          <p:cNvPr id="3" name="Group 67"/>
          <p:cNvGrpSpPr>
            <a:grpSpLocks/>
          </p:cNvGrpSpPr>
          <p:nvPr/>
        </p:nvGrpSpPr>
        <p:grpSpPr bwMode="auto">
          <a:xfrm>
            <a:off x="4284663" y="3644900"/>
            <a:ext cx="3527425" cy="1246188"/>
            <a:chOff x="4267200" y="3124200"/>
            <a:chExt cx="3528392" cy="1246207"/>
          </a:xfrm>
        </p:grpSpPr>
        <p:grpSp>
          <p:nvGrpSpPr>
            <p:cNvPr id="315398" name="Group 54"/>
            <p:cNvGrpSpPr>
              <a:grpSpLocks/>
            </p:cNvGrpSpPr>
            <p:nvPr/>
          </p:nvGrpSpPr>
          <p:grpSpPr bwMode="auto">
            <a:xfrm>
              <a:off x="4267200" y="3124200"/>
              <a:ext cx="3528392" cy="1246207"/>
              <a:chOff x="4267200" y="3124200"/>
              <a:chExt cx="3528392" cy="1246207"/>
            </a:xfrm>
          </p:grpSpPr>
          <p:grpSp>
            <p:nvGrpSpPr>
              <p:cNvPr id="315399" name="Group 49"/>
              <p:cNvGrpSpPr>
                <a:grpSpLocks/>
              </p:cNvGrpSpPr>
              <p:nvPr/>
            </p:nvGrpSpPr>
            <p:grpSpPr bwMode="auto">
              <a:xfrm>
                <a:off x="4267200" y="3124200"/>
                <a:ext cx="1689904" cy="1246207"/>
                <a:chOff x="4558496" y="3124200"/>
                <a:chExt cx="1689904" cy="1246207"/>
              </a:xfrm>
            </p:grpSpPr>
            <p:sp>
              <p:nvSpPr>
                <p:cNvPr id="41" name="Oval 40"/>
                <p:cNvSpPr/>
                <p:nvPr/>
              </p:nvSpPr>
              <p:spPr>
                <a:xfrm>
                  <a:off x="4728405" y="3975113"/>
                  <a:ext cx="152442" cy="152402"/>
                </a:xfrm>
                <a:prstGeom prst="ellipse">
                  <a:avLst/>
                </a:prstGeom>
                <a:solidFill>
                  <a:srgbClr val="FF0000"/>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sz="1600">
                    <a:latin typeface="Times New Roman" pitchFamily="18" charset="0"/>
                    <a:cs typeface="Times New Roman" pitchFamily="18" charset="0"/>
                  </a:endParaRPr>
                </a:p>
              </p:txBody>
            </p:sp>
            <p:sp>
              <p:nvSpPr>
                <p:cNvPr id="43" name="Oval 42"/>
                <p:cNvSpPr/>
                <p:nvPr/>
              </p:nvSpPr>
              <p:spPr>
                <a:xfrm>
                  <a:off x="5109509" y="3290891"/>
                  <a:ext cx="152442" cy="152402"/>
                </a:xfrm>
                <a:prstGeom prst="ellipse">
                  <a:avLst/>
                </a:prstGeom>
                <a:solidFill>
                  <a:srgbClr val="FF0000"/>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sz="1600">
                    <a:latin typeface="Times New Roman" pitchFamily="18" charset="0"/>
                    <a:cs typeface="Times New Roman" pitchFamily="18" charset="0"/>
                  </a:endParaRPr>
                </a:p>
              </p:txBody>
            </p:sp>
            <p:sp>
              <p:nvSpPr>
                <p:cNvPr id="44" name="Oval 43"/>
                <p:cNvSpPr/>
                <p:nvPr/>
              </p:nvSpPr>
              <p:spPr>
                <a:xfrm>
                  <a:off x="5643055" y="3898912"/>
                  <a:ext cx="152442" cy="152402"/>
                </a:xfrm>
                <a:prstGeom prst="ellipse">
                  <a:avLst/>
                </a:prstGeom>
                <a:solidFill>
                  <a:srgbClr val="FF0000"/>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sz="1600">
                    <a:latin typeface="Times New Roman" pitchFamily="18" charset="0"/>
                    <a:cs typeface="Times New Roman" pitchFamily="18" charset="0"/>
                  </a:endParaRPr>
                </a:p>
              </p:txBody>
            </p:sp>
            <p:sp>
              <p:nvSpPr>
                <p:cNvPr id="46" name="Freeform 45"/>
                <p:cNvSpPr/>
                <p:nvPr/>
              </p:nvSpPr>
              <p:spPr>
                <a:xfrm>
                  <a:off x="4558496" y="3124200"/>
                  <a:ext cx="1689563" cy="1246207"/>
                </a:xfrm>
                <a:custGeom>
                  <a:avLst/>
                  <a:gdLst>
                    <a:gd name="connsiteX0" fmla="*/ 671332 w 1689904"/>
                    <a:gd name="connsiteY0" fmla="*/ 7716 h 1246207"/>
                    <a:gd name="connsiteX1" fmla="*/ 544011 w 1689904"/>
                    <a:gd name="connsiteY1" fmla="*/ 54014 h 1246207"/>
                    <a:gd name="connsiteX2" fmla="*/ 486137 w 1689904"/>
                    <a:gd name="connsiteY2" fmla="*/ 77164 h 1246207"/>
                    <a:gd name="connsiteX3" fmla="*/ 451413 w 1689904"/>
                    <a:gd name="connsiteY3" fmla="*/ 111888 h 1246207"/>
                    <a:gd name="connsiteX4" fmla="*/ 381965 w 1689904"/>
                    <a:gd name="connsiteY4" fmla="*/ 158187 h 1246207"/>
                    <a:gd name="connsiteX5" fmla="*/ 347241 w 1689904"/>
                    <a:gd name="connsiteY5" fmla="*/ 181336 h 1246207"/>
                    <a:gd name="connsiteX6" fmla="*/ 254643 w 1689904"/>
                    <a:gd name="connsiteY6" fmla="*/ 204485 h 1246207"/>
                    <a:gd name="connsiteX7" fmla="*/ 208345 w 1689904"/>
                    <a:gd name="connsiteY7" fmla="*/ 273933 h 1246207"/>
                    <a:gd name="connsiteX8" fmla="*/ 185195 w 1689904"/>
                    <a:gd name="connsiteY8" fmla="*/ 308657 h 1246207"/>
                    <a:gd name="connsiteX9" fmla="*/ 173621 w 1689904"/>
                    <a:gd name="connsiteY9" fmla="*/ 343381 h 1246207"/>
                    <a:gd name="connsiteX10" fmla="*/ 150471 w 1689904"/>
                    <a:gd name="connsiteY10" fmla="*/ 470703 h 1246207"/>
                    <a:gd name="connsiteX11" fmla="*/ 115747 w 1689904"/>
                    <a:gd name="connsiteY11" fmla="*/ 505427 h 1246207"/>
                    <a:gd name="connsiteX12" fmla="*/ 57874 w 1689904"/>
                    <a:gd name="connsiteY12" fmla="*/ 598025 h 1246207"/>
                    <a:gd name="connsiteX13" fmla="*/ 34724 w 1689904"/>
                    <a:gd name="connsiteY13" fmla="*/ 621174 h 1246207"/>
                    <a:gd name="connsiteX14" fmla="*/ 23150 w 1689904"/>
                    <a:gd name="connsiteY14" fmla="*/ 725346 h 1246207"/>
                    <a:gd name="connsiteX15" fmla="*/ 11575 w 1689904"/>
                    <a:gd name="connsiteY15" fmla="*/ 817944 h 1246207"/>
                    <a:gd name="connsiteX16" fmla="*/ 0 w 1689904"/>
                    <a:gd name="connsiteY16" fmla="*/ 852668 h 1246207"/>
                    <a:gd name="connsiteX17" fmla="*/ 23150 w 1689904"/>
                    <a:gd name="connsiteY17" fmla="*/ 1165184 h 1246207"/>
                    <a:gd name="connsiteX18" fmla="*/ 46299 w 1689904"/>
                    <a:gd name="connsiteY18" fmla="*/ 1199908 h 1246207"/>
                    <a:gd name="connsiteX19" fmla="*/ 92598 w 1689904"/>
                    <a:gd name="connsiteY19" fmla="*/ 1246207 h 1246207"/>
                    <a:gd name="connsiteX20" fmla="*/ 266218 w 1689904"/>
                    <a:gd name="connsiteY20" fmla="*/ 1223057 h 1246207"/>
                    <a:gd name="connsiteX21" fmla="*/ 416689 w 1689904"/>
                    <a:gd name="connsiteY21" fmla="*/ 1211483 h 1246207"/>
                    <a:gd name="connsiteX22" fmla="*/ 509286 w 1689904"/>
                    <a:gd name="connsiteY22" fmla="*/ 1130460 h 1246207"/>
                    <a:gd name="connsiteX23" fmla="*/ 532436 w 1689904"/>
                    <a:gd name="connsiteY23" fmla="*/ 1107311 h 1246207"/>
                    <a:gd name="connsiteX24" fmla="*/ 555585 w 1689904"/>
                    <a:gd name="connsiteY24" fmla="*/ 1072587 h 1246207"/>
                    <a:gd name="connsiteX25" fmla="*/ 648183 w 1689904"/>
                    <a:gd name="connsiteY25" fmla="*/ 1049437 h 1246207"/>
                    <a:gd name="connsiteX26" fmla="*/ 1342664 w 1689904"/>
                    <a:gd name="connsiteY26" fmla="*/ 1037862 h 1246207"/>
                    <a:gd name="connsiteX27" fmla="*/ 1388962 w 1689904"/>
                    <a:gd name="connsiteY27" fmla="*/ 1026288 h 1246207"/>
                    <a:gd name="connsiteX28" fmla="*/ 1574157 w 1689904"/>
                    <a:gd name="connsiteY28" fmla="*/ 1014713 h 1246207"/>
                    <a:gd name="connsiteX29" fmla="*/ 1678330 w 1689904"/>
                    <a:gd name="connsiteY29" fmla="*/ 979989 h 1246207"/>
                    <a:gd name="connsiteX30" fmla="*/ 1689904 w 1689904"/>
                    <a:gd name="connsiteY30" fmla="*/ 945265 h 1246207"/>
                    <a:gd name="connsiteX31" fmla="*/ 1655180 w 1689904"/>
                    <a:gd name="connsiteY31" fmla="*/ 806369 h 1246207"/>
                    <a:gd name="connsiteX32" fmla="*/ 1632031 w 1689904"/>
                    <a:gd name="connsiteY32" fmla="*/ 644323 h 1246207"/>
                    <a:gd name="connsiteX33" fmla="*/ 1620456 w 1689904"/>
                    <a:gd name="connsiteY33" fmla="*/ 586450 h 1246207"/>
                    <a:gd name="connsiteX34" fmla="*/ 1562583 w 1689904"/>
                    <a:gd name="connsiteY34" fmla="*/ 493852 h 1246207"/>
                    <a:gd name="connsiteX35" fmla="*/ 1493135 w 1689904"/>
                    <a:gd name="connsiteY35" fmla="*/ 378106 h 1246207"/>
                    <a:gd name="connsiteX36" fmla="*/ 1469985 w 1689904"/>
                    <a:gd name="connsiteY36" fmla="*/ 331807 h 1246207"/>
                    <a:gd name="connsiteX37" fmla="*/ 1435261 w 1689904"/>
                    <a:gd name="connsiteY37" fmla="*/ 308657 h 1246207"/>
                    <a:gd name="connsiteX38" fmla="*/ 1377388 w 1689904"/>
                    <a:gd name="connsiteY38" fmla="*/ 250784 h 1246207"/>
                    <a:gd name="connsiteX39" fmla="*/ 1331089 w 1689904"/>
                    <a:gd name="connsiteY39" fmla="*/ 204485 h 1246207"/>
                    <a:gd name="connsiteX40" fmla="*/ 1284790 w 1689904"/>
                    <a:gd name="connsiteY40" fmla="*/ 169761 h 1246207"/>
                    <a:gd name="connsiteX41" fmla="*/ 1250066 w 1689904"/>
                    <a:gd name="connsiteY41" fmla="*/ 135037 h 1246207"/>
                    <a:gd name="connsiteX42" fmla="*/ 1192193 w 1689904"/>
                    <a:gd name="connsiteY42" fmla="*/ 100313 h 1246207"/>
                    <a:gd name="connsiteX43" fmla="*/ 1122745 w 1689904"/>
                    <a:gd name="connsiteY43" fmla="*/ 77164 h 1246207"/>
                    <a:gd name="connsiteX44" fmla="*/ 1099595 w 1689904"/>
                    <a:gd name="connsiteY44" fmla="*/ 42440 h 1246207"/>
                    <a:gd name="connsiteX45" fmla="*/ 972274 w 1689904"/>
                    <a:gd name="connsiteY45" fmla="*/ 7716 h 1246207"/>
                    <a:gd name="connsiteX46" fmla="*/ 671332 w 1689904"/>
                    <a:gd name="connsiteY46" fmla="*/ 7716 h 1246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1689904" h="1246207">
                      <a:moveTo>
                        <a:pt x="671332" y="7716"/>
                      </a:moveTo>
                      <a:cubicBezTo>
                        <a:pt x="599955" y="15432"/>
                        <a:pt x="586295" y="38158"/>
                        <a:pt x="544011" y="54014"/>
                      </a:cubicBezTo>
                      <a:cubicBezTo>
                        <a:pt x="524556" y="61309"/>
                        <a:pt x="503756" y="66152"/>
                        <a:pt x="486137" y="77164"/>
                      </a:cubicBezTo>
                      <a:cubicBezTo>
                        <a:pt x="472256" y="85840"/>
                        <a:pt x="464334" y="101838"/>
                        <a:pt x="451413" y="111888"/>
                      </a:cubicBezTo>
                      <a:cubicBezTo>
                        <a:pt x="429452" y="128969"/>
                        <a:pt x="405114" y="142754"/>
                        <a:pt x="381965" y="158187"/>
                      </a:cubicBezTo>
                      <a:cubicBezTo>
                        <a:pt x="370390" y="165903"/>
                        <a:pt x="360882" y="178608"/>
                        <a:pt x="347241" y="181336"/>
                      </a:cubicBezTo>
                      <a:cubicBezTo>
                        <a:pt x="277404" y="195304"/>
                        <a:pt x="308032" y="186690"/>
                        <a:pt x="254643" y="204485"/>
                      </a:cubicBezTo>
                      <a:lnTo>
                        <a:pt x="208345" y="273933"/>
                      </a:lnTo>
                      <a:lnTo>
                        <a:pt x="185195" y="308657"/>
                      </a:lnTo>
                      <a:cubicBezTo>
                        <a:pt x="181337" y="320232"/>
                        <a:pt x="175803" y="331377"/>
                        <a:pt x="173621" y="343381"/>
                      </a:cubicBezTo>
                      <a:cubicBezTo>
                        <a:pt x="172823" y="347769"/>
                        <a:pt x="167062" y="445816"/>
                        <a:pt x="150471" y="470703"/>
                      </a:cubicBezTo>
                      <a:cubicBezTo>
                        <a:pt x="141391" y="484323"/>
                        <a:pt x="126226" y="492852"/>
                        <a:pt x="115747" y="505427"/>
                      </a:cubicBezTo>
                      <a:cubicBezTo>
                        <a:pt x="99033" y="525484"/>
                        <a:pt x="69167" y="582215"/>
                        <a:pt x="57874" y="598025"/>
                      </a:cubicBezTo>
                      <a:cubicBezTo>
                        <a:pt x="51531" y="606905"/>
                        <a:pt x="42441" y="613458"/>
                        <a:pt x="34724" y="621174"/>
                      </a:cubicBezTo>
                      <a:cubicBezTo>
                        <a:pt x="7717" y="702197"/>
                        <a:pt x="3858" y="667473"/>
                        <a:pt x="23150" y="725346"/>
                      </a:cubicBezTo>
                      <a:cubicBezTo>
                        <a:pt x="19292" y="756212"/>
                        <a:pt x="17140" y="787340"/>
                        <a:pt x="11575" y="817944"/>
                      </a:cubicBezTo>
                      <a:cubicBezTo>
                        <a:pt x="9392" y="829948"/>
                        <a:pt x="0" y="840467"/>
                        <a:pt x="0" y="852668"/>
                      </a:cubicBezTo>
                      <a:cubicBezTo>
                        <a:pt x="0" y="856073"/>
                        <a:pt x="18505" y="1141959"/>
                        <a:pt x="23150" y="1165184"/>
                      </a:cubicBezTo>
                      <a:cubicBezTo>
                        <a:pt x="25878" y="1178825"/>
                        <a:pt x="37246" y="1189346"/>
                        <a:pt x="46299" y="1199908"/>
                      </a:cubicBezTo>
                      <a:cubicBezTo>
                        <a:pt x="60503" y="1216479"/>
                        <a:pt x="92598" y="1246207"/>
                        <a:pt x="92598" y="1246207"/>
                      </a:cubicBezTo>
                      <a:cubicBezTo>
                        <a:pt x="138811" y="1239605"/>
                        <a:pt x="221348" y="1227330"/>
                        <a:pt x="266218" y="1223057"/>
                      </a:cubicBezTo>
                      <a:cubicBezTo>
                        <a:pt x="316297" y="1218288"/>
                        <a:pt x="366532" y="1215341"/>
                        <a:pt x="416689" y="1211483"/>
                      </a:cubicBezTo>
                      <a:cubicBezTo>
                        <a:pt x="559457" y="1068713"/>
                        <a:pt x="413590" y="1207015"/>
                        <a:pt x="509286" y="1130460"/>
                      </a:cubicBezTo>
                      <a:cubicBezTo>
                        <a:pt x="517808" y="1123643"/>
                        <a:pt x="525619" y="1115832"/>
                        <a:pt x="532436" y="1107311"/>
                      </a:cubicBezTo>
                      <a:cubicBezTo>
                        <a:pt x="541126" y="1096448"/>
                        <a:pt x="544722" y="1081277"/>
                        <a:pt x="555585" y="1072587"/>
                      </a:cubicBezTo>
                      <a:cubicBezTo>
                        <a:pt x="567056" y="1063410"/>
                        <a:pt x="645934" y="1049506"/>
                        <a:pt x="648183" y="1049437"/>
                      </a:cubicBezTo>
                      <a:cubicBezTo>
                        <a:pt x="879599" y="1042316"/>
                        <a:pt x="1111170" y="1041720"/>
                        <a:pt x="1342664" y="1037862"/>
                      </a:cubicBezTo>
                      <a:cubicBezTo>
                        <a:pt x="1358097" y="1034004"/>
                        <a:pt x="1373133" y="1027871"/>
                        <a:pt x="1388962" y="1026288"/>
                      </a:cubicBezTo>
                      <a:cubicBezTo>
                        <a:pt x="1450507" y="1020134"/>
                        <a:pt x="1513082" y="1024485"/>
                        <a:pt x="1574157" y="1014713"/>
                      </a:cubicBezTo>
                      <a:cubicBezTo>
                        <a:pt x="1610300" y="1008930"/>
                        <a:pt x="1678330" y="979989"/>
                        <a:pt x="1678330" y="979989"/>
                      </a:cubicBezTo>
                      <a:cubicBezTo>
                        <a:pt x="1682188" y="968414"/>
                        <a:pt x="1689904" y="957466"/>
                        <a:pt x="1689904" y="945265"/>
                      </a:cubicBezTo>
                      <a:cubicBezTo>
                        <a:pt x="1689904" y="898502"/>
                        <a:pt x="1669547" y="849468"/>
                        <a:pt x="1655180" y="806369"/>
                      </a:cubicBezTo>
                      <a:cubicBezTo>
                        <a:pt x="1647464" y="752354"/>
                        <a:pt x="1642732" y="697827"/>
                        <a:pt x="1632031" y="644323"/>
                      </a:cubicBezTo>
                      <a:cubicBezTo>
                        <a:pt x="1628173" y="625032"/>
                        <a:pt x="1626677" y="605114"/>
                        <a:pt x="1620456" y="586450"/>
                      </a:cubicBezTo>
                      <a:cubicBezTo>
                        <a:pt x="1604475" y="538508"/>
                        <a:pt x="1590000" y="536500"/>
                        <a:pt x="1562583" y="493852"/>
                      </a:cubicBezTo>
                      <a:cubicBezTo>
                        <a:pt x="1538252" y="456004"/>
                        <a:pt x="1513257" y="418350"/>
                        <a:pt x="1493135" y="378106"/>
                      </a:cubicBezTo>
                      <a:cubicBezTo>
                        <a:pt x="1485418" y="362673"/>
                        <a:pt x="1481031" y="345062"/>
                        <a:pt x="1469985" y="331807"/>
                      </a:cubicBezTo>
                      <a:cubicBezTo>
                        <a:pt x="1461079" y="321120"/>
                        <a:pt x="1446836" y="316374"/>
                        <a:pt x="1435261" y="308657"/>
                      </a:cubicBezTo>
                      <a:cubicBezTo>
                        <a:pt x="1390678" y="241781"/>
                        <a:pt x="1437405" y="302227"/>
                        <a:pt x="1377388" y="250784"/>
                      </a:cubicBezTo>
                      <a:cubicBezTo>
                        <a:pt x="1360817" y="236580"/>
                        <a:pt x="1348549" y="217580"/>
                        <a:pt x="1331089" y="204485"/>
                      </a:cubicBezTo>
                      <a:cubicBezTo>
                        <a:pt x="1315656" y="192910"/>
                        <a:pt x="1299437" y="182316"/>
                        <a:pt x="1284790" y="169761"/>
                      </a:cubicBezTo>
                      <a:cubicBezTo>
                        <a:pt x="1272362" y="159108"/>
                        <a:pt x="1263161" y="144858"/>
                        <a:pt x="1250066" y="135037"/>
                      </a:cubicBezTo>
                      <a:cubicBezTo>
                        <a:pt x="1232068" y="121539"/>
                        <a:pt x="1212674" y="109622"/>
                        <a:pt x="1192193" y="100313"/>
                      </a:cubicBezTo>
                      <a:cubicBezTo>
                        <a:pt x="1169979" y="90216"/>
                        <a:pt x="1122745" y="77164"/>
                        <a:pt x="1122745" y="77164"/>
                      </a:cubicBezTo>
                      <a:cubicBezTo>
                        <a:pt x="1115028" y="65589"/>
                        <a:pt x="1109432" y="52277"/>
                        <a:pt x="1099595" y="42440"/>
                      </a:cubicBezTo>
                      <a:cubicBezTo>
                        <a:pt x="1064526" y="7371"/>
                        <a:pt x="1021575" y="9085"/>
                        <a:pt x="972274" y="7716"/>
                      </a:cubicBezTo>
                      <a:cubicBezTo>
                        <a:pt x="864285" y="4716"/>
                        <a:pt x="742709" y="0"/>
                        <a:pt x="671332" y="7716"/>
                      </a:cubicBezTo>
                      <a:close/>
                    </a:path>
                  </a:pathLst>
                </a:custGeom>
                <a:noFill/>
                <a:ln>
                  <a:solidFill>
                    <a:schemeClr val="tx2">
                      <a:lumMod val="60000"/>
                      <a:lumOff val="4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sz="1600">
                    <a:latin typeface="Times New Roman" pitchFamily="18" charset="0"/>
                    <a:cs typeface="Times New Roman" pitchFamily="18" charset="0"/>
                  </a:endParaRPr>
                </a:p>
              </p:txBody>
            </p:sp>
            <p:cxnSp>
              <p:nvCxnSpPr>
                <p:cNvPr id="49" name="Straight Connector 48"/>
                <p:cNvCxnSpPr>
                  <a:stCxn id="43" idx="5"/>
                  <a:endCxn id="44" idx="1"/>
                </p:cNvCxnSpPr>
                <p:nvPr/>
              </p:nvCxnSpPr>
              <p:spPr>
                <a:xfrm rot="16200000" flipH="1">
                  <a:off x="5200880" y="3458319"/>
                  <a:ext cx="503246" cy="425567"/>
                </a:xfrm>
                <a:prstGeom prst="line">
                  <a:avLst/>
                </a:prstGeom>
                <a:ln>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grpSp>
          <p:sp>
            <p:nvSpPr>
              <p:cNvPr id="53" name="TextBox 52"/>
              <p:cNvSpPr txBox="1"/>
              <p:nvPr/>
            </p:nvSpPr>
            <p:spPr>
              <a:xfrm>
                <a:off x="5994873" y="3124200"/>
                <a:ext cx="1800719" cy="1077929"/>
              </a:xfrm>
              <a:prstGeom prst="rect">
                <a:avLst/>
              </a:prstGeom>
              <a:noFill/>
              <a:ln>
                <a:solidFill>
                  <a:schemeClr val="tx2">
                    <a:lumMod val="60000"/>
                    <a:lumOff val="40000"/>
                  </a:schemeClr>
                </a:solidFill>
              </a:ln>
            </p:spPr>
            <p:txBody>
              <a:bodyPr>
                <a:spAutoFit/>
              </a:bodyPr>
              <a:lstStyle/>
              <a:p>
                <a:pPr algn="just">
                  <a:defRPr/>
                </a:pPr>
                <a:r>
                  <a:rPr lang="en-US" sz="1600" dirty="0">
                    <a:latin typeface="Times New Roman" pitchFamily="18" charset="0"/>
                    <a:ea typeface="宋体" charset="-122"/>
                    <a:cs typeface="Times New Roman" pitchFamily="18" charset="0"/>
                  </a:rPr>
                  <a:t>[1] attribute list 1</a:t>
                </a:r>
              </a:p>
              <a:p>
                <a:pPr algn="just">
                  <a:defRPr/>
                </a:pPr>
                <a:r>
                  <a:rPr lang="en-US" sz="1600" dirty="0">
                    <a:latin typeface="Times New Roman" pitchFamily="18" charset="0"/>
                    <a:ea typeface="宋体" charset="-122"/>
                    <a:cs typeface="Times New Roman" pitchFamily="18" charset="0"/>
                  </a:rPr>
                  <a:t>[2] attribute list 2</a:t>
                </a:r>
              </a:p>
              <a:p>
                <a:pPr algn="just">
                  <a:defRPr/>
                </a:pPr>
                <a:r>
                  <a:rPr lang="en-US" sz="1600" dirty="0">
                    <a:latin typeface="Times New Roman" pitchFamily="18" charset="0"/>
                    <a:ea typeface="宋体" charset="-122"/>
                    <a:cs typeface="Times New Roman" pitchFamily="18" charset="0"/>
                  </a:rPr>
                  <a:t>[3] attribute list 3</a:t>
                </a:r>
              </a:p>
            </p:txBody>
          </p:sp>
        </p:grpSp>
        <p:sp>
          <p:nvSpPr>
            <p:cNvPr id="64" name="TextBox 63"/>
            <p:cNvSpPr txBox="1"/>
            <p:nvPr/>
          </p:nvSpPr>
          <p:spPr>
            <a:xfrm>
              <a:off x="5181851" y="3429005"/>
              <a:ext cx="228663" cy="338143"/>
            </a:xfrm>
            <a:prstGeom prst="rect">
              <a:avLst/>
            </a:prstGeom>
            <a:noFill/>
          </p:spPr>
          <p:txBody>
            <a:bodyPr>
              <a:spAutoFit/>
            </a:bodyPr>
            <a:lstStyle>
              <a:lvl1pPr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eaLnBrk="1" hangingPunct="1"/>
              <a:r>
                <a:rPr lang="en-US" altLang="en-US" sz="1600">
                  <a:solidFill>
                    <a:srgbClr val="666666"/>
                  </a:solidFill>
                  <a:latin typeface="Times New Roman" panose="02020603050405020304" pitchFamily="18" charset="0"/>
                  <a:cs typeface="Times New Roman" panose="02020603050405020304" pitchFamily="18" charset="0"/>
                </a:rPr>
                <a:t>0</a:t>
              </a:r>
            </a:p>
          </p:txBody>
        </p:sp>
      </p:grpSp>
      <p:sp>
        <p:nvSpPr>
          <p:cNvPr id="315407" name="Date Placeholder 49"/>
          <p:cNvSpPr txBox="1">
            <a:spLocks noGrp="1"/>
          </p:cNvSpPr>
          <p:nvPr/>
        </p:nvSpPr>
        <p:spPr bwMode="auto">
          <a:xfrm>
            <a:off x="6096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algn="l" eaLnBrk="1" hangingPunct="1">
              <a:spcBef>
                <a:spcPct val="0"/>
              </a:spcBef>
            </a:pPr>
            <a:fld id="{87AE7DA6-BA58-4CD6-B764-C99822426ECC}" type="datetime1">
              <a:rPr lang="en-US" altLang="zh-CN" sz="1200"/>
              <a:pPr algn="l" eaLnBrk="1" hangingPunct="1">
                <a:spcBef>
                  <a:spcPct val="0"/>
                </a:spcBef>
              </a:pPr>
              <a:t>12/2/17</a:t>
            </a:fld>
            <a:endParaRPr lang="en-US" altLang="zh-CN" sz="1200"/>
          </a:p>
        </p:txBody>
      </p:sp>
      <p:sp>
        <p:nvSpPr>
          <p:cNvPr id="315408" name="TextBox 58"/>
          <p:cNvSpPr txBox="1">
            <a:spLocks noChangeArrowheads="1"/>
          </p:cNvSpPr>
          <p:nvPr/>
        </p:nvSpPr>
        <p:spPr bwMode="auto">
          <a:xfrm>
            <a:off x="539750" y="1628775"/>
            <a:ext cx="7772400" cy="163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algn="l" eaLnBrk="1" hangingPunct="1">
              <a:spcBef>
                <a:spcPct val="0"/>
              </a:spcBef>
            </a:pPr>
            <a:r>
              <a:rPr lang="en-US" altLang="en-US" sz="2000">
                <a:latin typeface="Times New Roman" panose="02020603050405020304" pitchFamily="18" charset="0"/>
                <a:cs typeface="Times New Roman" panose="02020603050405020304" pitchFamily="18" charset="0"/>
              </a:rPr>
              <a:t>Method:  Node protection</a:t>
            </a:r>
          </a:p>
          <a:p>
            <a:pPr algn="l" eaLnBrk="1" hangingPunct="1">
              <a:spcBef>
                <a:spcPct val="0"/>
              </a:spcBef>
            </a:pPr>
            <a:r>
              <a:rPr lang="en-US" altLang="en-US" sz="2000">
                <a:latin typeface="Times New Roman" panose="02020603050405020304" pitchFamily="18" charset="0"/>
                <a:cs typeface="Times New Roman" panose="02020603050405020304" pitchFamily="18" charset="0"/>
              </a:rPr>
              <a:t>		Grouping + Node attributes permutation</a:t>
            </a:r>
          </a:p>
          <a:p>
            <a:pPr algn="l" eaLnBrk="1" hangingPunct="1">
              <a:spcBef>
                <a:spcPct val="0"/>
              </a:spcBef>
            </a:pPr>
            <a:r>
              <a:rPr lang="en-US" altLang="en-US" sz="2000">
                <a:latin typeface="Times New Roman" panose="02020603050405020304" pitchFamily="18" charset="0"/>
                <a:cs typeface="Times New Roman" panose="02020603050405020304" pitchFamily="18" charset="0"/>
              </a:rPr>
              <a:t>	</a:t>
            </a:r>
            <a:r>
              <a:rPr lang="en-US" altLang="en-US" sz="2000">
                <a:solidFill>
                  <a:srgbClr val="FF0000"/>
                </a:solidFill>
                <a:latin typeface="Times New Roman" panose="02020603050405020304" pitchFamily="18" charset="0"/>
                <a:cs typeface="Times New Roman" panose="02020603050405020304" pitchFamily="18" charset="0"/>
              </a:rPr>
              <a:t>Edge protection (Two  safety conditions) </a:t>
            </a:r>
          </a:p>
          <a:p>
            <a:pPr algn="l" eaLnBrk="1" hangingPunct="1">
              <a:spcBef>
                <a:spcPct val="0"/>
              </a:spcBef>
            </a:pPr>
            <a:r>
              <a:rPr lang="en-US" altLang="en-US" sz="2000">
                <a:latin typeface="Times New Roman" panose="02020603050405020304" pitchFamily="18" charset="0"/>
                <a:cs typeface="Times New Roman" panose="02020603050405020304" pitchFamily="18" charset="0"/>
              </a:rPr>
              <a:t>      		</a:t>
            </a:r>
            <a:r>
              <a:rPr lang="en-US" altLang="en-US" sz="2000">
                <a:solidFill>
                  <a:srgbClr val="FF0000"/>
                </a:solidFill>
                <a:latin typeface="Times New Roman" panose="02020603050405020304" pitchFamily="18" charset="0"/>
                <a:cs typeface="Times New Roman" panose="02020603050405020304" pitchFamily="18" charset="0"/>
              </a:rPr>
              <a:t>[1] Make sure No edge within a group</a:t>
            </a:r>
          </a:p>
          <a:p>
            <a:pPr algn="l" eaLnBrk="1" hangingPunct="1">
              <a:spcBef>
                <a:spcPct val="0"/>
              </a:spcBef>
            </a:pPr>
            <a:r>
              <a:rPr lang="en-US" altLang="en-US" sz="2000">
                <a:latin typeface="Times New Roman" panose="02020603050405020304" pitchFamily="18" charset="0"/>
                <a:cs typeface="Times New Roman" panose="02020603050405020304" pitchFamily="18" charset="0"/>
              </a:rPr>
              <a:t>      		[2] Control the number of edges between groups</a:t>
            </a:r>
          </a:p>
        </p:txBody>
      </p:sp>
      <p:graphicFrame>
        <p:nvGraphicFramePr>
          <p:cNvPr id="315409" name="Object 17"/>
          <p:cNvGraphicFramePr>
            <a:graphicFrameLocks noChangeAspect="1"/>
          </p:cNvGraphicFramePr>
          <p:nvPr/>
        </p:nvGraphicFramePr>
        <p:xfrm>
          <a:off x="7578725" y="2781300"/>
          <a:ext cx="1128713" cy="581025"/>
        </p:xfrm>
        <a:graphic>
          <a:graphicData uri="http://schemas.openxmlformats.org/presentationml/2006/ole">
            <mc:AlternateContent xmlns:mc="http://schemas.openxmlformats.org/markup-compatibility/2006">
              <mc:Choice xmlns:v="urn:schemas-microsoft-com:vml" Requires="v">
                <p:oleObj spid="_x0000_s99334" name="Equation" r:id="rId4" imgW="774360" imgH="419040" progId="Equation.3">
                  <p:embed/>
                </p:oleObj>
              </mc:Choice>
              <mc:Fallback>
                <p:oleObj name="Equation" r:id="rId4" imgW="774360" imgH="41904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78725" y="2781300"/>
                        <a:ext cx="1128713" cy="5810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9" name="Cloud 68"/>
          <p:cNvSpPr/>
          <p:nvPr/>
        </p:nvSpPr>
        <p:spPr>
          <a:xfrm>
            <a:off x="304800" y="3962400"/>
            <a:ext cx="1447800" cy="2057400"/>
          </a:xfrm>
          <a:prstGeom prst="cloud">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2000" i="1" dirty="0">
                <a:solidFill>
                  <a:schemeClr val="tx2">
                    <a:lumMod val="60000"/>
                    <a:lumOff val="40000"/>
                  </a:schemeClr>
                </a:solidFill>
                <a:latin typeface="Times New Roman" pitchFamily="18" charset="0"/>
                <a:cs typeface="Times New Roman" pitchFamily="18" charset="0"/>
              </a:rPr>
              <a:t>… …</a:t>
            </a:r>
          </a:p>
        </p:txBody>
      </p:sp>
      <p:sp>
        <p:nvSpPr>
          <p:cNvPr id="70" name="Oval 69"/>
          <p:cNvSpPr/>
          <p:nvPr/>
        </p:nvSpPr>
        <p:spPr>
          <a:xfrm>
            <a:off x="2057400" y="4038600"/>
            <a:ext cx="152400" cy="1524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sz="2000">
              <a:solidFill>
                <a:schemeClr val="tx1"/>
              </a:solidFill>
              <a:latin typeface="Times New Roman" pitchFamily="18" charset="0"/>
              <a:cs typeface="Times New Roman" pitchFamily="18" charset="0"/>
            </a:endParaRPr>
          </a:p>
        </p:txBody>
      </p:sp>
      <p:sp>
        <p:nvSpPr>
          <p:cNvPr id="71" name="Oval 70"/>
          <p:cNvSpPr/>
          <p:nvPr/>
        </p:nvSpPr>
        <p:spPr>
          <a:xfrm>
            <a:off x="2438400" y="3352800"/>
            <a:ext cx="152400" cy="1524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sz="2000">
              <a:latin typeface="Times New Roman" pitchFamily="18" charset="0"/>
              <a:cs typeface="Times New Roman" pitchFamily="18" charset="0"/>
            </a:endParaRPr>
          </a:p>
        </p:txBody>
      </p:sp>
      <p:sp>
        <p:nvSpPr>
          <p:cNvPr id="72" name="Oval 71"/>
          <p:cNvSpPr/>
          <p:nvPr/>
        </p:nvSpPr>
        <p:spPr>
          <a:xfrm>
            <a:off x="2971800" y="3962400"/>
            <a:ext cx="152400" cy="1524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sz="2000">
              <a:solidFill>
                <a:schemeClr val="tx1"/>
              </a:solidFill>
              <a:latin typeface="Times New Roman" pitchFamily="18" charset="0"/>
              <a:cs typeface="Times New Roman" pitchFamily="18" charset="0"/>
            </a:endParaRPr>
          </a:p>
        </p:txBody>
      </p:sp>
      <p:sp>
        <p:nvSpPr>
          <p:cNvPr id="73" name="Oval 72"/>
          <p:cNvSpPr/>
          <p:nvPr/>
        </p:nvSpPr>
        <p:spPr>
          <a:xfrm>
            <a:off x="2209800" y="4876800"/>
            <a:ext cx="152400" cy="152400"/>
          </a:xfrm>
          <a:prstGeom prst="ellips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sz="2000">
              <a:solidFill>
                <a:schemeClr val="tx1"/>
              </a:solidFill>
              <a:latin typeface="Times New Roman" pitchFamily="18" charset="0"/>
              <a:cs typeface="Times New Roman" pitchFamily="18" charset="0"/>
            </a:endParaRPr>
          </a:p>
        </p:txBody>
      </p:sp>
      <p:sp>
        <p:nvSpPr>
          <p:cNvPr id="74" name="Oval 73"/>
          <p:cNvSpPr/>
          <p:nvPr/>
        </p:nvSpPr>
        <p:spPr>
          <a:xfrm>
            <a:off x="3124200" y="5638800"/>
            <a:ext cx="152400" cy="152400"/>
          </a:xfrm>
          <a:prstGeom prst="ellips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sz="2000">
              <a:latin typeface="Times New Roman" pitchFamily="18" charset="0"/>
              <a:cs typeface="Times New Roman" pitchFamily="18" charset="0"/>
            </a:endParaRPr>
          </a:p>
        </p:txBody>
      </p:sp>
      <p:sp>
        <p:nvSpPr>
          <p:cNvPr id="75" name="Oval 74"/>
          <p:cNvSpPr/>
          <p:nvPr/>
        </p:nvSpPr>
        <p:spPr>
          <a:xfrm>
            <a:off x="2895600" y="5105400"/>
            <a:ext cx="152400" cy="152400"/>
          </a:xfrm>
          <a:prstGeom prst="ellips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sz="2000">
              <a:solidFill>
                <a:schemeClr val="tx1"/>
              </a:solidFill>
              <a:latin typeface="Times New Roman" pitchFamily="18" charset="0"/>
              <a:cs typeface="Times New Roman" pitchFamily="18" charset="0"/>
            </a:endParaRPr>
          </a:p>
        </p:txBody>
      </p:sp>
      <p:cxnSp>
        <p:nvCxnSpPr>
          <p:cNvPr id="76" name="Straight Connector 75"/>
          <p:cNvCxnSpPr>
            <a:endCxn id="70" idx="2"/>
          </p:cNvCxnSpPr>
          <p:nvPr/>
        </p:nvCxnSpPr>
        <p:spPr>
          <a:xfrm flipV="1">
            <a:off x="1676400" y="4114800"/>
            <a:ext cx="3810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Straight Connector 76"/>
          <p:cNvCxnSpPr>
            <a:stCxn id="70" idx="4"/>
            <a:endCxn id="73" idx="0"/>
          </p:cNvCxnSpPr>
          <p:nvPr/>
        </p:nvCxnSpPr>
        <p:spPr>
          <a:xfrm rot="16200000" flipH="1">
            <a:off x="1866900" y="4457700"/>
            <a:ext cx="6858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Straight Connector 77"/>
          <p:cNvCxnSpPr>
            <a:stCxn id="75" idx="0"/>
            <a:endCxn id="70" idx="5"/>
          </p:cNvCxnSpPr>
          <p:nvPr/>
        </p:nvCxnSpPr>
        <p:spPr>
          <a:xfrm rot="16200000" flipV="1">
            <a:off x="2111375" y="4244975"/>
            <a:ext cx="936625" cy="784225"/>
          </a:xfrm>
          <a:prstGeom prst="line">
            <a:avLst/>
          </a:prstGeom>
        </p:spPr>
        <p:style>
          <a:lnRef idx="1">
            <a:schemeClr val="accent1"/>
          </a:lnRef>
          <a:fillRef idx="0">
            <a:schemeClr val="accent1"/>
          </a:fillRef>
          <a:effectRef idx="0">
            <a:schemeClr val="accent1"/>
          </a:effectRef>
          <a:fontRef idx="minor">
            <a:schemeClr val="tx1"/>
          </a:fontRef>
        </p:style>
      </p:cxnSp>
      <p:cxnSp>
        <p:nvCxnSpPr>
          <p:cNvPr id="79" name="Straight Connector 78"/>
          <p:cNvCxnSpPr>
            <a:endCxn id="74" idx="2"/>
          </p:cNvCxnSpPr>
          <p:nvPr/>
        </p:nvCxnSpPr>
        <p:spPr>
          <a:xfrm>
            <a:off x="1600200" y="5334000"/>
            <a:ext cx="1524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80" name="Straight Connector 79"/>
          <p:cNvCxnSpPr>
            <a:stCxn id="72" idx="4"/>
            <a:endCxn id="74" idx="0"/>
          </p:cNvCxnSpPr>
          <p:nvPr/>
        </p:nvCxnSpPr>
        <p:spPr>
          <a:xfrm rot="16200000" flipH="1">
            <a:off x="2362200" y="4800600"/>
            <a:ext cx="1524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81" name="Straight Connector 80"/>
          <p:cNvCxnSpPr>
            <a:stCxn id="71" idx="2"/>
          </p:cNvCxnSpPr>
          <p:nvPr/>
        </p:nvCxnSpPr>
        <p:spPr>
          <a:xfrm rot="10800000" flipV="1">
            <a:off x="1600200" y="3429000"/>
            <a:ext cx="838200" cy="685800"/>
          </a:xfrm>
          <a:prstGeom prst="line">
            <a:avLst/>
          </a:prstGeom>
        </p:spPr>
        <p:style>
          <a:lnRef idx="1">
            <a:schemeClr val="accent1"/>
          </a:lnRef>
          <a:fillRef idx="0">
            <a:schemeClr val="accent1"/>
          </a:fillRef>
          <a:effectRef idx="0">
            <a:schemeClr val="accent1"/>
          </a:effectRef>
          <a:fontRef idx="minor">
            <a:schemeClr val="tx1"/>
          </a:fontRef>
        </p:style>
      </p:cxnSp>
      <p:sp>
        <p:nvSpPr>
          <p:cNvPr id="315423" name="TextBox 81"/>
          <p:cNvSpPr txBox="1">
            <a:spLocks noChangeArrowheads="1"/>
          </p:cNvSpPr>
          <p:nvPr/>
        </p:nvSpPr>
        <p:spPr bwMode="auto">
          <a:xfrm>
            <a:off x="1676400" y="3505200"/>
            <a:ext cx="2286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eaLnBrk="1" hangingPunct="1"/>
            <a:r>
              <a:rPr lang="en-US" altLang="en-US" sz="2000">
                <a:latin typeface="Times New Roman" panose="02020603050405020304" pitchFamily="18" charset="0"/>
                <a:cs typeface="Times New Roman" panose="02020603050405020304" pitchFamily="18" charset="0"/>
              </a:rPr>
              <a:t>0</a:t>
            </a:r>
          </a:p>
        </p:txBody>
      </p:sp>
      <p:sp>
        <p:nvSpPr>
          <p:cNvPr id="315424" name="TextBox 82"/>
          <p:cNvSpPr txBox="1">
            <a:spLocks noChangeArrowheads="1"/>
          </p:cNvSpPr>
          <p:nvPr/>
        </p:nvSpPr>
        <p:spPr bwMode="auto">
          <a:xfrm>
            <a:off x="1665288" y="3967163"/>
            <a:ext cx="2286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eaLnBrk="1" hangingPunct="1"/>
            <a:r>
              <a:rPr lang="en-US" altLang="en-US" sz="2000">
                <a:latin typeface="Times New Roman" panose="02020603050405020304" pitchFamily="18" charset="0"/>
                <a:cs typeface="Times New Roman" panose="02020603050405020304" pitchFamily="18" charset="0"/>
              </a:rPr>
              <a:t>0</a:t>
            </a:r>
          </a:p>
        </p:txBody>
      </p:sp>
      <p:sp>
        <p:nvSpPr>
          <p:cNvPr id="315425" name="TextBox 83"/>
          <p:cNvSpPr txBox="1">
            <a:spLocks noChangeArrowheads="1"/>
          </p:cNvSpPr>
          <p:nvPr/>
        </p:nvSpPr>
        <p:spPr bwMode="auto">
          <a:xfrm>
            <a:off x="1905000" y="4354513"/>
            <a:ext cx="2286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eaLnBrk="1" hangingPunct="1"/>
            <a:r>
              <a:rPr lang="en-US" altLang="en-US" sz="2000">
                <a:latin typeface="Times New Roman" panose="02020603050405020304" pitchFamily="18" charset="0"/>
                <a:cs typeface="Times New Roman" panose="02020603050405020304" pitchFamily="18" charset="0"/>
              </a:rPr>
              <a:t>1</a:t>
            </a:r>
          </a:p>
        </p:txBody>
      </p:sp>
      <p:sp>
        <p:nvSpPr>
          <p:cNvPr id="315426" name="TextBox 84"/>
          <p:cNvSpPr txBox="1">
            <a:spLocks noChangeArrowheads="1"/>
          </p:cNvSpPr>
          <p:nvPr/>
        </p:nvSpPr>
        <p:spPr bwMode="auto">
          <a:xfrm>
            <a:off x="2438400" y="4202113"/>
            <a:ext cx="2286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eaLnBrk="1" hangingPunct="1"/>
            <a:r>
              <a:rPr lang="en-US" altLang="en-US" sz="2000">
                <a:latin typeface="Times New Roman" panose="02020603050405020304" pitchFamily="18" charset="0"/>
                <a:cs typeface="Times New Roman" panose="02020603050405020304" pitchFamily="18" charset="0"/>
              </a:rPr>
              <a:t>1</a:t>
            </a:r>
          </a:p>
        </p:txBody>
      </p:sp>
      <p:sp>
        <p:nvSpPr>
          <p:cNvPr id="315427" name="TextBox 85"/>
          <p:cNvSpPr txBox="1">
            <a:spLocks noChangeArrowheads="1"/>
          </p:cNvSpPr>
          <p:nvPr/>
        </p:nvSpPr>
        <p:spPr bwMode="auto">
          <a:xfrm>
            <a:off x="2286000" y="5192713"/>
            <a:ext cx="2286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eaLnBrk="1" hangingPunct="1"/>
            <a:r>
              <a:rPr lang="en-US" altLang="en-US" sz="2000">
                <a:latin typeface="Times New Roman" panose="02020603050405020304" pitchFamily="18" charset="0"/>
                <a:cs typeface="Times New Roman" panose="02020603050405020304" pitchFamily="18" charset="0"/>
              </a:rPr>
              <a:t>1</a:t>
            </a:r>
          </a:p>
        </p:txBody>
      </p:sp>
      <p:sp>
        <p:nvSpPr>
          <p:cNvPr id="315428" name="TextBox 86"/>
          <p:cNvSpPr txBox="1">
            <a:spLocks noChangeArrowheads="1"/>
          </p:cNvSpPr>
          <p:nvPr/>
        </p:nvSpPr>
        <p:spPr bwMode="auto">
          <a:xfrm>
            <a:off x="3124200" y="4648200"/>
            <a:ext cx="2286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eaLnBrk="1" hangingPunct="1"/>
            <a:r>
              <a:rPr lang="en-US" altLang="en-US" sz="2000">
                <a:latin typeface="Times New Roman" panose="02020603050405020304" pitchFamily="18" charset="0"/>
                <a:cs typeface="Times New Roman" panose="02020603050405020304" pitchFamily="18" charset="0"/>
              </a:rPr>
              <a:t>0</a:t>
            </a:r>
          </a:p>
        </p:txBody>
      </p:sp>
      <p:sp>
        <p:nvSpPr>
          <p:cNvPr id="88" name="Freeform 87"/>
          <p:cNvSpPr/>
          <p:nvPr/>
        </p:nvSpPr>
        <p:spPr>
          <a:xfrm>
            <a:off x="2001838" y="4733925"/>
            <a:ext cx="1604962" cy="1273175"/>
          </a:xfrm>
          <a:custGeom>
            <a:avLst/>
            <a:gdLst>
              <a:gd name="connsiteX0" fmla="*/ 1423686 w 1603684"/>
              <a:gd name="connsiteY0" fmla="*/ 347240 h 1273215"/>
              <a:gd name="connsiteX1" fmla="*/ 1238491 w 1603684"/>
              <a:gd name="connsiteY1" fmla="*/ 219919 h 1273215"/>
              <a:gd name="connsiteX2" fmla="*/ 1145894 w 1603684"/>
              <a:gd name="connsiteY2" fmla="*/ 150470 h 1273215"/>
              <a:gd name="connsiteX3" fmla="*/ 1030147 w 1603684"/>
              <a:gd name="connsiteY3" fmla="*/ 92597 h 1273215"/>
              <a:gd name="connsiteX4" fmla="*/ 937550 w 1603684"/>
              <a:gd name="connsiteY4" fmla="*/ 46298 h 1273215"/>
              <a:gd name="connsiteX5" fmla="*/ 914400 w 1603684"/>
              <a:gd name="connsiteY5" fmla="*/ 23149 h 1273215"/>
              <a:gd name="connsiteX6" fmla="*/ 844952 w 1603684"/>
              <a:gd name="connsiteY6" fmla="*/ 0 h 1273215"/>
              <a:gd name="connsiteX7" fmla="*/ 254643 w 1603684"/>
              <a:gd name="connsiteY7" fmla="*/ 23149 h 1273215"/>
              <a:gd name="connsiteX8" fmla="*/ 162046 w 1603684"/>
              <a:gd name="connsiteY8" fmla="*/ 57873 h 1273215"/>
              <a:gd name="connsiteX9" fmla="*/ 127322 w 1603684"/>
              <a:gd name="connsiteY9" fmla="*/ 69448 h 1273215"/>
              <a:gd name="connsiteX10" fmla="*/ 81023 w 1603684"/>
              <a:gd name="connsiteY10" fmla="*/ 127321 h 1273215"/>
              <a:gd name="connsiteX11" fmla="*/ 69448 w 1603684"/>
              <a:gd name="connsiteY11" fmla="*/ 162045 h 1273215"/>
              <a:gd name="connsiteX12" fmla="*/ 46299 w 1603684"/>
              <a:gd name="connsiteY12" fmla="*/ 208344 h 1273215"/>
              <a:gd name="connsiteX13" fmla="*/ 34724 w 1603684"/>
              <a:gd name="connsiteY13" fmla="*/ 254643 h 1273215"/>
              <a:gd name="connsiteX14" fmla="*/ 11575 w 1603684"/>
              <a:gd name="connsiteY14" fmla="*/ 289367 h 1273215"/>
              <a:gd name="connsiteX15" fmla="*/ 0 w 1603684"/>
              <a:gd name="connsiteY15" fmla="*/ 324091 h 1273215"/>
              <a:gd name="connsiteX16" fmla="*/ 11575 w 1603684"/>
              <a:gd name="connsiteY16" fmla="*/ 555584 h 1273215"/>
              <a:gd name="connsiteX17" fmla="*/ 34724 w 1603684"/>
              <a:gd name="connsiteY17" fmla="*/ 590308 h 1273215"/>
              <a:gd name="connsiteX18" fmla="*/ 92598 w 1603684"/>
              <a:gd name="connsiteY18" fmla="*/ 636607 h 1273215"/>
              <a:gd name="connsiteX19" fmla="*/ 162046 w 1603684"/>
              <a:gd name="connsiteY19" fmla="*/ 659757 h 1273215"/>
              <a:gd name="connsiteX20" fmla="*/ 266218 w 1603684"/>
              <a:gd name="connsiteY20" fmla="*/ 752354 h 1273215"/>
              <a:gd name="connsiteX21" fmla="*/ 312517 w 1603684"/>
              <a:gd name="connsiteY21" fmla="*/ 798653 h 1273215"/>
              <a:gd name="connsiteX22" fmla="*/ 358815 w 1603684"/>
              <a:gd name="connsiteY22" fmla="*/ 833377 h 1273215"/>
              <a:gd name="connsiteX23" fmla="*/ 428264 w 1603684"/>
              <a:gd name="connsiteY23" fmla="*/ 914400 h 1273215"/>
              <a:gd name="connsiteX24" fmla="*/ 486137 w 1603684"/>
              <a:gd name="connsiteY24" fmla="*/ 960698 h 1273215"/>
              <a:gd name="connsiteX25" fmla="*/ 567160 w 1603684"/>
              <a:gd name="connsiteY25" fmla="*/ 1030146 h 1273215"/>
              <a:gd name="connsiteX26" fmla="*/ 659757 w 1603684"/>
              <a:gd name="connsiteY26" fmla="*/ 1122744 h 1273215"/>
              <a:gd name="connsiteX27" fmla="*/ 682907 w 1603684"/>
              <a:gd name="connsiteY27" fmla="*/ 1169043 h 1273215"/>
              <a:gd name="connsiteX28" fmla="*/ 717631 w 1603684"/>
              <a:gd name="connsiteY28" fmla="*/ 1192192 h 1273215"/>
              <a:gd name="connsiteX29" fmla="*/ 810228 w 1603684"/>
              <a:gd name="connsiteY29" fmla="*/ 1261640 h 1273215"/>
              <a:gd name="connsiteX30" fmla="*/ 844952 w 1603684"/>
              <a:gd name="connsiteY30" fmla="*/ 1273215 h 1273215"/>
              <a:gd name="connsiteX31" fmla="*/ 1145894 w 1603684"/>
              <a:gd name="connsiteY31" fmla="*/ 1261640 h 1273215"/>
              <a:gd name="connsiteX32" fmla="*/ 1296365 w 1603684"/>
              <a:gd name="connsiteY32" fmla="*/ 1250065 h 1273215"/>
              <a:gd name="connsiteX33" fmla="*/ 1435261 w 1603684"/>
              <a:gd name="connsiteY33" fmla="*/ 1157468 h 1273215"/>
              <a:gd name="connsiteX34" fmla="*/ 1504709 w 1603684"/>
              <a:gd name="connsiteY34" fmla="*/ 1088020 h 1273215"/>
              <a:gd name="connsiteX35" fmla="*/ 1562583 w 1603684"/>
              <a:gd name="connsiteY35" fmla="*/ 995422 h 1273215"/>
              <a:gd name="connsiteX36" fmla="*/ 1585732 w 1603684"/>
              <a:gd name="connsiteY36" fmla="*/ 960698 h 1273215"/>
              <a:gd name="connsiteX37" fmla="*/ 1574157 w 1603684"/>
              <a:gd name="connsiteY37" fmla="*/ 590308 h 1273215"/>
              <a:gd name="connsiteX38" fmla="*/ 1527858 w 1603684"/>
              <a:gd name="connsiteY38" fmla="*/ 520860 h 1273215"/>
              <a:gd name="connsiteX39" fmla="*/ 1481560 w 1603684"/>
              <a:gd name="connsiteY39" fmla="*/ 451412 h 1273215"/>
              <a:gd name="connsiteX40" fmla="*/ 1458410 w 1603684"/>
              <a:gd name="connsiteY40" fmla="*/ 358815 h 1273215"/>
              <a:gd name="connsiteX41" fmla="*/ 1423686 w 1603684"/>
              <a:gd name="connsiteY41" fmla="*/ 347240 h 12732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1603684" h="1273215">
                <a:moveTo>
                  <a:pt x="1423686" y="347240"/>
                </a:moveTo>
                <a:cubicBezTo>
                  <a:pt x="1387033" y="324091"/>
                  <a:pt x="1291461" y="272892"/>
                  <a:pt x="1238491" y="219919"/>
                </a:cubicBezTo>
                <a:cubicBezTo>
                  <a:pt x="1205936" y="187363"/>
                  <a:pt x="1198247" y="176646"/>
                  <a:pt x="1145894" y="150470"/>
                </a:cubicBezTo>
                <a:cubicBezTo>
                  <a:pt x="1107312" y="131179"/>
                  <a:pt x="1066039" y="116524"/>
                  <a:pt x="1030147" y="92597"/>
                </a:cubicBezTo>
                <a:cubicBezTo>
                  <a:pt x="978135" y="57923"/>
                  <a:pt x="1008339" y="74615"/>
                  <a:pt x="937550" y="46298"/>
                </a:cubicBezTo>
                <a:cubicBezTo>
                  <a:pt x="929833" y="38582"/>
                  <a:pt x="924161" y="28029"/>
                  <a:pt x="914400" y="23149"/>
                </a:cubicBezTo>
                <a:cubicBezTo>
                  <a:pt x="892575" y="12237"/>
                  <a:pt x="844952" y="0"/>
                  <a:pt x="844952" y="0"/>
                </a:cubicBezTo>
                <a:cubicBezTo>
                  <a:pt x="747906" y="2854"/>
                  <a:pt x="401104" y="9200"/>
                  <a:pt x="254643" y="23149"/>
                </a:cubicBezTo>
                <a:cubicBezTo>
                  <a:pt x="208919" y="27504"/>
                  <a:pt x="203795" y="39981"/>
                  <a:pt x="162046" y="57873"/>
                </a:cubicBezTo>
                <a:cubicBezTo>
                  <a:pt x="150832" y="62679"/>
                  <a:pt x="138897" y="65590"/>
                  <a:pt x="127322" y="69448"/>
                </a:cubicBezTo>
                <a:cubicBezTo>
                  <a:pt x="105788" y="90981"/>
                  <a:pt x="95625" y="98116"/>
                  <a:pt x="81023" y="127321"/>
                </a:cubicBezTo>
                <a:cubicBezTo>
                  <a:pt x="75567" y="138234"/>
                  <a:pt x="74254" y="150831"/>
                  <a:pt x="69448" y="162045"/>
                </a:cubicBezTo>
                <a:cubicBezTo>
                  <a:pt x="62651" y="177904"/>
                  <a:pt x="52357" y="192188"/>
                  <a:pt x="46299" y="208344"/>
                </a:cubicBezTo>
                <a:cubicBezTo>
                  <a:pt x="40713" y="223239"/>
                  <a:pt x="40990" y="240021"/>
                  <a:pt x="34724" y="254643"/>
                </a:cubicBezTo>
                <a:cubicBezTo>
                  <a:pt x="29244" y="267429"/>
                  <a:pt x="17796" y="276925"/>
                  <a:pt x="11575" y="289367"/>
                </a:cubicBezTo>
                <a:cubicBezTo>
                  <a:pt x="6119" y="300280"/>
                  <a:pt x="3858" y="312516"/>
                  <a:pt x="0" y="324091"/>
                </a:cubicBezTo>
                <a:cubicBezTo>
                  <a:pt x="3858" y="401255"/>
                  <a:pt x="1582" y="478972"/>
                  <a:pt x="11575" y="555584"/>
                </a:cubicBezTo>
                <a:cubicBezTo>
                  <a:pt x="13374" y="569378"/>
                  <a:pt x="26034" y="579445"/>
                  <a:pt x="34724" y="590308"/>
                </a:cubicBezTo>
                <a:cubicBezTo>
                  <a:pt x="47994" y="606896"/>
                  <a:pt x="73927" y="628309"/>
                  <a:pt x="92598" y="636607"/>
                </a:cubicBezTo>
                <a:cubicBezTo>
                  <a:pt x="114896" y="646517"/>
                  <a:pt x="162046" y="659757"/>
                  <a:pt x="162046" y="659757"/>
                </a:cubicBezTo>
                <a:cubicBezTo>
                  <a:pt x="329901" y="827612"/>
                  <a:pt x="129969" y="633137"/>
                  <a:pt x="266218" y="752354"/>
                </a:cubicBezTo>
                <a:cubicBezTo>
                  <a:pt x="282643" y="766726"/>
                  <a:pt x="296092" y="784281"/>
                  <a:pt x="312517" y="798653"/>
                </a:cubicBezTo>
                <a:cubicBezTo>
                  <a:pt x="327035" y="811356"/>
                  <a:pt x="345174" y="819736"/>
                  <a:pt x="358815" y="833377"/>
                </a:cubicBezTo>
                <a:cubicBezTo>
                  <a:pt x="412925" y="887487"/>
                  <a:pt x="387206" y="879208"/>
                  <a:pt x="428264" y="914400"/>
                </a:cubicBezTo>
                <a:cubicBezTo>
                  <a:pt x="447021" y="930477"/>
                  <a:pt x="468668" y="943229"/>
                  <a:pt x="486137" y="960698"/>
                </a:cubicBezTo>
                <a:cubicBezTo>
                  <a:pt x="560278" y="1034839"/>
                  <a:pt x="499013" y="1007432"/>
                  <a:pt x="567160" y="1030146"/>
                </a:cubicBezTo>
                <a:cubicBezTo>
                  <a:pt x="598026" y="1061012"/>
                  <a:pt x="640235" y="1083702"/>
                  <a:pt x="659757" y="1122744"/>
                </a:cubicBezTo>
                <a:cubicBezTo>
                  <a:pt x="667474" y="1138177"/>
                  <a:pt x="671861" y="1155788"/>
                  <a:pt x="682907" y="1169043"/>
                </a:cubicBezTo>
                <a:cubicBezTo>
                  <a:pt x="691813" y="1179730"/>
                  <a:pt x="706502" y="1183845"/>
                  <a:pt x="717631" y="1192192"/>
                </a:cubicBezTo>
                <a:cubicBezTo>
                  <a:pt x="734672" y="1204973"/>
                  <a:pt x="784057" y="1248554"/>
                  <a:pt x="810228" y="1261640"/>
                </a:cubicBezTo>
                <a:cubicBezTo>
                  <a:pt x="821141" y="1267096"/>
                  <a:pt x="833377" y="1269357"/>
                  <a:pt x="844952" y="1273215"/>
                </a:cubicBezTo>
                <a:lnTo>
                  <a:pt x="1145894" y="1261640"/>
                </a:lnTo>
                <a:cubicBezTo>
                  <a:pt x="1196133" y="1259064"/>
                  <a:pt x="1247995" y="1263885"/>
                  <a:pt x="1296365" y="1250065"/>
                </a:cubicBezTo>
                <a:cubicBezTo>
                  <a:pt x="1310394" y="1246057"/>
                  <a:pt x="1410155" y="1180063"/>
                  <a:pt x="1435261" y="1157468"/>
                </a:cubicBezTo>
                <a:cubicBezTo>
                  <a:pt x="1459595" y="1135567"/>
                  <a:pt x="1504709" y="1088020"/>
                  <a:pt x="1504709" y="1088020"/>
                </a:cubicBezTo>
                <a:cubicBezTo>
                  <a:pt x="1532257" y="1005374"/>
                  <a:pt x="1507555" y="1032108"/>
                  <a:pt x="1562583" y="995422"/>
                </a:cubicBezTo>
                <a:cubicBezTo>
                  <a:pt x="1570299" y="983847"/>
                  <a:pt x="1583168" y="974371"/>
                  <a:pt x="1585732" y="960698"/>
                </a:cubicBezTo>
                <a:cubicBezTo>
                  <a:pt x="1603684" y="864951"/>
                  <a:pt x="1601513" y="672379"/>
                  <a:pt x="1574157" y="590308"/>
                </a:cubicBezTo>
                <a:cubicBezTo>
                  <a:pt x="1552022" y="523898"/>
                  <a:pt x="1578436" y="585888"/>
                  <a:pt x="1527858" y="520860"/>
                </a:cubicBezTo>
                <a:cubicBezTo>
                  <a:pt x="1510777" y="498899"/>
                  <a:pt x="1481560" y="451412"/>
                  <a:pt x="1481560" y="451412"/>
                </a:cubicBezTo>
                <a:cubicBezTo>
                  <a:pt x="1479070" y="438963"/>
                  <a:pt x="1469088" y="376612"/>
                  <a:pt x="1458410" y="358815"/>
                </a:cubicBezTo>
                <a:cubicBezTo>
                  <a:pt x="1442883" y="332937"/>
                  <a:pt x="1460339" y="370389"/>
                  <a:pt x="1423686" y="347240"/>
                </a:cubicBezTo>
                <a:close/>
              </a:path>
            </a:pathLst>
          </a:cu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sz="2000">
              <a:latin typeface="Times New Roman" pitchFamily="18" charset="0"/>
              <a:cs typeface="Times New Roman" pitchFamily="18" charset="0"/>
            </a:endParaRPr>
          </a:p>
        </p:txBody>
      </p:sp>
      <p:sp>
        <p:nvSpPr>
          <p:cNvPr id="315430" name="TextBox 88"/>
          <p:cNvSpPr txBox="1">
            <a:spLocks noChangeArrowheads="1"/>
          </p:cNvSpPr>
          <p:nvPr/>
        </p:nvSpPr>
        <p:spPr bwMode="auto">
          <a:xfrm>
            <a:off x="228600" y="3048000"/>
            <a:ext cx="914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eaLnBrk="1" hangingPunct="1"/>
            <a:r>
              <a:rPr lang="en-US" altLang="en-US" sz="2000" i="1">
                <a:latin typeface="Times New Roman" panose="02020603050405020304" pitchFamily="18" charset="0"/>
                <a:cs typeface="Times New Roman" panose="02020603050405020304" pitchFamily="18" charset="0"/>
              </a:rPr>
              <a:t>k=3</a:t>
            </a:r>
          </a:p>
        </p:txBody>
      </p:sp>
      <p:sp>
        <p:nvSpPr>
          <p:cNvPr id="315431" name="TextBox 89"/>
          <p:cNvSpPr txBox="1">
            <a:spLocks noChangeArrowheads="1"/>
          </p:cNvSpPr>
          <p:nvPr/>
        </p:nvSpPr>
        <p:spPr bwMode="auto">
          <a:xfrm>
            <a:off x="179388" y="3357563"/>
            <a:ext cx="1066800" cy="630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eaLnBrk="1" hangingPunct="1"/>
            <a:r>
              <a:rPr lang="en-US" altLang="en-US" sz="1400" i="1">
                <a:latin typeface="Times New Roman" panose="02020603050405020304" pitchFamily="18" charset="0"/>
                <a:cs typeface="Times New Roman" panose="02020603050405020304" pitchFamily="18" charset="0"/>
              </a:rPr>
              <a:t>0: friend</a:t>
            </a:r>
          </a:p>
          <a:p>
            <a:pPr eaLnBrk="1" hangingPunct="1"/>
            <a:r>
              <a:rPr lang="en-US" altLang="en-US" sz="1400" i="1">
                <a:latin typeface="Times New Roman" panose="02020603050405020304" pitchFamily="18" charset="0"/>
                <a:cs typeface="Times New Roman" panose="02020603050405020304" pitchFamily="18" charset="0"/>
              </a:rPr>
              <a:t>1: family</a:t>
            </a:r>
          </a:p>
        </p:txBody>
      </p:sp>
      <p:sp>
        <p:nvSpPr>
          <p:cNvPr id="91" name="Freeform 90"/>
          <p:cNvSpPr/>
          <p:nvPr/>
        </p:nvSpPr>
        <p:spPr>
          <a:xfrm>
            <a:off x="1885950" y="3186113"/>
            <a:ext cx="1690688" cy="1247775"/>
          </a:xfrm>
          <a:custGeom>
            <a:avLst/>
            <a:gdLst>
              <a:gd name="connsiteX0" fmla="*/ 671332 w 1689904"/>
              <a:gd name="connsiteY0" fmla="*/ 7716 h 1246207"/>
              <a:gd name="connsiteX1" fmla="*/ 544011 w 1689904"/>
              <a:gd name="connsiteY1" fmla="*/ 54014 h 1246207"/>
              <a:gd name="connsiteX2" fmla="*/ 486137 w 1689904"/>
              <a:gd name="connsiteY2" fmla="*/ 77164 h 1246207"/>
              <a:gd name="connsiteX3" fmla="*/ 451413 w 1689904"/>
              <a:gd name="connsiteY3" fmla="*/ 111888 h 1246207"/>
              <a:gd name="connsiteX4" fmla="*/ 381965 w 1689904"/>
              <a:gd name="connsiteY4" fmla="*/ 158187 h 1246207"/>
              <a:gd name="connsiteX5" fmla="*/ 347241 w 1689904"/>
              <a:gd name="connsiteY5" fmla="*/ 181336 h 1246207"/>
              <a:gd name="connsiteX6" fmla="*/ 254643 w 1689904"/>
              <a:gd name="connsiteY6" fmla="*/ 204485 h 1246207"/>
              <a:gd name="connsiteX7" fmla="*/ 208345 w 1689904"/>
              <a:gd name="connsiteY7" fmla="*/ 273933 h 1246207"/>
              <a:gd name="connsiteX8" fmla="*/ 185195 w 1689904"/>
              <a:gd name="connsiteY8" fmla="*/ 308657 h 1246207"/>
              <a:gd name="connsiteX9" fmla="*/ 173621 w 1689904"/>
              <a:gd name="connsiteY9" fmla="*/ 343381 h 1246207"/>
              <a:gd name="connsiteX10" fmla="*/ 150471 w 1689904"/>
              <a:gd name="connsiteY10" fmla="*/ 470703 h 1246207"/>
              <a:gd name="connsiteX11" fmla="*/ 115747 w 1689904"/>
              <a:gd name="connsiteY11" fmla="*/ 505427 h 1246207"/>
              <a:gd name="connsiteX12" fmla="*/ 57874 w 1689904"/>
              <a:gd name="connsiteY12" fmla="*/ 598025 h 1246207"/>
              <a:gd name="connsiteX13" fmla="*/ 34724 w 1689904"/>
              <a:gd name="connsiteY13" fmla="*/ 621174 h 1246207"/>
              <a:gd name="connsiteX14" fmla="*/ 23150 w 1689904"/>
              <a:gd name="connsiteY14" fmla="*/ 725346 h 1246207"/>
              <a:gd name="connsiteX15" fmla="*/ 11575 w 1689904"/>
              <a:gd name="connsiteY15" fmla="*/ 817944 h 1246207"/>
              <a:gd name="connsiteX16" fmla="*/ 0 w 1689904"/>
              <a:gd name="connsiteY16" fmla="*/ 852668 h 1246207"/>
              <a:gd name="connsiteX17" fmla="*/ 23150 w 1689904"/>
              <a:gd name="connsiteY17" fmla="*/ 1165184 h 1246207"/>
              <a:gd name="connsiteX18" fmla="*/ 46299 w 1689904"/>
              <a:gd name="connsiteY18" fmla="*/ 1199908 h 1246207"/>
              <a:gd name="connsiteX19" fmla="*/ 92598 w 1689904"/>
              <a:gd name="connsiteY19" fmla="*/ 1246207 h 1246207"/>
              <a:gd name="connsiteX20" fmla="*/ 266218 w 1689904"/>
              <a:gd name="connsiteY20" fmla="*/ 1223057 h 1246207"/>
              <a:gd name="connsiteX21" fmla="*/ 416689 w 1689904"/>
              <a:gd name="connsiteY21" fmla="*/ 1211483 h 1246207"/>
              <a:gd name="connsiteX22" fmla="*/ 509286 w 1689904"/>
              <a:gd name="connsiteY22" fmla="*/ 1130460 h 1246207"/>
              <a:gd name="connsiteX23" fmla="*/ 532436 w 1689904"/>
              <a:gd name="connsiteY23" fmla="*/ 1107311 h 1246207"/>
              <a:gd name="connsiteX24" fmla="*/ 555585 w 1689904"/>
              <a:gd name="connsiteY24" fmla="*/ 1072587 h 1246207"/>
              <a:gd name="connsiteX25" fmla="*/ 648183 w 1689904"/>
              <a:gd name="connsiteY25" fmla="*/ 1049437 h 1246207"/>
              <a:gd name="connsiteX26" fmla="*/ 1342664 w 1689904"/>
              <a:gd name="connsiteY26" fmla="*/ 1037862 h 1246207"/>
              <a:gd name="connsiteX27" fmla="*/ 1388962 w 1689904"/>
              <a:gd name="connsiteY27" fmla="*/ 1026288 h 1246207"/>
              <a:gd name="connsiteX28" fmla="*/ 1574157 w 1689904"/>
              <a:gd name="connsiteY28" fmla="*/ 1014713 h 1246207"/>
              <a:gd name="connsiteX29" fmla="*/ 1678330 w 1689904"/>
              <a:gd name="connsiteY29" fmla="*/ 979989 h 1246207"/>
              <a:gd name="connsiteX30" fmla="*/ 1689904 w 1689904"/>
              <a:gd name="connsiteY30" fmla="*/ 945265 h 1246207"/>
              <a:gd name="connsiteX31" fmla="*/ 1655180 w 1689904"/>
              <a:gd name="connsiteY31" fmla="*/ 806369 h 1246207"/>
              <a:gd name="connsiteX32" fmla="*/ 1632031 w 1689904"/>
              <a:gd name="connsiteY32" fmla="*/ 644323 h 1246207"/>
              <a:gd name="connsiteX33" fmla="*/ 1620456 w 1689904"/>
              <a:gd name="connsiteY33" fmla="*/ 586450 h 1246207"/>
              <a:gd name="connsiteX34" fmla="*/ 1562583 w 1689904"/>
              <a:gd name="connsiteY34" fmla="*/ 493852 h 1246207"/>
              <a:gd name="connsiteX35" fmla="*/ 1493135 w 1689904"/>
              <a:gd name="connsiteY35" fmla="*/ 378106 h 1246207"/>
              <a:gd name="connsiteX36" fmla="*/ 1469985 w 1689904"/>
              <a:gd name="connsiteY36" fmla="*/ 331807 h 1246207"/>
              <a:gd name="connsiteX37" fmla="*/ 1435261 w 1689904"/>
              <a:gd name="connsiteY37" fmla="*/ 308657 h 1246207"/>
              <a:gd name="connsiteX38" fmla="*/ 1377388 w 1689904"/>
              <a:gd name="connsiteY38" fmla="*/ 250784 h 1246207"/>
              <a:gd name="connsiteX39" fmla="*/ 1331089 w 1689904"/>
              <a:gd name="connsiteY39" fmla="*/ 204485 h 1246207"/>
              <a:gd name="connsiteX40" fmla="*/ 1284790 w 1689904"/>
              <a:gd name="connsiteY40" fmla="*/ 169761 h 1246207"/>
              <a:gd name="connsiteX41" fmla="*/ 1250066 w 1689904"/>
              <a:gd name="connsiteY41" fmla="*/ 135037 h 1246207"/>
              <a:gd name="connsiteX42" fmla="*/ 1192193 w 1689904"/>
              <a:gd name="connsiteY42" fmla="*/ 100313 h 1246207"/>
              <a:gd name="connsiteX43" fmla="*/ 1122745 w 1689904"/>
              <a:gd name="connsiteY43" fmla="*/ 77164 h 1246207"/>
              <a:gd name="connsiteX44" fmla="*/ 1099595 w 1689904"/>
              <a:gd name="connsiteY44" fmla="*/ 42440 h 1246207"/>
              <a:gd name="connsiteX45" fmla="*/ 972274 w 1689904"/>
              <a:gd name="connsiteY45" fmla="*/ 7716 h 1246207"/>
              <a:gd name="connsiteX46" fmla="*/ 671332 w 1689904"/>
              <a:gd name="connsiteY46" fmla="*/ 7716 h 1246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1689904" h="1246207">
                <a:moveTo>
                  <a:pt x="671332" y="7716"/>
                </a:moveTo>
                <a:cubicBezTo>
                  <a:pt x="599955" y="15432"/>
                  <a:pt x="586295" y="38158"/>
                  <a:pt x="544011" y="54014"/>
                </a:cubicBezTo>
                <a:cubicBezTo>
                  <a:pt x="524556" y="61309"/>
                  <a:pt x="503756" y="66152"/>
                  <a:pt x="486137" y="77164"/>
                </a:cubicBezTo>
                <a:cubicBezTo>
                  <a:pt x="472256" y="85840"/>
                  <a:pt x="464334" y="101838"/>
                  <a:pt x="451413" y="111888"/>
                </a:cubicBezTo>
                <a:cubicBezTo>
                  <a:pt x="429452" y="128969"/>
                  <a:pt x="405114" y="142754"/>
                  <a:pt x="381965" y="158187"/>
                </a:cubicBezTo>
                <a:cubicBezTo>
                  <a:pt x="370390" y="165903"/>
                  <a:pt x="360882" y="178608"/>
                  <a:pt x="347241" y="181336"/>
                </a:cubicBezTo>
                <a:cubicBezTo>
                  <a:pt x="277404" y="195304"/>
                  <a:pt x="308032" y="186690"/>
                  <a:pt x="254643" y="204485"/>
                </a:cubicBezTo>
                <a:lnTo>
                  <a:pt x="208345" y="273933"/>
                </a:lnTo>
                <a:lnTo>
                  <a:pt x="185195" y="308657"/>
                </a:lnTo>
                <a:cubicBezTo>
                  <a:pt x="181337" y="320232"/>
                  <a:pt x="175803" y="331377"/>
                  <a:pt x="173621" y="343381"/>
                </a:cubicBezTo>
                <a:cubicBezTo>
                  <a:pt x="172823" y="347769"/>
                  <a:pt x="167062" y="445816"/>
                  <a:pt x="150471" y="470703"/>
                </a:cubicBezTo>
                <a:cubicBezTo>
                  <a:pt x="141391" y="484323"/>
                  <a:pt x="126226" y="492852"/>
                  <a:pt x="115747" y="505427"/>
                </a:cubicBezTo>
                <a:cubicBezTo>
                  <a:pt x="99033" y="525484"/>
                  <a:pt x="69167" y="582215"/>
                  <a:pt x="57874" y="598025"/>
                </a:cubicBezTo>
                <a:cubicBezTo>
                  <a:pt x="51531" y="606905"/>
                  <a:pt x="42441" y="613458"/>
                  <a:pt x="34724" y="621174"/>
                </a:cubicBezTo>
                <a:cubicBezTo>
                  <a:pt x="7717" y="702197"/>
                  <a:pt x="3858" y="667473"/>
                  <a:pt x="23150" y="725346"/>
                </a:cubicBezTo>
                <a:cubicBezTo>
                  <a:pt x="19292" y="756212"/>
                  <a:pt x="17140" y="787340"/>
                  <a:pt x="11575" y="817944"/>
                </a:cubicBezTo>
                <a:cubicBezTo>
                  <a:pt x="9392" y="829948"/>
                  <a:pt x="0" y="840467"/>
                  <a:pt x="0" y="852668"/>
                </a:cubicBezTo>
                <a:cubicBezTo>
                  <a:pt x="0" y="856073"/>
                  <a:pt x="18505" y="1141959"/>
                  <a:pt x="23150" y="1165184"/>
                </a:cubicBezTo>
                <a:cubicBezTo>
                  <a:pt x="25878" y="1178825"/>
                  <a:pt x="37246" y="1189346"/>
                  <a:pt x="46299" y="1199908"/>
                </a:cubicBezTo>
                <a:cubicBezTo>
                  <a:pt x="60503" y="1216479"/>
                  <a:pt x="92598" y="1246207"/>
                  <a:pt x="92598" y="1246207"/>
                </a:cubicBezTo>
                <a:cubicBezTo>
                  <a:pt x="138811" y="1239605"/>
                  <a:pt x="221348" y="1227330"/>
                  <a:pt x="266218" y="1223057"/>
                </a:cubicBezTo>
                <a:cubicBezTo>
                  <a:pt x="316297" y="1218288"/>
                  <a:pt x="366532" y="1215341"/>
                  <a:pt x="416689" y="1211483"/>
                </a:cubicBezTo>
                <a:cubicBezTo>
                  <a:pt x="559457" y="1068713"/>
                  <a:pt x="413590" y="1207015"/>
                  <a:pt x="509286" y="1130460"/>
                </a:cubicBezTo>
                <a:cubicBezTo>
                  <a:pt x="517808" y="1123643"/>
                  <a:pt x="525619" y="1115832"/>
                  <a:pt x="532436" y="1107311"/>
                </a:cubicBezTo>
                <a:cubicBezTo>
                  <a:pt x="541126" y="1096448"/>
                  <a:pt x="544722" y="1081277"/>
                  <a:pt x="555585" y="1072587"/>
                </a:cubicBezTo>
                <a:cubicBezTo>
                  <a:pt x="567056" y="1063410"/>
                  <a:pt x="645934" y="1049506"/>
                  <a:pt x="648183" y="1049437"/>
                </a:cubicBezTo>
                <a:cubicBezTo>
                  <a:pt x="879599" y="1042316"/>
                  <a:pt x="1111170" y="1041720"/>
                  <a:pt x="1342664" y="1037862"/>
                </a:cubicBezTo>
                <a:cubicBezTo>
                  <a:pt x="1358097" y="1034004"/>
                  <a:pt x="1373133" y="1027871"/>
                  <a:pt x="1388962" y="1026288"/>
                </a:cubicBezTo>
                <a:cubicBezTo>
                  <a:pt x="1450507" y="1020134"/>
                  <a:pt x="1513082" y="1024485"/>
                  <a:pt x="1574157" y="1014713"/>
                </a:cubicBezTo>
                <a:cubicBezTo>
                  <a:pt x="1610300" y="1008930"/>
                  <a:pt x="1678330" y="979989"/>
                  <a:pt x="1678330" y="979989"/>
                </a:cubicBezTo>
                <a:cubicBezTo>
                  <a:pt x="1682188" y="968414"/>
                  <a:pt x="1689904" y="957466"/>
                  <a:pt x="1689904" y="945265"/>
                </a:cubicBezTo>
                <a:cubicBezTo>
                  <a:pt x="1689904" y="898502"/>
                  <a:pt x="1669547" y="849468"/>
                  <a:pt x="1655180" y="806369"/>
                </a:cubicBezTo>
                <a:cubicBezTo>
                  <a:pt x="1647464" y="752354"/>
                  <a:pt x="1642732" y="697827"/>
                  <a:pt x="1632031" y="644323"/>
                </a:cubicBezTo>
                <a:cubicBezTo>
                  <a:pt x="1628173" y="625032"/>
                  <a:pt x="1626677" y="605114"/>
                  <a:pt x="1620456" y="586450"/>
                </a:cubicBezTo>
                <a:cubicBezTo>
                  <a:pt x="1604475" y="538508"/>
                  <a:pt x="1590000" y="536500"/>
                  <a:pt x="1562583" y="493852"/>
                </a:cubicBezTo>
                <a:cubicBezTo>
                  <a:pt x="1538252" y="456004"/>
                  <a:pt x="1513257" y="418350"/>
                  <a:pt x="1493135" y="378106"/>
                </a:cubicBezTo>
                <a:cubicBezTo>
                  <a:pt x="1485418" y="362673"/>
                  <a:pt x="1481031" y="345062"/>
                  <a:pt x="1469985" y="331807"/>
                </a:cubicBezTo>
                <a:cubicBezTo>
                  <a:pt x="1461079" y="321120"/>
                  <a:pt x="1446836" y="316374"/>
                  <a:pt x="1435261" y="308657"/>
                </a:cubicBezTo>
                <a:cubicBezTo>
                  <a:pt x="1390678" y="241781"/>
                  <a:pt x="1437405" y="302227"/>
                  <a:pt x="1377388" y="250784"/>
                </a:cubicBezTo>
                <a:cubicBezTo>
                  <a:pt x="1360817" y="236580"/>
                  <a:pt x="1348549" y="217580"/>
                  <a:pt x="1331089" y="204485"/>
                </a:cubicBezTo>
                <a:cubicBezTo>
                  <a:pt x="1315656" y="192910"/>
                  <a:pt x="1299437" y="182316"/>
                  <a:pt x="1284790" y="169761"/>
                </a:cubicBezTo>
                <a:cubicBezTo>
                  <a:pt x="1272362" y="159108"/>
                  <a:pt x="1263161" y="144858"/>
                  <a:pt x="1250066" y="135037"/>
                </a:cubicBezTo>
                <a:cubicBezTo>
                  <a:pt x="1232068" y="121539"/>
                  <a:pt x="1212674" y="109622"/>
                  <a:pt x="1192193" y="100313"/>
                </a:cubicBezTo>
                <a:cubicBezTo>
                  <a:pt x="1169979" y="90216"/>
                  <a:pt x="1122745" y="77164"/>
                  <a:pt x="1122745" y="77164"/>
                </a:cubicBezTo>
                <a:cubicBezTo>
                  <a:pt x="1115028" y="65589"/>
                  <a:pt x="1109432" y="52277"/>
                  <a:pt x="1099595" y="42440"/>
                </a:cubicBezTo>
                <a:cubicBezTo>
                  <a:pt x="1064526" y="7371"/>
                  <a:pt x="1021575" y="9085"/>
                  <a:pt x="972274" y="7716"/>
                </a:cubicBezTo>
                <a:cubicBezTo>
                  <a:pt x="864285" y="4716"/>
                  <a:pt x="742709" y="0"/>
                  <a:pt x="671332" y="7716"/>
                </a:cubicBezTo>
                <a:close/>
              </a:path>
            </a:pathLst>
          </a:custGeom>
          <a:noFill/>
          <a:ln>
            <a:solidFill>
              <a:schemeClr val="tx2">
                <a:lumMod val="60000"/>
                <a:lumOff val="4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sz="2400">
              <a:latin typeface="Times New Roman" pitchFamily="18" charset="0"/>
              <a:cs typeface="Times New Roman" pitchFamily="18" charset="0"/>
            </a:endParaRPr>
          </a:p>
        </p:txBody>
      </p:sp>
    </p:spTree>
    <p:extLst>
      <p:ext uri="{BB962C8B-B14F-4D97-AF65-F5344CB8AC3E}">
        <p14:creationId xmlns:p14="http://schemas.microsoft.com/office/powerpoint/2010/main" val="227010280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p:bldP spid="58"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p:txBody>
          <a:bodyPr>
            <a:normAutofit/>
          </a:bodyPr>
          <a:lstStyle/>
          <a:p>
            <a:r>
              <a:rPr lang="en-US" altLang="zh-CN" sz="3400"/>
              <a:t>Avoid Attacks Using Knowledge 1</a:t>
            </a:r>
            <a:endParaRPr lang="zh-CN" altLang="en-US" sz="3400"/>
          </a:p>
        </p:txBody>
      </p:sp>
      <p:sp>
        <p:nvSpPr>
          <p:cNvPr id="317443" name="TextBox 23"/>
          <p:cNvSpPr txBox="1">
            <a:spLocks noChangeArrowheads="1"/>
          </p:cNvSpPr>
          <p:nvPr/>
        </p:nvSpPr>
        <p:spPr bwMode="auto">
          <a:xfrm>
            <a:off x="539750" y="1628775"/>
            <a:ext cx="7772400" cy="163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algn="l" eaLnBrk="1" hangingPunct="1">
              <a:spcBef>
                <a:spcPct val="0"/>
              </a:spcBef>
            </a:pPr>
            <a:r>
              <a:rPr lang="en-US" altLang="en-US" sz="2000">
                <a:latin typeface="Times New Roman" panose="02020603050405020304" pitchFamily="18" charset="0"/>
                <a:cs typeface="Times New Roman" panose="02020603050405020304" pitchFamily="18" charset="0"/>
              </a:rPr>
              <a:t>Method:  Node protection</a:t>
            </a:r>
          </a:p>
          <a:p>
            <a:pPr algn="l" eaLnBrk="1" hangingPunct="1">
              <a:spcBef>
                <a:spcPct val="0"/>
              </a:spcBef>
            </a:pPr>
            <a:r>
              <a:rPr lang="en-US" altLang="en-US" sz="2000">
                <a:latin typeface="Times New Roman" panose="02020603050405020304" pitchFamily="18" charset="0"/>
                <a:cs typeface="Times New Roman" panose="02020603050405020304" pitchFamily="18" charset="0"/>
              </a:rPr>
              <a:t>		Grouping + Node attributes permutation</a:t>
            </a:r>
          </a:p>
          <a:p>
            <a:pPr algn="l" eaLnBrk="1" hangingPunct="1">
              <a:spcBef>
                <a:spcPct val="0"/>
              </a:spcBef>
            </a:pPr>
            <a:r>
              <a:rPr lang="en-US" altLang="en-US" sz="2000">
                <a:latin typeface="Times New Roman" panose="02020603050405020304" pitchFamily="18" charset="0"/>
                <a:cs typeface="Times New Roman" panose="02020603050405020304" pitchFamily="18" charset="0"/>
              </a:rPr>
              <a:t>	</a:t>
            </a:r>
            <a:r>
              <a:rPr lang="en-US" altLang="en-US" sz="2000">
                <a:solidFill>
                  <a:srgbClr val="FF0000"/>
                </a:solidFill>
                <a:latin typeface="Times New Roman" panose="02020603050405020304" pitchFamily="18" charset="0"/>
                <a:cs typeface="Times New Roman" panose="02020603050405020304" pitchFamily="18" charset="0"/>
              </a:rPr>
              <a:t>Edge protection (Two  safety conditions) </a:t>
            </a:r>
          </a:p>
          <a:p>
            <a:pPr algn="l" eaLnBrk="1" hangingPunct="1">
              <a:spcBef>
                <a:spcPct val="0"/>
              </a:spcBef>
            </a:pPr>
            <a:r>
              <a:rPr lang="en-US" altLang="en-US" sz="2000">
                <a:latin typeface="Times New Roman" panose="02020603050405020304" pitchFamily="18" charset="0"/>
                <a:cs typeface="Times New Roman" panose="02020603050405020304" pitchFamily="18" charset="0"/>
              </a:rPr>
              <a:t>      		[1] Make sure No edge within a group</a:t>
            </a:r>
          </a:p>
          <a:p>
            <a:pPr algn="l" eaLnBrk="1" hangingPunct="1">
              <a:spcBef>
                <a:spcPct val="0"/>
              </a:spcBef>
            </a:pPr>
            <a:r>
              <a:rPr lang="en-US" altLang="en-US" sz="2000">
                <a:latin typeface="Times New Roman" panose="02020603050405020304" pitchFamily="18" charset="0"/>
                <a:cs typeface="Times New Roman" panose="02020603050405020304" pitchFamily="18" charset="0"/>
              </a:rPr>
              <a:t>      		</a:t>
            </a:r>
            <a:r>
              <a:rPr lang="en-US" altLang="en-US" sz="2000">
                <a:solidFill>
                  <a:srgbClr val="FF0000"/>
                </a:solidFill>
                <a:latin typeface="Times New Roman" panose="02020603050405020304" pitchFamily="18" charset="0"/>
                <a:cs typeface="Times New Roman" panose="02020603050405020304" pitchFamily="18" charset="0"/>
              </a:rPr>
              <a:t>[2] Control the number of edges between groups</a:t>
            </a:r>
          </a:p>
        </p:txBody>
      </p:sp>
      <p:sp>
        <p:nvSpPr>
          <p:cNvPr id="28" name="Cloud 27"/>
          <p:cNvSpPr/>
          <p:nvPr/>
        </p:nvSpPr>
        <p:spPr>
          <a:xfrm>
            <a:off x="304800" y="3962400"/>
            <a:ext cx="1447800" cy="2057400"/>
          </a:xfrm>
          <a:prstGeom prst="cloud">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2000" i="1" dirty="0">
                <a:solidFill>
                  <a:schemeClr val="tx2">
                    <a:lumMod val="60000"/>
                    <a:lumOff val="40000"/>
                  </a:schemeClr>
                </a:solidFill>
                <a:latin typeface="Times New Roman" pitchFamily="18" charset="0"/>
                <a:cs typeface="Times New Roman" pitchFamily="18" charset="0"/>
              </a:rPr>
              <a:t>… …</a:t>
            </a:r>
          </a:p>
        </p:txBody>
      </p:sp>
      <p:sp>
        <p:nvSpPr>
          <p:cNvPr id="29" name="Oval 28"/>
          <p:cNvSpPr/>
          <p:nvPr/>
        </p:nvSpPr>
        <p:spPr>
          <a:xfrm>
            <a:off x="2057400" y="4038600"/>
            <a:ext cx="152400" cy="1524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sz="2000">
              <a:solidFill>
                <a:schemeClr val="tx1"/>
              </a:solidFill>
              <a:latin typeface="Times New Roman" pitchFamily="18" charset="0"/>
              <a:cs typeface="Times New Roman" pitchFamily="18" charset="0"/>
            </a:endParaRPr>
          </a:p>
        </p:txBody>
      </p:sp>
      <p:sp>
        <p:nvSpPr>
          <p:cNvPr id="30" name="Oval 29"/>
          <p:cNvSpPr/>
          <p:nvPr/>
        </p:nvSpPr>
        <p:spPr>
          <a:xfrm>
            <a:off x="2438400" y="3352800"/>
            <a:ext cx="152400" cy="1524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sz="2000">
              <a:latin typeface="Times New Roman" pitchFamily="18" charset="0"/>
              <a:cs typeface="Times New Roman" pitchFamily="18" charset="0"/>
            </a:endParaRPr>
          </a:p>
        </p:txBody>
      </p:sp>
      <p:sp>
        <p:nvSpPr>
          <p:cNvPr id="31" name="Oval 30"/>
          <p:cNvSpPr/>
          <p:nvPr/>
        </p:nvSpPr>
        <p:spPr>
          <a:xfrm>
            <a:off x="2971800" y="3962400"/>
            <a:ext cx="152400" cy="1524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sz="2000">
              <a:solidFill>
                <a:schemeClr val="tx1"/>
              </a:solidFill>
              <a:latin typeface="Times New Roman" pitchFamily="18" charset="0"/>
              <a:cs typeface="Times New Roman" pitchFamily="18" charset="0"/>
            </a:endParaRPr>
          </a:p>
        </p:txBody>
      </p:sp>
      <p:sp>
        <p:nvSpPr>
          <p:cNvPr id="32" name="Oval 31"/>
          <p:cNvSpPr/>
          <p:nvPr/>
        </p:nvSpPr>
        <p:spPr>
          <a:xfrm>
            <a:off x="2209800" y="4876800"/>
            <a:ext cx="152400" cy="152400"/>
          </a:xfrm>
          <a:prstGeom prst="ellips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sz="2000">
              <a:solidFill>
                <a:schemeClr val="tx1"/>
              </a:solidFill>
              <a:latin typeface="Times New Roman" pitchFamily="18" charset="0"/>
              <a:cs typeface="Times New Roman" pitchFamily="18" charset="0"/>
            </a:endParaRPr>
          </a:p>
        </p:txBody>
      </p:sp>
      <p:sp>
        <p:nvSpPr>
          <p:cNvPr id="33" name="Oval 32"/>
          <p:cNvSpPr/>
          <p:nvPr/>
        </p:nvSpPr>
        <p:spPr>
          <a:xfrm>
            <a:off x="3124200" y="5638800"/>
            <a:ext cx="152400" cy="152400"/>
          </a:xfrm>
          <a:prstGeom prst="ellips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sz="2000">
              <a:latin typeface="Times New Roman" pitchFamily="18" charset="0"/>
              <a:cs typeface="Times New Roman" pitchFamily="18" charset="0"/>
            </a:endParaRPr>
          </a:p>
        </p:txBody>
      </p:sp>
      <p:sp>
        <p:nvSpPr>
          <p:cNvPr id="34" name="Oval 33"/>
          <p:cNvSpPr/>
          <p:nvPr/>
        </p:nvSpPr>
        <p:spPr>
          <a:xfrm>
            <a:off x="2895600" y="5105400"/>
            <a:ext cx="152400" cy="152400"/>
          </a:xfrm>
          <a:prstGeom prst="ellips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sz="2000">
              <a:solidFill>
                <a:schemeClr val="tx1"/>
              </a:solidFill>
              <a:latin typeface="Times New Roman" pitchFamily="18" charset="0"/>
              <a:cs typeface="Times New Roman" pitchFamily="18" charset="0"/>
            </a:endParaRPr>
          </a:p>
        </p:txBody>
      </p:sp>
      <p:cxnSp>
        <p:nvCxnSpPr>
          <p:cNvPr id="36" name="Straight Connector 35"/>
          <p:cNvCxnSpPr>
            <a:endCxn id="29" idx="2"/>
          </p:cNvCxnSpPr>
          <p:nvPr/>
        </p:nvCxnSpPr>
        <p:spPr>
          <a:xfrm flipV="1">
            <a:off x="1676400" y="4114800"/>
            <a:ext cx="3810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p:cNvCxnSpPr>
            <a:stCxn id="29" idx="4"/>
            <a:endCxn id="32" idx="0"/>
          </p:cNvCxnSpPr>
          <p:nvPr/>
        </p:nvCxnSpPr>
        <p:spPr>
          <a:xfrm rot="16200000" flipH="1">
            <a:off x="1866900" y="4457700"/>
            <a:ext cx="6858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p:cNvCxnSpPr>
            <a:stCxn id="34" idx="0"/>
            <a:endCxn id="29" idx="5"/>
          </p:cNvCxnSpPr>
          <p:nvPr/>
        </p:nvCxnSpPr>
        <p:spPr>
          <a:xfrm rot="16200000" flipV="1">
            <a:off x="2111375" y="4244975"/>
            <a:ext cx="936625" cy="784225"/>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p:cNvCxnSpPr>
            <a:endCxn id="33" idx="2"/>
          </p:cNvCxnSpPr>
          <p:nvPr/>
        </p:nvCxnSpPr>
        <p:spPr>
          <a:xfrm>
            <a:off x="1600200" y="5334000"/>
            <a:ext cx="1524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p:cNvCxnSpPr>
            <a:stCxn id="31" idx="4"/>
            <a:endCxn id="33" idx="0"/>
          </p:cNvCxnSpPr>
          <p:nvPr/>
        </p:nvCxnSpPr>
        <p:spPr>
          <a:xfrm rot="16200000" flipH="1">
            <a:off x="2362200" y="4800600"/>
            <a:ext cx="1524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Straight Connector 50"/>
          <p:cNvCxnSpPr>
            <a:stCxn id="30" idx="2"/>
          </p:cNvCxnSpPr>
          <p:nvPr/>
        </p:nvCxnSpPr>
        <p:spPr>
          <a:xfrm rot="10800000" flipV="1">
            <a:off x="1600200" y="3429000"/>
            <a:ext cx="838200" cy="685800"/>
          </a:xfrm>
          <a:prstGeom prst="line">
            <a:avLst/>
          </a:prstGeom>
        </p:spPr>
        <p:style>
          <a:lnRef idx="1">
            <a:schemeClr val="accent1"/>
          </a:lnRef>
          <a:fillRef idx="0">
            <a:schemeClr val="accent1"/>
          </a:fillRef>
          <a:effectRef idx="0">
            <a:schemeClr val="accent1"/>
          </a:effectRef>
          <a:fontRef idx="minor">
            <a:schemeClr val="tx1"/>
          </a:fontRef>
        </p:style>
      </p:cxnSp>
      <p:sp>
        <p:nvSpPr>
          <p:cNvPr id="317457" name="TextBox 55"/>
          <p:cNvSpPr txBox="1">
            <a:spLocks noChangeArrowheads="1"/>
          </p:cNvSpPr>
          <p:nvPr/>
        </p:nvSpPr>
        <p:spPr bwMode="auto">
          <a:xfrm>
            <a:off x="1676400" y="3505200"/>
            <a:ext cx="2286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eaLnBrk="1" hangingPunct="1"/>
            <a:r>
              <a:rPr lang="en-US" altLang="en-US" sz="2000">
                <a:latin typeface="Times New Roman" panose="02020603050405020304" pitchFamily="18" charset="0"/>
                <a:cs typeface="Times New Roman" panose="02020603050405020304" pitchFamily="18" charset="0"/>
              </a:rPr>
              <a:t>0</a:t>
            </a:r>
          </a:p>
        </p:txBody>
      </p:sp>
      <p:sp>
        <p:nvSpPr>
          <p:cNvPr id="317458" name="TextBox 56"/>
          <p:cNvSpPr txBox="1">
            <a:spLocks noChangeArrowheads="1"/>
          </p:cNvSpPr>
          <p:nvPr/>
        </p:nvSpPr>
        <p:spPr bwMode="auto">
          <a:xfrm>
            <a:off x="1665288" y="3967163"/>
            <a:ext cx="2286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eaLnBrk="1" hangingPunct="1"/>
            <a:r>
              <a:rPr lang="en-US" altLang="en-US" sz="2000">
                <a:latin typeface="Times New Roman" panose="02020603050405020304" pitchFamily="18" charset="0"/>
                <a:cs typeface="Times New Roman" panose="02020603050405020304" pitchFamily="18" charset="0"/>
              </a:rPr>
              <a:t>0</a:t>
            </a:r>
          </a:p>
        </p:txBody>
      </p:sp>
      <p:sp>
        <p:nvSpPr>
          <p:cNvPr id="317459" name="TextBox 59"/>
          <p:cNvSpPr txBox="1">
            <a:spLocks noChangeArrowheads="1"/>
          </p:cNvSpPr>
          <p:nvPr/>
        </p:nvSpPr>
        <p:spPr bwMode="auto">
          <a:xfrm>
            <a:off x="1905000" y="4354513"/>
            <a:ext cx="2286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eaLnBrk="1" hangingPunct="1"/>
            <a:r>
              <a:rPr lang="en-US" altLang="en-US" sz="2000">
                <a:latin typeface="Times New Roman" panose="02020603050405020304" pitchFamily="18" charset="0"/>
                <a:cs typeface="Times New Roman" panose="02020603050405020304" pitchFamily="18" charset="0"/>
              </a:rPr>
              <a:t>1</a:t>
            </a:r>
          </a:p>
        </p:txBody>
      </p:sp>
      <p:sp>
        <p:nvSpPr>
          <p:cNvPr id="317460" name="TextBox 60"/>
          <p:cNvSpPr txBox="1">
            <a:spLocks noChangeArrowheads="1"/>
          </p:cNvSpPr>
          <p:nvPr/>
        </p:nvSpPr>
        <p:spPr bwMode="auto">
          <a:xfrm>
            <a:off x="2438400" y="4202113"/>
            <a:ext cx="2286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eaLnBrk="1" hangingPunct="1"/>
            <a:r>
              <a:rPr lang="en-US" altLang="en-US" sz="2000">
                <a:latin typeface="Times New Roman" panose="02020603050405020304" pitchFamily="18" charset="0"/>
                <a:cs typeface="Times New Roman" panose="02020603050405020304" pitchFamily="18" charset="0"/>
              </a:rPr>
              <a:t>1</a:t>
            </a:r>
          </a:p>
        </p:txBody>
      </p:sp>
      <p:sp>
        <p:nvSpPr>
          <p:cNvPr id="317461" name="TextBox 61"/>
          <p:cNvSpPr txBox="1">
            <a:spLocks noChangeArrowheads="1"/>
          </p:cNvSpPr>
          <p:nvPr/>
        </p:nvSpPr>
        <p:spPr bwMode="auto">
          <a:xfrm>
            <a:off x="2286000" y="5192713"/>
            <a:ext cx="2286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eaLnBrk="1" hangingPunct="1"/>
            <a:r>
              <a:rPr lang="en-US" altLang="en-US" sz="2000">
                <a:latin typeface="Times New Roman" panose="02020603050405020304" pitchFamily="18" charset="0"/>
                <a:cs typeface="Times New Roman" panose="02020603050405020304" pitchFamily="18" charset="0"/>
              </a:rPr>
              <a:t>1</a:t>
            </a:r>
          </a:p>
        </p:txBody>
      </p:sp>
      <p:sp>
        <p:nvSpPr>
          <p:cNvPr id="317462" name="TextBox 62"/>
          <p:cNvSpPr txBox="1">
            <a:spLocks noChangeArrowheads="1"/>
          </p:cNvSpPr>
          <p:nvPr/>
        </p:nvSpPr>
        <p:spPr bwMode="auto">
          <a:xfrm>
            <a:off x="3124200" y="4648200"/>
            <a:ext cx="2286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eaLnBrk="1" hangingPunct="1"/>
            <a:r>
              <a:rPr lang="en-US" altLang="en-US" sz="2000">
                <a:latin typeface="Times New Roman" panose="02020603050405020304" pitchFamily="18" charset="0"/>
                <a:cs typeface="Times New Roman" panose="02020603050405020304" pitchFamily="18" charset="0"/>
              </a:rPr>
              <a:t>0</a:t>
            </a:r>
          </a:p>
        </p:txBody>
      </p:sp>
      <p:sp>
        <p:nvSpPr>
          <p:cNvPr id="66" name="Freeform 65"/>
          <p:cNvSpPr/>
          <p:nvPr/>
        </p:nvSpPr>
        <p:spPr>
          <a:xfrm>
            <a:off x="2001838" y="4733925"/>
            <a:ext cx="1604962" cy="1273175"/>
          </a:xfrm>
          <a:custGeom>
            <a:avLst/>
            <a:gdLst>
              <a:gd name="connsiteX0" fmla="*/ 1423686 w 1603684"/>
              <a:gd name="connsiteY0" fmla="*/ 347240 h 1273215"/>
              <a:gd name="connsiteX1" fmla="*/ 1238491 w 1603684"/>
              <a:gd name="connsiteY1" fmla="*/ 219919 h 1273215"/>
              <a:gd name="connsiteX2" fmla="*/ 1145894 w 1603684"/>
              <a:gd name="connsiteY2" fmla="*/ 150470 h 1273215"/>
              <a:gd name="connsiteX3" fmla="*/ 1030147 w 1603684"/>
              <a:gd name="connsiteY3" fmla="*/ 92597 h 1273215"/>
              <a:gd name="connsiteX4" fmla="*/ 937550 w 1603684"/>
              <a:gd name="connsiteY4" fmla="*/ 46298 h 1273215"/>
              <a:gd name="connsiteX5" fmla="*/ 914400 w 1603684"/>
              <a:gd name="connsiteY5" fmla="*/ 23149 h 1273215"/>
              <a:gd name="connsiteX6" fmla="*/ 844952 w 1603684"/>
              <a:gd name="connsiteY6" fmla="*/ 0 h 1273215"/>
              <a:gd name="connsiteX7" fmla="*/ 254643 w 1603684"/>
              <a:gd name="connsiteY7" fmla="*/ 23149 h 1273215"/>
              <a:gd name="connsiteX8" fmla="*/ 162046 w 1603684"/>
              <a:gd name="connsiteY8" fmla="*/ 57873 h 1273215"/>
              <a:gd name="connsiteX9" fmla="*/ 127322 w 1603684"/>
              <a:gd name="connsiteY9" fmla="*/ 69448 h 1273215"/>
              <a:gd name="connsiteX10" fmla="*/ 81023 w 1603684"/>
              <a:gd name="connsiteY10" fmla="*/ 127321 h 1273215"/>
              <a:gd name="connsiteX11" fmla="*/ 69448 w 1603684"/>
              <a:gd name="connsiteY11" fmla="*/ 162045 h 1273215"/>
              <a:gd name="connsiteX12" fmla="*/ 46299 w 1603684"/>
              <a:gd name="connsiteY12" fmla="*/ 208344 h 1273215"/>
              <a:gd name="connsiteX13" fmla="*/ 34724 w 1603684"/>
              <a:gd name="connsiteY13" fmla="*/ 254643 h 1273215"/>
              <a:gd name="connsiteX14" fmla="*/ 11575 w 1603684"/>
              <a:gd name="connsiteY14" fmla="*/ 289367 h 1273215"/>
              <a:gd name="connsiteX15" fmla="*/ 0 w 1603684"/>
              <a:gd name="connsiteY15" fmla="*/ 324091 h 1273215"/>
              <a:gd name="connsiteX16" fmla="*/ 11575 w 1603684"/>
              <a:gd name="connsiteY16" fmla="*/ 555584 h 1273215"/>
              <a:gd name="connsiteX17" fmla="*/ 34724 w 1603684"/>
              <a:gd name="connsiteY17" fmla="*/ 590308 h 1273215"/>
              <a:gd name="connsiteX18" fmla="*/ 92598 w 1603684"/>
              <a:gd name="connsiteY18" fmla="*/ 636607 h 1273215"/>
              <a:gd name="connsiteX19" fmla="*/ 162046 w 1603684"/>
              <a:gd name="connsiteY19" fmla="*/ 659757 h 1273215"/>
              <a:gd name="connsiteX20" fmla="*/ 266218 w 1603684"/>
              <a:gd name="connsiteY20" fmla="*/ 752354 h 1273215"/>
              <a:gd name="connsiteX21" fmla="*/ 312517 w 1603684"/>
              <a:gd name="connsiteY21" fmla="*/ 798653 h 1273215"/>
              <a:gd name="connsiteX22" fmla="*/ 358815 w 1603684"/>
              <a:gd name="connsiteY22" fmla="*/ 833377 h 1273215"/>
              <a:gd name="connsiteX23" fmla="*/ 428264 w 1603684"/>
              <a:gd name="connsiteY23" fmla="*/ 914400 h 1273215"/>
              <a:gd name="connsiteX24" fmla="*/ 486137 w 1603684"/>
              <a:gd name="connsiteY24" fmla="*/ 960698 h 1273215"/>
              <a:gd name="connsiteX25" fmla="*/ 567160 w 1603684"/>
              <a:gd name="connsiteY25" fmla="*/ 1030146 h 1273215"/>
              <a:gd name="connsiteX26" fmla="*/ 659757 w 1603684"/>
              <a:gd name="connsiteY26" fmla="*/ 1122744 h 1273215"/>
              <a:gd name="connsiteX27" fmla="*/ 682907 w 1603684"/>
              <a:gd name="connsiteY27" fmla="*/ 1169043 h 1273215"/>
              <a:gd name="connsiteX28" fmla="*/ 717631 w 1603684"/>
              <a:gd name="connsiteY28" fmla="*/ 1192192 h 1273215"/>
              <a:gd name="connsiteX29" fmla="*/ 810228 w 1603684"/>
              <a:gd name="connsiteY29" fmla="*/ 1261640 h 1273215"/>
              <a:gd name="connsiteX30" fmla="*/ 844952 w 1603684"/>
              <a:gd name="connsiteY30" fmla="*/ 1273215 h 1273215"/>
              <a:gd name="connsiteX31" fmla="*/ 1145894 w 1603684"/>
              <a:gd name="connsiteY31" fmla="*/ 1261640 h 1273215"/>
              <a:gd name="connsiteX32" fmla="*/ 1296365 w 1603684"/>
              <a:gd name="connsiteY32" fmla="*/ 1250065 h 1273215"/>
              <a:gd name="connsiteX33" fmla="*/ 1435261 w 1603684"/>
              <a:gd name="connsiteY33" fmla="*/ 1157468 h 1273215"/>
              <a:gd name="connsiteX34" fmla="*/ 1504709 w 1603684"/>
              <a:gd name="connsiteY34" fmla="*/ 1088020 h 1273215"/>
              <a:gd name="connsiteX35" fmla="*/ 1562583 w 1603684"/>
              <a:gd name="connsiteY35" fmla="*/ 995422 h 1273215"/>
              <a:gd name="connsiteX36" fmla="*/ 1585732 w 1603684"/>
              <a:gd name="connsiteY36" fmla="*/ 960698 h 1273215"/>
              <a:gd name="connsiteX37" fmla="*/ 1574157 w 1603684"/>
              <a:gd name="connsiteY37" fmla="*/ 590308 h 1273215"/>
              <a:gd name="connsiteX38" fmla="*/ 1527858 w 1603684"/>
              <a:gd name="connsiteY38" fmla="*/ 520860 h 1273215"/>
              <a:gd name="connsiteX39" fmla="*/ 1481560 w 1603684"/>
              <a:gd name="connsiteY39" fmla="*/ 451412 h 1273215"/>
              <a:gd name="connsiteX40" fmla="*/ 1458410 w 1603684"/>
              <a:gd name="connsiteY40" fmla="*/ 358815 h 1273215"/>
              <a:gd name="connsiteX41" fmla="*/ 1423686 w 1603684"/>
              <a:gd name="connsiteY41" fmla="*/ 347240 h 12732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1603684" h="1273215">
                <a:moveTo>
                  <a:pt x="1423686" y="347240"/>
                </a:moveTo>
                <a:cubicBezTo>
                  <a:pt x="1387033" y="324091"/>
                  <a:pt x="1291461" y="272892"/>
                  <a:pt x="1238491" y="219919"/>
                </a:cubicBezTo>
                <a:cubicBezTo>
                  <a:pt x="1205936" y="187363"/>
                  <a:pt x="1198247" y="176646"/>
                  <a:pt x="1145894" y="150470"/>
                </a:cubicBezTo>
                <a:cubicBezTo>
                  <a:pt x="1107312" y="131179"/>
                  <a:pt x="1066039" y="116524"/>
                  <a:pt x="1030147" y="92597"/>
                </a:cubicBezTo>
                <a:cubicBezTo>
                  <a:pt x="978135" y="57923"/>
                  <a:pt x="1008339" y="74615"/>
                  <a:pt x="937550" y="46298"/>
                </a:cubicBezTo>
                <a:cubicBezTo>
                  <a:pt x="929833" y="38582"/>
                  <a:pt x="924161" y="28029"/>
                  <a:pt x="914400" y="23149"/>
                </a:cubicBezTo>
                <a:cubicBezTo>
                  <a:pt x="892575" y="12237"/>
                  <a:pt x="844952" y="0"/>
                  <a:pt x="844952" y="0"/>
                </a:cubicBezTo>
                <a:cubicBezTo>
                  <a:pt x="747906" y="2854"/>
                  <a:pt x="401104" y="9200"/>
                  <a:pt x="254643" y="23149"/>
                </a:cubicBezTo>
                <a:cubicBezTo>
                  <a:pt x="208919" y="27504"/>
                  <a:pt x="203795" y="39981"/>
                  <a:pt x="162046" y="57873"/>
                </a:cubicBezTo>
                <a:cubicBezTo>
                  <a:pt x="150832" y="62679"/>
                  <a:pt x="138897" y="65590"/>
                  <a:pt x="127322" y="69448"/>
                </a:cubicBezTo>
                <a:cubicBezTo>
                  <a:pt x="105788" y="90981"/>
                  <a:pt x="95625" y="98116"/>
                  <a:pt x="81023" y="127321"/>
                </a:cubicBezTo>
                <a:cubicBezTo>
                  <a:pt x="75567" y="138234"/>
                  <a:pt x="74254" y="150831"/>
                  <a:pt x="69448" y="162045"/>
                </a:cubicBezTo>
                <a:cubicBezTo>
                  <a:pt x="62651" y="177904"/>
                  <a:pt x="52357" y="192188"/>
                  <a:pt x="46299" y="208344"/>
                </a:cubicBezTo>
                <a:cubicBezTo>
                  <a:pt x="40713" y="223239"/>
                  <a:pt x="40990" y="240021"/>
                  <a:pt x="34724" y="254643"/>
                </a:cubicBezTo>
                <a:cubicBezTo>
                  <a:pt x="29244" y="267429"/>
                  <a:pt x="17796" y="276925"/>
                  <a:pt x="11575" y="289367"/>
                </a:cubicBezTo>
                <a:cubicBezTo>
                  <a:pt x="6119" y="300280"/>
                  <a:pt x="3858" y="312516"/>
                  <a:pt x="0" y="324091"/>
                </a:cubicBezTo>
                <a:cubicBezTo>
                  <a:pt x="3858" y="401255"/>
                  <a:pt x="1582" y="478972"/>
                  <a:pt x="11575" y="555584"/>
                </a:cubicBezTo>
                <a:cubicBezTo>
                  <a:pt x="13374" y="569378"/>
                  <a:pt x="26034" y="579445"/>
                  <a:pt x="34724" y="590308"/>
                </a:cubicBezTo>
                <a:cubicBezTo>
                  <a:pt x="47994" y="606896"/>
                  <a:pt x="73927" y="628309"/>
                  <a:pt x="92598" y="636607"/>
                </a:cubicBezTo>
                <a:cubicBezTo>
                  <a:pt x="114896" y="646517"/>
                  <a:pt x="162046" y="659757"/>
                  <a:pt x="162046" y="659757"/>
                </a:cubicBezTo>
                <a:cubicBezTo>
                  <a:pt x="329901" y="827612"/>
                  <a:pt x="129969" y="633137"/>
                  <a:pt x="266218" y="752354"/>
                </a:cubicBezTo>
                <a:cubicBezTo>
                  <a:pt x="282643" y="766726"/>
                  <a:pt x="296092" y="784281"/>
                  <a:pt x="312517" y="798653"/>
                </a:cubicBezTo>
                <a:cubicBezTo>
                  <a:pt x="327035" y="811356"/>
                  <a:pt x="345174" y="819736"/>
                  <a:pt x="358815" y="833377"/>
                </a:cubicBezTo>
                <a:cubicBezTo>
                  <a:pt x="412925" y="887487"/>
                  <a:pt x="387206" y="879208"/>
                  <a:pt x="428264" y="914400"/>
                </a:cubicBezTo>
                <a:cubicBezTo>
                  <a:pt x="447021" y="930477"/>
                  <a:pt x="468668" y="943229"/>
                  <a:pt x="486137" y="960698"/>
                </a:cubicBezTo>
                <a:cubicBezTo>
                  <a:pt x="560278" y="1034839"/>
                  <a:pt x="499013" y="1007432"/>
                  <a:pt x="567160" y="1030146"/>
                </a:cubicBezTo>
                <a:cubicBezTo>
                  <a:pt x="598026" y="1061012"/>
                  <a:pt x="640235" y="1083702"/>
                  <a:pt x="659757" y="1122744"/>
                </a:cubicBezTo>
                <a:cubicBezTo>
                  <a:pt x="667474" y="1138177"/>
                  <a:pt x="671861" y="1155788"/>
                  <a:pt x="682907" y="1169043"/>
                </a:cubicBezTo>
                <a:cubicBezTo>
                  <a:pt x="691813" y="1179730"/>
                  <a:pt x="706502" y="1183845"/>
                  <a:pt x="717631" y="1192192"/>
                </a:cubicBezTo>
                <a:cubicBezTo>
                  <a:pt x="734672" y="1204973"/>
                  <a:pt x="784057" y="1248554"/>
                  <a:pt x="810228" y="1261640"/>
                </a:cubicBezTo>
                <a:cubicBezTo>
                  <a:pt x="821141" y="1267096"/>
                  <a:pt x="833377" y="1269357"/>
                  <a:pt x="844952" y="1273215"/>
                </a:cubicBezTo>
                <a:lnTo>
                  <a:pt x="1145894" y="1261640"/>
                </a:lnTo>
                <a:cubicBezTo>
                  <a:pt x="1196133" y="1259064"/>
                  <a:pt x="1247995" y="1263885"/>
                  <a:pt x="1296365" y="1250065"/>
                </a:cubicBezTo>
                <a:cubicBezTo>
                  <a:pt x="1310394" y="1246057"/>
                  <a:pt x="1410155" y="1180063"/>
                  <a:pt x="1435261" y="1157468"/>
                </a:cubicBezTo>
                <a:cubicBezTo>
                  <a:pt x="1459595" y="1135567"/>
                  <a:pt x="1504709" y="1088020"/>
                  <a:pt x="1504709" y="1088020"/>
                </a:cubicBezTo>
                <a:cubicBezTo>
                  <a:pt x="1532257" y="1005374"/>
                  <a:pt x="1507555" y="1032108"/>
                  <a:pt x="1562583" y="995422"/>
                </a:cubicBezTo>
                <a:cubicBezTo>
                  <a:pt x="1570299" y="983847"/>
                  <a:pt x="1583168" y="974371"/>
                  <a:pt x="1585732" y="960698"/>
                </a:cubicBezTo>
                <a:cubicBezTo>
                  <a:pt x="1603684" y="864951"/>
                  <a:pt x="1601513" y="672379"/>
                  <a:pt x="1574157" y="590308"/>
                </a:cubicBezTo>
                <a:cubicBezTo>
                  <a:pt x="1552022" y="523898"/>
                  <a:pt x="1578436" y="585888"/>
                  <a:pt x="1527858" y="520860"/>
                </a:cubicBezTo>
                <a:cubicBezTo>
                  <a:pt x="1510777" y="498899"/>
                  <a:pt x="1481560" y="451412"/>
                  <a:pt x="1481560" y="451412"/>
                </a:cubicBezTo>
                <a:cubicBezTo>
                  <a:pt x="1479070" y="438963"/>
                  <a:pt x="1469088" y="376612"/>
                  <a:pt x="1458410" y="358815"/>
                </a:cubicBezTo>
                <a:cubicBezTo>
                  <a:pt x="1442883" y="332937"/>
                  <a:pt x="1460339" y="370389"/>
                  <a:pt x="1423686" y="347240"/>
                </a:cubicBezTo>
                <a:close/>
              </a:path>
            </a:pathLst>
          </a:cu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sz="2000">
              <a:latin typeface="Times New Roman" pitchFamily="18" charset="0"/>
              <a:cs typeface="Times New Roman" pitchFamily="18" charset="0"/>
            </a:endParaRPr>
          </a:p>
        </p:txBody>
      </p:sp>
      <p:sp>
        <p:nvSpPr>
          <p:cNvPr id="53" name="TextBox 52"/>
          <p:cNvSpPr txBox="1">
            <a:spLocks noChangeArrowheads="1"/>
          </p:cNvSpPr>
          <p:nvPr/>
        </p:nvSpPr>
        <p:spPr bwMode="auto">
          <a:xfrm>
            <a:off x="7315200" y="3573463"/>
            <a:ext cx="18288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eaLnBrk="1" hangingPunct="1"/>
            <a:r>
              <a:rPr lang="en-US" altLang="en-US" sz="2000">
                <a:latin typeface="Times New Roman" panose="02020603050405020304" pitchFamily="18" charset="0"/>
                <a:cs typeface="Times New Roman" panose="02020603050405020304" pitchFamily="18" charset="0"/>
              </a:rPr>
              <a:t>{p</a:t>
            </a:r>
            <a:r>
              <a:rPr lang="en-US" altLang="en-US" sz="2000" baseline="-25000">
                <a:latin typeface="Times New Roman" panose="02020603050405020304" pitchFamily="18" charset="0"/>
                <a:cs typeface="Times New Roman" panose="02020603050405020304" pitchFamily="18" charset="0"/>
              </a:rPr>
              <a:t>1</a:t>
            </a:r>
            <a:r>
              <a:rPr lang="en-US" altLang="en-US" sz="2000">
                <a:latin typeface="Times New Roman" panose="02020603050405020304" pitchFamily="18" charset="0"/>
                <a:cs typeface="Times New Roman" panose="02020603050405020304" pitchFamily="18" charset="0"/>
              </a:rPr>
              <a:t>, p</a:t>
            </a:r>
            <a:r>
              <a:rPr lang="en-US" altLang="en-US" sz="2000" baseline="-25000">
                <a:latin typeface="Times New Roman" panose="02020603050405020304" pitchFamily="18" charset="0"/>
                <a:cs typeface="Times New Roman" panose="02020603050405020304" pitchFamily="18" charset="0"/>
              </a:rPr>
              <a:t>2</a:t>
            </a:r>
            <a:r>
              <a:rPr lang="en-US" altLang="en-US" sz="2000">
                <a:latin typeface="Times New Roman" panose="02020603050405020304" pitchFamily="18" charset="0"/>
                <a:cs typeface="Times New Roman" panose="02020603050405020304" pitchFamily="18" charset="0"/>
              </a:rPr>
              <a:t>, p</a:t>
            </a:r>
            <a:r>
              <a:rPr lang="en-US" altLang="en-US" sz="2000" baseline="-25000">
                <a:latin typeface="Times New Roman" panose="02020603050405020304" pitchFamily="18" charset="0"/>
                <a:cs typeface="Times New Roman" panose="02020603050405020304" pitchFamily="18" charset="0"/>
              </a:rPr>
              <a:t>3</a:t>
            </a:r>
            <a:r>
              <a:rPr lang="en-US" altLang="en-US" sz="2000">
                <a:latin typeface="Times New Roman" panose="02020603050405020304" pitchFamily="18" charset="0"/>
                <a:cs typeface="Times New Roman" panose="02020603050405020304" pitchFamily="18" charset="0"/>
              </a:rPr>
              <a:t>}</a:t>
            </a:r>
          </a:p>
        </p:txBody>
      </p:sp>
      <p:sp>
        <p:nvSpPr>
          <p:cNvPr id="77" name="TextBox 76"/>
          <p:cNvSpPr txBox="1">
            <a:spLocks noChangeArrowheads="1"/>
          </p:cNvSpPr>
          <p:nvPr/>
        </p:nvSpPr>
        <p:spPr bwMode="auto">
          <a:xfrm>
            <a:off x="7092950" y="5229225"/>
            <a:ext cx="18288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eaLnBrk="1" hangingPunct="1"/>
            <a:r>
              <a:rPr lang="en-US" altLang="en-US" sz="2000">
                <a:latin typeface="Times New Roman" panose="02020603050405020304" pitchFamily="18" charset="0"/>
                <a:cs typeface="Times New Roman" panose="02020603050405020304" pitchFamily="18" charset="0"/>
              </a:rPr>
              <a:t>{p</a:t>
            </a:r>
            <a:r>
              <a:rPr lang="en-US" altLang="en-US" sz="2000" baseline="-25000">
                <a:latin typeface="Times New Roman" panose="02020603050405020304" pitchFamily="18" charset="0"/>
                <a:cs typeface="Times New Roman" panose="02020603050405020304" pitchFamily="18" charset="0"/>
              </a:rPr>
              <a:t>4</a:t>
            </a:r>
            <a:r>
              <a:rPr lang="en-US" altLang="en-US" sz="2000">
                <a:latin typeface="Times New Roman" panose="02020603050405020304" pitchFamily="18" charset="0"/>
                <a:cs typeface="Times New Roman" panose="02020603050405020304" pitchFamily="18" charset="0"/>
              </a:rPr>
              <a:t>, p</a:t>
            </a:r>
            <a:r>
              <a:rPr lang="en-US" altLang="en-US" sz="2000" baseline="-25000">
                <a:latin typeface="Times New Roman" panose="02020603050405020304" pitchFamily="18" charset="0"/>
                <a:cs typeface="Times New Roman" panose="02020603050405020304" pitchFamily="18" charset="0"/>
              </a:rPr>
              <a:t>5</a:t>
            </a:r>
            <a:r>
              <a:rPr lang="en-US" altLang="en-US" sz="2000">
                <a:latin typeface="Times New Roman" panose="02020603050405020304" pitchFamily="18" charset="0"/>
                <a:cs typeface="Times New Roman" panose="02020603050405020304" pitchFamily="18" charset="0"/>
              </a:rPr>
              <a:t>, p</a:t>
            </a:r>
            <a:r>
              <a:rPr lang="en-US" altLang="en-US" sz="2000" baseline="-25000">
                <a:latin typeface="Times New Roman" panose="02020603050405020304" pitchFamily="18" charset="0"/>
                <a:cs typeface="Times New Roman" panose="02020603050405020304" pitchFamily="18" charset="0"/>
              </a:rPr>
              <a:t>6</a:t>
            </a:r>
            <a:r>
              <a:rPr lang="en-US" altLang="en-US" sz="2000">
                <a:latin typeface="Times New Roman" panose="02020603050405020304" pitchFamily="18" charset="0"/>
                <a:cs typeface="Times New Roman" panose="02020603050405020304" pitchFamily="18" charset="0"/>
              </a:rPr>
              <a:t>}</a:t>
            </a:r>
          </a:p>
        </p:txBody>
      </p:sp>
      <p:sp>
        <p:nvSpPr>
          <p:cNvPr id="78" name="TextBox 77"/>
          <p:cNvSpPr txBox="1">
            <a:spLocks noChangeArrowheads="1"/>
          </p:cNvSpPr>
          <p:nvPr/>
        </p:nvSpPr>
        <p:spPr bwMode="auto">
          <a:xfrm>
            <a:off x="6643688" y="4267200"/>
            <a:ext cx="9906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eaLnBrk="1" hangingPunct="1"/>
            <a:r>
              <a:rPr lang="en-US" altLang="en-US" sz="2000">
                <a:latin typeface="Times New Roman" panose="02020603050405020304" pitchFamily="18" charset="0"/>
                <a:cs typeface="Times New Roman" panose="02020603050405020304" pitchFamily="18" charset="0"/>
              </a:rPr>
              <a:t>d edges</a:t>
            </a:r>
          </a:p>
        </p:txBody>
      </p:sp>
      <p:grpSp>
        <p:nvGrpSpPr>
          <p:cNvPr id="3" name="Group 83"/>
          <p:cNvGrpSpPr>
            <a:grpSpLocks/>
          </p:cNvGrpSpPr>
          <p:nvPr/>
        </p:nvGrpSpPr>
        <p:grpSpPr bwMode="auto">
          <a:xfrm>
            <a:off x="5435600" y="3357563"/>
            <a:ext cx="1690688" cy="2743200"/>
            <a:chOff x="4267200" y="3200400"/>
            <a:chExt cx="1689904" cy="2743200"/>
          </a:xfrm>
        </p:grpSpPr>
        <p:grpSp>
          <p:nvGrpSpPr>
            <p:cNvPr id="317468" name="Group 49"/>
            <p:cNvGrpSpPr>
              <a:grpSpLocks/>
            </p:cNvGrpSpPr>
            <p:nvPr/>
          </p:nvGrpSpPr>
          <p:grpSpPr bwMode="auto">
            <a:xfrm>
              <a:off x="4267200" y="3200400"/>
              <a:ext cx="1689904" cy="1246207"/>
              <a:chOff x="4558496" y="3124200"/>
              <a:chExt cx="1689904" cy="1246207"/>
            </a:xfrm>
          </p:grpSpPr>
          <p:sp>
            <p:nvSpPr>
              <p:cNvPr id="41" name="Oval 40"/>
              <p:cNvSpPr/>
              <p:nvPr/>
            </p:nvSpPr>
            <p:spPr>
              <a:xfrm>
                <a:off x="4729866" y="3975100"/>
                <a:ext cx="152329" cy="152400"/>
              </a:xfrm>
              <a:prstGeom prst="ellipse">
                <a:avLst/>
              </a:prstGeom>
              <a:solidFill>
                <a:srgbClr val="FF0000"/>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sz="2000">
                  <a:latin typeface="Times New Roman" pitchFamily="18" charset="0"/>
                  <a:cs typeface="Times New Roman" pitchFamily="18" charset="0"/>
                </a:endParaRPr>
              </a:p>
            </p:txBody>
          </p:sp>
          <p:sp>
            <p:nvSpPr>
              <p:cNvPr id="43" name="Oval 42"/>
              <p:cNvSpPr/>
              <p:nvPr/>
            </p:nvSpPr>
            <p:spPr>
              <a:xfrm>
                <a:off x="5110690" y="3290887"/>
                <a:ext cx="152329" cy="152400"/>
              </a:xfrm>
              <a:prstGeom prst="ellipse">
                <a:avLst/>
              </a:prstGeom>
              <a:solidFill>
                <a:srgbClr val="FF0000"/>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sz="2000">
                  <a:latin typeface="Times New Roman" pitchFamily="18" charset="0"/>
                  <a:cs typeface="Times New Roman" pitchFamily="18" charset="0"/>
                </a:endParaRPr>
              </a:p>
            </p:txBody>
          </p:sp>
          <p:sp>
            <p:nvSpPr>
              <p:cNvPr id="44" name="Oval 43"/>
              <p:cNvSpPr/>
              <p:nvPr/>
            </p:nvSpPr>
            <p:spPr>
              <a:xfrm>
                <a:off x="5643842" y="3898900"/>
                <a:ext cx="152329" cy="152400"/>
              </a:xfrm>
              <a:prstGeom prst="ellipse">
                <a:avLst/>
              </a:prstGeom>
              <a:solidFill>
                <a:srgbClr val="FF0000"/>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sz="2000">
                  <a:latin typeface="Times New Roman" pitchFamily="18" charset="0"/>
                  <a:cs typeface="Times New Roman" pitchFamily="18" charset="0"/>
                </a:endParaRPr>
              </a:p>
            </p:txBody>
          </p:sp>
          <p:sp>
            <p:nvSpPr>
              <p:cNvPr id="46" name="Freeform 45"/>
              <p:cNvSpPr/>
              <p:nvPr/>
            </p:nvSpPr>
            <p:spPr>
              <a:xfrm>
                <a:off x="4558496" y="3124200"/>
                <a:ext cx="1689904" cy="1246187"/>
              </a:xfrm>
              <a:custGeom>
                <a:avLst/>
                <a:gdLst>
                  <a:gd name="connsiteX0" fmla="*/ 671332 w 1689904"/>
                  <a:gd name="connsiteY0" fmla="*/ 7716 h 1246207"/>
                  <a:gd name="connsiteX1" fmla="*/ 544011 w 1689904"/>
                  <a:gd name="connsiteY1" fmla="*/ 54014 h 1246207"/>
                  <a:gd name="connsiteX2" fmla="*/ 486137 w 1689904"/>
                  <a:gd name="connsiteY2" fmla="*/ 77164 h 1246207"/>
                  <a:gd name="connsiteX3" fmla="*/ 451413 w 1689904"/>
                  <a:gd name="connsiteY3" fmla="*/ 111888 h 1246207"/>
                  <a:gd name="connsiteX4" fmla="*/ 381965 w 1689904"/>
                  <a:gd name="connsiteY4" fmla="*/ 158187 h 1246207"/>
                  <a:gd name="connsiteX5" fmla="*/ 347241 w 1689904"/>
                  <a:gd name="connsiteY5" fmla="*/ 181336 h 1246207"/>
                  <a:gd name="connsiteX6" fmla="*/ 254643 w 1689904"/>
                  <a:gd name="connsiteY6" fmla="*/ 204485 h 1246207"/>
                  <a:gd name="connsiteX7" fmla="*/ 208345 w 1689904"/>
                  <a:gd name="connsiteY7" fmla="*/ 273933 h 1246207"/>
                  <a:gd name="connsiteX8" fmla="*/ 185195 w 1689904"/>
                  <a:gd name="connsiteY8" fmla="*/ 308657 h 1246207"/>
                  <a:gd name="connsiteX9" fmla="*/ 173621 w 1689904"/>
                  <a:gd name="connsiteY9" fmla="*/ 343381 h 1246207"/>
                  <a:gd name="connsiteX10" fmla="*/ 150471 w 1689904"/>
                  <a:gd name="connsiteY10" fmla="*/ 470703 h 1246207"/>
                  <a:gd name="connsiteX11" fmla="*/ 115747 w 1689904"/>
                  <a:gd name="connsiteY11" fmla="*/ 505427 h 1246207"/>
                  <a:gd name="connsiteX12" fmla="*/ 57874 w 1689904"/>
                  <a:gd name="connsiteY12" fmla="*/ 598025 h 1246207"/>
                  <a:gd name="connsiteX13" fmla="*/ 34724 w 1689904"/>
                  <a:gd name="connsiteY13" fmla="*/ 621174 h 1246207"/>
                  <a:gd name="connsiteX14" fmla="*/ 23150 w 1689904"/>
                  <a:gd name="connsiteY14" fmla="*/ 725346 h 1246207"/>
                  <a:gd name="connsiteX15" fmla="*/ 11575 w 1689904"/>
                  <a:gd name="connsiteY15" fmla="*/ 817944 h 1246207"/>
                  <a:gd name="connsiteX16" fmla="*/ 0 w 1689904"/>
                  <a:gd name="connsiteY16" fmla="*/ 852668 h 1246207"/>
                  <a:gd name="connsiteX17" fmla="*/ 23150 w 1689904"/>
                  <a:gd name="connsiteY17" fmla="*/ 1165184 h 1246207"/>
                  <a:gd name="connsiteX18" fmla="*/ 46299 w 1689904"/>
                  <a:gd name="connsiteY18" fmla="*/ 1199908 h 1246207"/>
                  <a:gd name="connsiteX19" fmla="*/ 92598 w 1689904"/>
                  <a:gd name="connsiteY19" fmla="*/ 1246207 h 1246207"/>
                  <a:gd name="connsiteX20" fmla="*/ 266218 w 1689904"/>
                  <a:gd name="connsiteY20" fmla="*/ 1223057 h 1246207"/>
                  <a:gd name="connsiteX21" fmla="*/ 416689 w 1689904"/>
                  <a:gd name="connsiteY21" fmla="*/ 1211483 h 1246207"/>
                  <a:gd name="connsiteX22" fmla="*/ 509286 w 1689904"/>
                  <a:gd name="connsiteY22" fmla="*/ 1130460 h 1246207"/>
                  <a:gd name="connsiteX23" fmla="*/ 532436 w 1689904"/>
                  <a:gd name="connsiteY23" fmla="*/ 1107311 h 1246207"/>
                  <a:gd name="connsiteX24" fmla="*/ 555585 w 1689904"/>
                  <a:gd name="connsiteY24" fmla="*/ 1072587 h 1246207"/>
                  <a:gd name="connsiteX25" fmla="*/ 648183 w 1689904"/>
                  <a:gd name="connsiteY25" fmla="*/ 1049437 h 1246207"/>
                  <a:gd name="connsiteX26" fmla="*/ 1342664 w 1689904"/>
                  <a:gd name="connsiteY26" fmla="*/ 1037862 h 1246207"/>
                  <a:gd name="connsiteX27" fmla="*/ 1388962 w 1689904"/>
                  <a:gd name="connsiteY27" fmla="*/ 1026288 h 1246207"/>
                  <a:gd name="connsiteX28" fmla="*/ 1574157 w 1689904"/>
                  <a:gd name="connsiteY28" fmla="*/ 1014713 h 1246207"/>
                  <a:gd name="connsiteX29" fmla="*/ 1678330 w 1689904"/>
                  <a:gd name="connsiteY29" fmla="*/ 979989 h 1246207"/>
                  <a:gd name="connsiteX30" fmla="*/ 1689904 w 1689904"/>
                  <a:gd name="connsiteY30" fmla="*/ 945265 h 1246207"/>
                  <a:gd name="connsiteX31" fmla="*/ 1655180 w 1689904"/>
                  <a:gd name="connsiteY31" fmla="*/ 806369 h 1246207"/>
                  <a:gd name="connsiteX32" fmla="*/ 1632031 w 1689904"/>
                  <a:gd name="connsiteY32" fmla="*/ 644323 h 1246207"/>
                  <a:gd name="connsiteX33" fmla="*/ 1620456 w 1689904"/>
                  <a:gd name="connsiteY33" fmla="*/ 586450 h 1246207"/>
                  <a:gd name="connsiteX34" fmla="*/ 1562583 w 1689904"/>
                  <a:gd name="connsiteY34" fmla="*/ 493852 h 1246207"/>
                  <a:gd name="connsiteX35" fmla="*/ 1493135 w 1689904"/>
                  <a:gd name="connsiteY35" fmla="*/ 378106 h 1246207"/>
                  <a:gd name="connsiteX36" fmla="*/ 1469985 w 1689904"/>
                  <a:gd name="connsiteY36" fmla="*/ 331807 h 1246207"/>
                  <a:gd name="connsiteX37" fmla="*/ 1435261 w 1689904"/>
                  <a:gd name="connsiteY37" fmla="*/ 308657 h 1246207"/>
                  <a:gd name="connsiteX38" fmla="*/ 1377388 w 1689904"/>
                  <a:gd name="connsiteY38" fmla="*/ 250784 h 1246207"/>
                  <a:gd name="connsiteX39" fmla="*/ 1331089 w 1689904"/>
                  <a:gd name="connsiteY39" fmla="*/ 204485 h 1246207"/>
                  <a:gd name="connsiteX40" fmla="*/ 1284790 w 1689904"/>
                  <a:gd name="connsiteY40" fmla="*/ 169761 h 1246207"/>
                  <a:gd name="connsiteX41" fmla="*/ 1250066 w 1689904"/>
                  <a:gd name="connsiteY41" fmla="*/ 135037 h 1246207"/>
                  <a:gd name="connsiteX42" fmla="*/ 1192193 w 1689904"/>
                  <a:gd name="connsiteY42" fmla="*/ 100313 h 1246207"/>
                  <a:gd name="connsiteX43" fmla="*/ 1122745 w 1689904"/>
                  <a:gd name="connsiteY43" fmla="*/ 77164 h 1246207"/>
                  <a:gd name="connsiteX44" fmla="*/ 1099595 w 1689904"/>
                  <a:gd name="connsiteY44" fmla="*/ 42440 h 1246207"/>
                  <a:gd name="connsiteX45" fmla="*/ 972274 w 1689904"/>
                  <a:gd name="connsiteY45" fmla="*/ 7716 h 1246207"/>
                  <a:gd name="connsiteX46" fmla="*/ 671332 w 1689904"/>
                  <a:gd name="connsiteY46" fmla="*/ 7716 h 1246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1689904" h="1246207">
                    <a:moveTo>
                      <a:pt x="671332" y="7716"/>
                    </a:moveTo>
                    <a:cubicBezTo>
                      <a:pt x="599955" y="15432"/>
                      <a:pt x="586295" y="38158"/>
                      <a:pt x="544011" y="54014"/>
                    </a:cubicBezTo>
                    <a:cubicBezTo>
                      <a:pt x="524556" y="61309"/>
                      <a:pt x="503756" y="66152"/>
                      <a:pt x="486137" y="77164"/>
                    </a:cubicBezTo>
                    <a:cubicBezTo>
                      <a:pt x="472256" y="85840"/>
                      <a:pt x="464334" y="101838"/>
                      <a:pt x="451413" y="111888"/>
                    </a:cubicBezTo>
                    <a:cubicBezTo>
                      <a:pt x="429452" y="128969"/>
                      <a:pt x="405114" y="142754"/>
                      <a:pt x="381965" y="158187"/>
                    </a:cubicBezTo>
                    <a:cubicBezTo>
                      <a:pt x="370390" y="165903"/>
                      <a:pt x="360882" y="178608"/>
                      <a:pt x="347241" y="181336"/>
                    </a:cubicBezTo>
                    <a:cubicBezTo>
                      <a:pt x="277404" y="195304"/>
                      <a:pt x="308032" y="186690"/>
                      <a:pt x="254643" y="204485"/>
                    </a:cubicBezTo>
                    <a:lnTo>
                      <a:pt x="208345" y="273933"/>
                    </a:lnTo>
                    <a:lnTo>
                      <a:pt x="185195" y="308657"/>
                    </a:lnTo>
                    <a:cubicBezTo>
                      <a:pt x="181337" y="320232"/>
                      <a:pt x="175803" y="331377"/>
                      <a:pt x="173621" y="343381"/>
                    </a:cubicBezTo>
                    <a:cubicBezTo>
                      <a:pt x="172823" y="347769"/>
                      <a:pt x="167062" y="445816"/>
                      <a:pt x="150471" y="470703"/>
                    </a:cubicBezTo>
                    <a:cubicBezTo>
                      <a:pt x="141391" y="484323"/>
                      <a:pt x="126226" y="492852"/>
                      <a:pt x="115747" y="505427"/>
                    </a:cubicBezTo>
                    <a:cubicBezTo>
                      <a:pt x="99033" y="525484"/>
                      <a:pt x="69167" y="582215"/>
                      <a:pt x="57874" y="598025"/>
                    </a:cubicBezTo>
                    <a:cubicBezTo>
                      <a:pt x="51531" y="606905"/>
                      <a:pt x="42441" y="613458"/>
                      <a:pt x="34724" y="621174"/>
                    </a:cubicBezTo>
                    <a:cubicBezTo>
                      <a:pt x="7717" y="702197"/>
                      <a:pt x="3858" y="667473"/>
                      <a:pt x="23150" y="725346"/>
                    </a:cubicBezTo>
                    <a:cubicBezTo>
                      <a:pt x="19292" y="756212"/>
                      <a:pt x="17140" y="787340"/>
                      <a:pt x="11575" y="817944"/>
                    </a:cubicBezTo>
                    <a:cubicBezTo>
                      <a:pt x="9392" y="829948"/>
                      <a:pt x="0" y="840467"/>
                      <a:pt x="0" y="852668"/>
                    </a:cubicBezTo>
                    <a:cubicBezTo>
                      <a:pt x="0" y="856073"/>
                      <a:pt x="18505" y="1141959"/>
                      <a:pt x="23150" y="1165184"/>
                    </a:cubicBezTo>
                    <a:cubicBezTo>
                      <a:pt x="25878" y="1178825"/>
                      <a:pt x="37246" y="1189346"/>
                      <a:pt x="46299" y="1199908"/>
                    </a:cubicBezTo>
                    <a:cubicBezTo>
                      <a:pt x="60503" y="1216479"/>
                      <a:pt x="92598" y="1246207"/>
                      <a:pt x="92598" y="1246207"/>
                    </a:cubicBezTo>
                    <a:cubicBezTo>
                      <a:pt x="138811" y="1239605"/>
                      <a:pt x="221348" y="1227330"/>
                      <a:pt x="266218" y="1223057"/>
                    </a:cubicBezTo>
                    <a:cubicBezTo>
                      <a:pt x="316297" y="1218288"/>
                      <a:pt x="366532" y="1215341"/>
                      <a:pt x="416689" y="1211483"/>
                    </a:cubicBezTo>
                    <a:cubicBezTo>
                      <a:pt x="559457" y="1068713"/>
                      <a:pt x="413590" y="1207015"/>
                      <a:pt x="509286" y="1130460"/>
                    </a:cubicBezTo>
                    <a:cubicBezTo>
                      <a:pt x="517808" y="1123643"/>
                      <a:pt x="525619" y="1115832"/>
                      <a:pt x="532436" y="1107311"/>
                    </a:cubicBezTo>
                    <a:cubicBezTo>
                      <a:pt x="541126" y="1096448"/>
                      <a:pt x="544722" y="1081277"/>
                      <a:pt x="555585" y="1072587"/>
                    </a:cubicBezTo>
                    <a:cubicBezTo>
                      <a:pt x="567056" y="1063410"/>
                      <a:pt x="645934" y="1049506"/>
                      <a:pt x="648183" y="1049437"/>
                    </a:cubicBezTo>
                    <a:cubicBezTo>
                      <a:pt x="879599" y="1042316"/>
                      <a:pt x="1111170" y="1041720"/>
                      <a:pt x="1342664" y="1037862"/>
                    </a:cubicBezTo>
                    <a:cubicBezTo>
                      <a:pt x="1358097" y="1034004"/>
                      <a:pt x="1373133" y="1027871"/>
                      <a:pt x="1388962" y="1026288"/>
                    </a:cubicBezTo>
                    <a:cubicBezTo>
                      <a:pt x="1450507" y="1020134"/>
                      <a:pt x="1513082" y="1024485"/>
                      <a:pt x="1574157" y="1014713"/>
                    </a:cubicBezTo>
                    <a:cubicBezTo>
                      <a:pt x="1610300" y="1008930"/>
                      <a:pt x="1678330" y="979989"/>
                      <a:pt x="1678330" y="979989"/>
                    </a:cubicBezTo>
                    <a:cubicBezTo>
                      <a:pt x="1682188" y="968414"/>
                      <a:pt x="1689904" y="957466"/>
                      <a:pt x="1689904" y="945265"/>
                    </a:cubicBezTo>
                    <a:cubicBezTo>
                      <a:pt x="1689904" y="898502"/>
                      <a:pt x="1669547" y="849468"/>
                      <a:pt x="1655180" y="806369"/>
                    </a:cubicBezTo>
                    <a:cubicBezTo>
                      <a:pt x="1647464" y="752354"/>
                      <a:pt x="1642732" y="697827"/>
                      <a:pt x="1632031" y="644323"/>
                    </a:cubicBezTo>
                    <a:cubicBezTo>
                      <a:pt x="1628173" y="625032"/>
                      <a:pt x="1626677" y="605114"/>
                      <a:pt x="1620456" y="586450"/>
                    </a:cubicBezTo>
                    <a:cubicBezTo>
                      <a:pt x="1604475" y="538508"/>
                      <a:pt x="1590000" y="536500"/>
                      <a:pt x="1562583" y="493852"/>
                    </a:cubicBezTo>
                    <a:cubicBezTo>
                      <a:pt x="1538252" y="456004"/>
                      <a:pt x="1513257" y="418350"/>
                      <a:pt x="1493135" y="378106"/>
                    </a:cubicBezTo>
                    <a:cubicBezTo>
                      <a:pt x="1485418" y="362673"/>
                      <a:pt x="1481031" y="345062"/>
                      <a:pt x="1469985" y="331807"/>
                    </a:cubicBezTo>
                    <a:cubicBezTo>
                      <a:pt x="1461079" y="321120"/>
                      <a:pt x="1446836" y="316374"/>
                      <a:pt x="1435261" y="308657"/>
                    </a:cubicBezTo>
                    <a:cubicBezTo>
                      <a:pt x="1390678" y="241781"/>
                      <a:pt x="1437405" y="302227"/>
                      <a:pt x="1377388" y="250784"/>
                    </a:cubicBezTo>
                    <a:cubicBezTo>
                      <a:pt x="1360817" y="236580"/>
                      <a:pt x="1348549" y="217580"/>
                      <a:pt x="1331089" y="204485"/>
                    </a:cubicBezTo>
                    <a:cubicBezTo>
                      <a:pt x="1315656" y="192910"/>
                      <a:pt x="1299437" y="182316"/>
                      <a:pt x="1284790" y="169761"/>
                    </a:cubicBezTo>
                    <a:cubicBezTo>
                      <a:pt x="1272362" y="159108"/>
                      <a:pt x="1263161" y="144858"/>
                      <a:pt x="1250066" y="135037"/>
                    </a:cubicBezTo>
                    <a:cubicBezTo>
                      <a:pt x="1232068" y="121539"/>
                      <a:pt x="1212674" y="109622"/>
                      <a:pt x="1192193" y="100313"/>
                    </a:cubicBezTo>
                    <a:cubicBezTo>
                      <a:pt x="1169979" y="90216"/>
                      <a:pt x="1122745" y="77164"/>
                      <a:pt x="1122745" y="77164"/>
                    </a:cubicBezTo>
                    <a:cubicBezTo>
                      <a:pt x="1115028" y="65589"/>
                      <a:pt x="1109432" y="52277"/>
                      <a:pt x="1099595" y="42440"/>
                    </a:cubicBezTo>
                    <a:cubicBezTo>
                      <a:pt x="1064526" y="7371"/>
                      <a:pt x="1021575" y="9085"/>
                      <a:pt x="972274" y="7716"/>
                    </a:cubicBezTo>
                    <a:cubicBezTo>
                      <a:pt x="864285" y="4716"/>
                      <a:pt x="742709" y="0"/>
                      <a:pt x="671332" y="7716"/>
                    </a:cubicBezTo>
                    <a:close/>
                  </a:path>
                </a:pathLst>
              </a:custGeom>
              <a:noFill/>
              <a:ln>
                <a:solidFill>
                  <a:schemeClr val="tx2">
                    <a:lumMod val="60000"/>
                    <a:lumOff val="4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sz="2000">
                  <a:latin typeface="Times New Roman" pitchFamily="18" charset="0"/>
                  <a:cs typeface="Times New Roman" pitchFamily="18" charset="0"/>
                </a:endParaRPr>
              </a:p>
            </p:txBody>
          </p:sp>
        </p:grpSp>
        <p:sp>
          <p:nvSpPr>
            <p:cNvPr id="40" name="Oval 39"/>
            <p:cNvSpPr/>
            <p:nvPr/>
          </p:nvSpPr>
          <p:spPr>
            <a:xfrm>
              <a:off x="4551231" y="4813300"/>
              <a:ext cx="152329" cy="152400"/>
            </a:xfrm>
            <a:prstGeom prst="ellips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sz="2000">
                <a:latin typeface="Times New Roman" pitchFamily="18" charset="0"/>
                <a:cs typeface="Times New Roman" pitchFamily="18" charset="0"/>
              </a:endParaRPr>
            </a:p>
          </p:txBody>
        </p:sp>
        <p:sp>
          <p:nvSpPr>
            <p:cNvPr id="47" name="Oval 46"/>
            <p:cNvSpPr/>
            <p:nvPr/>
          </p:nvSpPr>
          <p:spPr>
            <a:xfrm>
              <a:off x="5465207" y="5575300"/>
              <a:ext cx="152329" cy="152400"/>
            </a:xfrm>
            <a:prstGeom prst="ellips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sz="2000">
                <a:latin typeface="Times New Roman" pitchFamily="18" charset="0"/>
                <a:cs typeface="Times New Roman" pitchFamily="18" charset="0"/>
              </a:endParaRPr>
            </a:p>
          </p:txBody>
        </p:sp>
        <p:sp>
          <p:nvSpPr>
            <p:cNvPr id="50" name="Oval 49"/>
            <p:cNvSpPr/>
            <p:nvPr/>
          </p:nvSpPr>
          <p:spPr>
            <a:xfrm>
              <a:off x="5236713" y="5041900"/>
              <a:ext cx="152329" cy="152400"/>
            </a:xfrm>
            <a:prstGeom prst="ellips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sz="2000">
                <a:latin typeface="Times New Roman" pitchFamily="18" charset="0"/>
                <a:cs typeface="Times New Roman" pitchFamily="18" charset="0"/>
              </a:endParaRPr>
            </a:p>
          </p:txBody>
        </p:sp>
        <p:sp>
          <p:nvSpPr>
            <p:cNvPr id="55" name="Freeform 54"/>
            <p:cNvSpPr/>
            <p:nvPr/>
          </p:nvSpPr>
          <p:spPr>
            <a:xfrm>
              <a:off x="4343365" y="4670425"/>
              <a:ext cx="1604219" cy="1273175"/>
            </a:xfrm>
            <a:custGeom>
              <a:avLst/>
              <a:gdLst>
                <a:gd name="connsiteX0" fmla="*/ 1423686 w 1603684"/>
                <a:gd name="connsiteY0" fmla="*/ 347240 h 1273215"/>
                <a:gd name="connsiteX1" fmla="*/ 1238491 w 1603684"/>
                <a:gd name="connsiteY1" fmla="*/ 219919 h 1273215"/>
                <a:gd name="connsiteX2" fmla="*/ 1145894 w 1603684"/>
                <a:gd name="connsiteY2" fmla="*/ 150470 h 1273215"/>
                <a:gd name="connsiteX3" fmla="*/ 1030147 w 1603684"/>
                <a:gd name="connsiteY3" fmla="*/ 92597 h 1273215"/>
                <a:gd name="connsiteX4" fmla="*/ 937550 w 1603684"/>
                <a:gd name="connsiteY4" fmla="*/ 46298 h 1273215"/>
                <a:gd name="connsiteX5" fmla="*/ 914400 w 1603684"/>
                <a:gd name="connsiteY5" fmla="*/ 23149 h 1273215"/>
                <a:gd name="connsiteX6" fmla="*/ 844952 w 1603684"/>
                <a:gd name="connsiteY6" fmla="*/ 0 h 1273215"/>
                <a:gd name="connsiteX7" fmla="*/ 254643 w 1603684"/>
                <a:gd name="connsiteY7" fmla="*/ 23149 h 1273215"/>
                <a:gd name="connsiteX8" fmla="*/ 162046 w 1603684"/>
                <a:gd name="connsiteY8" fmla="*/ 57873 h 1273215"/>
                <a:gd name="connsiteX9" fmla="*/ 127322 w 1603684"/>
                <a:gd name="connsiteY9" fmla="*/ 69448 h 1273215"/>
                <a:gd name="connsiteX10" fmla="*/ 81023 w 1603684"/>
                <a:gd name="connsiteY10" fmla="*/ 127321 h 1273215"/>
                <a:gd name="connsiteX11" fmla="*/ 69448 w 1603684"/>
                <a:gd name="connsiteY11" fmla="*/ 162045 h 1273215"/>
                <a:gd name="connsiteX12" fmla="*/ 46299 w 1603684"/>
                <a:gd name="connsiteY12" fmla="*/ 208344 h 1273215"/>
                <a:gd name="connsiteX13" fmla="*/ 34724 w 1603684"/>
                <a:gd name="connsiteY13" fmla="*/ 254643 h 1273215"/>
                <a:gd name="connsiteX14" fmla="*/ 11575 w 1603684"/>
                <a:gd name="connsiteY14" fmla="*/ 289367 h 1273215"/>
                <a:gd name="connsiteX15" fmla="*/ 0 w 1603684"/>
                <a:gd name="connsiteY15" fmla="*/ 324091 h 1273215"/>
                <a:gd name="connsiteX16" fmla="*/ 11575 w 1603684"/>
                <a:gd name="connsiteY16" fmla="*/ 555584 h 1273215"/>
                <a:gd name="connsiteX17" fmla="*/ 34724 w 1603684"/>
                <a:gd name="connsiteY17" fmla="*/ 590308 h 1273215"/>
                <a:gd name="connsiteX18" fmla="*/ 92598 w 1603684"/>
                <a:gd name="connsiteY18" fmla="*/ 636607 h 1273215"/>
                <a:gd name="connsiteX19" fmla="*/ 162046 w 1603684"/>
                <a:gd name="connsiteY19" fmla="*/ 659757 h 1273215"/>
                <a:gd name="connsiteX20" fmla="*/ 266218 w 1603684"/>
                <a:gd name="connsiteY20" fmla="*/ 752354 h 1273215"/>
                <a:gd name="connsiteX21" fmla="*/ 312517 w 1603684"/>
                <a:gd name="connsiteY21" fmla="*/ 798653 h 1273215"/>
                <a:gd name="connsiteX22" fmla="*/ 358815 w 1603684"/>
                <a:gd name="connsiteY22" fmla="*/ 833377 h 1273215"/>
                <a:gd name="connsiteX23" fmla="*/ 428264 w 1603684"/>
                <a:gd name="connsiteY23" fmla="*/ 914400 h 1273215"/>
                <a:gd name="connsiteX24" fmla="*/ 486137 w 1603684"/>
                <a:gd name="connsiteY24" fmla="*/ 960698 h 1273215"/>
                <a:gd name="connsiteX25" fmla="*/ 567160 w 1603684"/>
                <a:gd name="connsiteY25" fmla="*/ 1030146 h 1273215"/>
                <a:gd name="connsiteX26" fmla="*/ 659757 w 1603684"/>
                <a:gd name="connsiteY26" fmla="*/ 1122744 h 1273215"/>
                <a:gd name="connsiteX27" fmla="*/ 682907 w 1603684"/>
                <a:gd name="connsiteY27" fmla="*/ 1169043 h 1273215"/>
                <a:gd name="connsiteX28" fmla="*/ 717631 w 1603684"/>
                <a:gd name="connsiteY28" fmla="*/ 1192192 h 1273215"/>
                <a:gd name="connsiteX29" fmla="*/ 810228 w 1603684"/>
                <a:gd name="connsiteY29" fmla="*/ 1261640 h 1273215"/>
                <a:gd name="connsiteX30" fmla="*/ 844952 w 1603684"/>
                <a:gd name="connsiteY30" fmla="*/ 1273215 h 1273215"/>
                <a:gd name="connsiteX31" fmla="*/ 1145894 w 1603684"/>
                <a:gd name="connsiteY31" fmla="*/ 1261640 h 1273215"/>
                <a:gd name="connsiteX32" fmla="*/ 1296365 w 1603684"/>
                <a:gd name="connsiteY32" fmla="*/ 1250065 h 1273215"/>
                <a:gd name="connsiteX33" fmla="*/ 1435261 w 1603684"/>
                <a:gd name="connsiteY33" fmla="*/ 1157468 h 1273215"/>
                <a:gd name="connsiteX34" fmla="*/ 1504709 w 1603684"/>
                <a:gd name="connsiteY34" fmla="*/ 1088020 h 1273215"/>
                <a:gd name="connsiteX35" fmla="*/ 1562583 w 1603684"/>
                <a:gd name="connsiteY35" fmla="*/ 995422 h 1273215"/>
                <a:gd name="connsiteX36" fmla="*/ 1585732 w 1603684"/>
                <a:gd name="connsiteY36" fmla="*/ 960698 h 1273215"/>
                <a:gd name="connsiteX37" fmla="*/ 1574157 w 1603684"/>
                <a:gd name="connsiteY37" fmla="*/ 590308 h 1273215"/>
                <a:gd name="connsiteX38" fmla="*/ 1527858 w 1603684"/>
                <a:gd name="connsiteY38" fmla="*/ 520860 h 1273215"/>
                <a:gd name="connsiteX39" fmla="*/ 1481560 w 1603684"/>
                <a:gd name="connsiteY39" fmla="*/ 451412 h 1273215"/>
                <a:gd name="connsiteX40" fmla="*/ 1458410 w 1603684"/>
                <a:gd name="connsiteY40" fmla="*/ 358815 h 1273215"/>
                <a:gd name="connsiteX41" fmla="*/ 1423686 w 1603684"/>
                <a:gd name="connsiteY41" fmla="*/ 347240 h 12732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1603684" h="1273215">
                  <a:moveTo>
                    <a:pt x="1423686" y="347240"/>
                  </a:moveTo>
                  <a:cubicBezTo>
                    <a:pt x="1387033" y="324091"/>
                    <a:pt x="1291461" y="272892"/>
                    <a:pt x="1238491" y="219919"/>
                  </a:cubicBezTo>
                  <a:cubicBezTo>
                    <a:pt x="1205936" y="187363"/>
                    <a:pt x="1198247" y="176646"/>
                    <a:pt x="1145894" y="150470"/>
                  </a:cubicBezTo>
                  <a:cubicBezTo>
                    <a:pt x="1107312" y="131179"/>
                    <a:pt x="1066039" y="116524"/>
                    <a:pt x="1030147" y="92597"/>
                  </a:cubicBezTo>
                  <a:cubicBezTo>
                    <a:pt x="978135" y="57923"/>
                    <a:pt x="1008339" y="74615"/>
                    <a:pt x="937550" y="46298"/>
                  </a:cubicBezTo>
                  <a:cubicBezTo>
                    <a:pt x="929833" y="38582"/>
                    <a:pt x="924161" y="28029"/>
                    <a:pt x="914400" y="23149"/>
                  </a:cubicBezTo>
                  <a:cubicBezTo>
                    <a:pt x="892575" y="12237"/>
                    <a:pt x="844952" y="0"/>
                    <a:pt x="844952" y="0"/>
                  </a:cubicBezTo>
                  <a:cubicBezTo>
                    <a:pt x="747906" y="2854"/>
                    <a:pt x="401104" y="9200"/>
                    <a:pt x="254643" y="23149"/>
                  </a:cubicBezTo>
                  <a:cubicBezTo>
                    <a:pt x="208919" y="27504"/>
                    <a:pt x="203795" y="39981"/>
                    <a:pt x="162046" y="57873"/>
                  </a:cubicBezTo>
                  <a:cubicBezTo>
                    <a:pt x="150832" y="62679"/>
                    <a:pt x="138897" y="65590"/>
                    <a:pt x="127322" y="69448"/>
                  </a:cubicBezTo>
                  <a:cubicBezTo>
                    <a:pt x="105788" y="90981"/>
                    <a:pt x="95625" y="98116"/>
                    <a:pt x="81023" y="127321"/>
                  </a:cubicBezTo>
                  <a:cubicBezTo>
                    <a:pt x="75567" y="138234"/>
                    <a:pt x="74254" y="150831"/>
                    <a:pt x="69448" y="162045"/>
                  </a:cubicBezTo>
                  <a:cubicBezTo>
                    <a:pt x="62651" y="177904"/>
                    <a:pt x="52357" y="192188"/>
                    <a:pt x="46299" y="208344"/>
                  </a:cubicBezTo>
                  <a:cubicBezTo>
                    <a:pt x="40713" y="223239"/>
                    <a:pt x="40990" y="240021"/>
                    <a:pt x="34724" y="254643"/>
                  </a:cubicBezTo>
                  <a:cubicBezTo>
                    <a:pt x="29244" y="267429"/>
                    <a:pt x="17796" y="276925"/>
                    <a:pt x="11575" y="289367"/>
                  </a:cubicBezTo>
                  <a:cubicBezTo>
                    <a:pt x="6119" y="300280"/>
                    <a:pt x="3858" y="312516"/>
                    <a:pt x="0" y="324091"/>
                  </a:cubicBezTo>
                  <a:cubicBezTo>
                    <a:pt x="3858" y="401255"/>
                    <a:pt x="1582" y="478972"/>
                    <a:pt x="11575" y="555584"/>
                  </a:cubicBezTo>
                  <a:cubicBezTo>
                    <a:pt x="13374" y="569378"/>
                    <a:pt x="26034" y="579445"/>
                    <a:pt x="34724" y="590308"/>
                  </a:cubicBezTo>
                  <a:cubicBezTo>
                    <a:pt x="47994" y="606896"/>
                    <a:pt x="73927" y="628309"/>
                    <a:pt x="92598" y="636607"/>
                  </a:cubicBezTo>
                  <a:cubicBezTo>
                    <a:pt x="114896" y="646517"/>
                    <a:pt x="162046" y="659757"/>
                    <a:pt x="162046" y="659757"/>
                  </a:cubicBezTo>
                  <a:cubicBezTo>
                    <a:pt x="329901" y="827612"/>
                    <a:pt x="129969" y="633137"/>
                    <a:pt x="266218" y="752354"/>
                  </a:cubicBezTo>
                  <a:cubicBezTo>
                    <a:pt x="282643" y="766726"/>
                    <a:pt x="296092" y="784281"/>
                    <a:pt x="312517" y="798653"/>
                  </a:cubicBezTo>
                  <a:cubicBezTo>
                    <a:pt x="327035" y="811356"/>
                    <a:pt x="345174" y="819736"/>
                    <a:pt x="358815" y="833377"/>
                  </a:cubicBezTo>
                  <a:cubicBezTo>
                    <a:pt x="412925" y="887487"/>
                    <a:pt x="387206" y="879208"/>
                    <a:pt x="428264" y="914400"/>
                  </a:cubicBezTo>
                  <a:cubicBezTo>
                    <a:pt x="447021" y="930477"/>
                    <a:pt x="468668" y="943229"/>
                    <a:pt x="486137" y="960698"/>
                  </a:cubicBezTo>
                  <a:cubicBezTo>
                    <a:pt x="560278" y="1034839"/>
                    <a:pt x="499013" y="1007432"/>
                    <a:pt x="567160" y="1030146"/>
                  </a:cubicBezTo>
                  <a:cubicBezTo>
                    <a:pt x="598026" y="1061012"/>
                    <a:pt x="640235" y="1083702"/>
                    <a:pt x="659757" y="1122744"/>
                  </a:cubicBezTo>
                  <a:cubicBezTo>
                    <a:pt x="667474" y="1138177"/>
                    <a:pt x="671861" y="1155788"/>
                    <a:pt x="682907" y="1169043"/>
                  </a:cubicBezTo>
                  <a:cubicBezTo>
                    <a:pt x="691813" y="1179730"/>
                    <a:pt x="706502" y="1183845"/>
                    <a:pt x="717631" y="1192192"/>
                  </a:cubicBezTo>
                  <a:cubicBezTo>
                    <a:pt x="734672" y="1204973"/>
                    <a:pt x="784057" y="1248554"/>
                    <a:pt x="810228" y="1261640"/>
                  </a:cubicBezTo>
                  <a:cubicBezTo>
                    <a:pt x="821141" y="1267096"/>
                    <a:pt x="833377" y="1269357"/>
                    <a:pt x="844952" y="1273215"/>
                  </a:cubicBezTo>
                  <a:lnTo>
                    <a:pt x="1145894" y="1261640"/>
                  </a:lnTo>
                  <a:cubicBezTo>
                    <a:pt x="1196133" y="1259064"/>
                    <a:pt x="1247995" y="1263885"/>
                    <a:pt x="1296365" y="1250065"/>
                  </a:cubicBezTo>
                  <a:cubicBezTo>
                    <a:pt x="1310394" y="1246057"/>
                    <a:pt x="1410155" y="1180063"/>
                    <a:pt x="1435261" y="1157468"/>
                  </a:cubicBezTo>
                  <a:cubicBezTo>
                    <a:pt x="1459595" y="1135567"/>
                    <a:pt x="1504709" y="1088020"/>
                    <a:pt x="1504709" y="1088020"/>
                  </a:cubicBezTo>
                  <a:cubicBezTo>
                    <a:pt x="1532257" y="1005374"/>
                    <a:pt x="1507555" y="1032108"/>
                    <a:pt x="1562583" y="995422"/>
                  </a:cubicBezTo>
                  <a:cubicBezTo>
                    <a:pt x="1570299" y="983847"/>
                    <a:pt x="1583168" y="974371"/>
                    <a:pt x="1585732" y="960698"/>
                  </a:cubicBezTo>
                  <a:cubicBezTo>
                    <a:pt x="1603684" y="864951"/>
                    <a:pt x="1601513" y="672379"/>
                    <a:pt x="1574157" y="590308"/>
                  </a:cubicBezTo>
                  <a:cubicBezTo>
                    <a:pt x="1552022" y="523898"/>
                    <a:pt x="1578436" y="585888"/>
                    <a:pt x="1527858" y="520860"/>
                  </a:cubicBezTo>
                  <a:cubicBezTo>
                    <a:pt x="1510777" y="498899"/>
                    <a:pt x="1481560" y="451412"/>
                    <a:pt x="1481560" y="451412"/>
                  </a:cubicBezTo>
                  <a:cubicBezTo>
                    <a:pt x="1479070" y="438963"/>
                    <a:pt x="1469088" y="376612"/>
                    <a:pt x="1458410" y="358815"/>
                  </a:cubicBezTo>
                  <a:cubicBezTo>
                    <a:pt x="1442883" y="332937"/>
                    <a:pt x="1460339" y="370389"/>
                    <a:pt x="1423686" y="347240"/>
                  </a:cubicBezTo>
                  <a:close/>
                </a:path>
              </a:pathLst>
            </a:cu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sz="2000">
                <a:latin typeface="Times New Roman" pitchFamily="18" charset="0"/>
                <a:cs typeface="Times New Roman" pitchFamily="18" charset="0"/>
              </a:endParaRPr>
            </a:p>
          </p:txBody>
        </p:sp>
        <p:cxnSp>
          <p:nvCxnSpPr>
            <p:cNvPr id="64" name="Straight Connector 63"/>
            <p:cNvCxnSpPr>
              <a:stCxn id="40" idx="0"/>
              <a:endCxn id="41" idx="5"/>
            </p:cNvCxnSpPr>
            <p:nvPr/>
          </p:nvCxnSpPr>
          <p:spPr>
            <a:xfrm rot="16200000" flipV="1">
              <a:off x="4282128" y="4468033"/>
              <a:ext cx="631825" cy="58711"/>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Straight Connector 67"/>
            <p:cNvCxnSpPr>
              <a:stCxn id="50" idx="0"/>
              <a:endCxn id="43" idx="4"/>
            </p:cNvCxnSpPr>
            <p:nvPr/>
          </p:nvCxnSpPr>
          <p:spPr>
            <a:xfrm rot="16200000" flipV="1">
              <a:off x="4343012" y="4072034"/>
              <a:ext cx="1522413" cy="417319"/>
            </a:xfrm>
            <a:prstGeom prst="line">
              <a:avLst/>
            </a:prstGeom>
          </p:spPr>
          <p:style>
            <a:lnRef idx="1">
              <a:schemeClr val="accent1"/>
            </a:lnRef>
            <a:fillRef idx="0">
              <a:schemeClr val="accent1"/>
            </a:fillRef>
            <a:effectRef idx="0">
              <a:schemeClr val="accent1"/>
            </a:effectRef>
            <a:fontRef idx="minor">
              <a:schemeClr val="tx1"/>
            </a:fontRef>
          </p:style>
        </p:cxnSp>
        <p:cxnSp>
          <p:nvCxnSpPr>
            <p:cNvPr id="71" name="Straight Connector 70"/>
            <p:cNvCxnSpPr>
              <a:stCxn id="40" idx="7"/>
              <a:endCxn id="43" idx="4"/>
            </p:cNvCxnSpPr>
            <p:nvPr/>
          </p:nvCxnSpPr>
          <p:spPr>
            <a:xfrm rot="5400000" flipH="1" flipV="1">
              <a:off x="4130433" y="4070400"/>
              <a:ext cx="1316038" cy="214213"/>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Straight Connector 73"/>
            <p:cNvCxnSpPr>
              <a:stCxn id="47" idx="0"/>
              <a:endCxn id="44" idx="4"/>
            </p:cNvCxnSpPr>
            <p:nvPr/>
          </p:nvCxnSpPr>
          <p:spPr>
            <a:xfrm rot="16200000" flipV="1">
              <a:off x="4761935" y="4795863"/>
              <a:ext cx="1446213" cy="112661"/>
            </a:xfrm>
            <a:prstGeom prst="line">
              <a:avLst/>
            </a:prstGeom>
          </p:spPr>
          <p:style>
            <a:lnRef idx="1">
              <a:schemeClr val="accent1"/>
            </a:lnRef>
            <a:fillRef idx="0">
              <a:schemeClr val="accent1"/>
            </a:fillRef>
            <a:effectRef idx="0">
              <a:schemeClr val="accent1"/>
            </a:effectRef>
            <a:fontRef idx="minor">
              <a:schemeClr val="tx1"/>
            </a:fontRef>
          </p:style>
        </p:cxnSp>
        <p:sp>
          <p:nvSpPr>
            <p:cNvPr id="79" name="TextBox 78"/>
            <p:cNvSpPr txBox="1"/>
            <p:nvPr/>
          </p:nvSpPr>
          <p:spPr>
            <a:xfrm>
              <a:off x="5181176" y="3352800"/>
              <a:ext cx="380823" cy="400050"/>
            </a:xfrm>
            <a:prstGeom prst="rect">
              <a:avLst/>
            </a:prstGeom>
            <a:noFill/>
          </p:spPr>
          <p:txBody>
            <a:bodyPr>
              <a:spAutoFit/>
            </a:bodyPr>
            <a:lstStyle>
              <a:lvl1pPr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eaLnBrk="1" hangingPunct="1"/>
              <a:r>
                <a:rPr lang="en-US" altLang="en-US" sz="2000" b="1">
                  <a:solidFill>
                    <a:srgbClr val="666666"/>
                  </a:solidFill>
                  <a:latin typeface="Times New Roman" panose="02020603050405020304" pitchFamily="18" charset="0"/>
                  <a:cs typeface="Times New Roman" panose="02020603050405020304" pitchFamily="18" charset="0"/>
                </a:rPr>
                <a:t>X</a:t>
              </a:r>
            </a:p>
          </p:txBody>
        </p:sp>
        <p:sp>
          <p:nvSpPr>
            <p:cNvPr id="80" name="TextBox 79"/>
            <p:cNvSpPr txBox="1"/>
            <p:nvPr/>
          </p:nvSpPr>
          <p:spPr>
            <a:xfrm>
              <a:off x="5028847" y="5481637"/>
              <a:ext cx="380823" cy="400050"/>
            </a:xfrm>
            <a:prstGeom prst="rect">
              <a:avLst/>
            </a:prstGeom>
            <a:noFill/>
          </p:spPr>
          <p:txBody>
            <a:bodyPr>
              <a:spAutoFit/>
            </a:bodyPr>
            <a:lstStyle>
              <a:lvl1pPr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eaLnBrk="1" hangingPunct="1"/>
              <a:r>
                <a:rPr lang="en-US" altLang="en-US" sz="2000" b="1">
                  <a:solidFill>
                    <a:srgbClr val="666666"/>
                  </a:solidFill>
                  <a:latin typeface="Times New Roman" panose="02020603050405020304" pitchFamily="18" charset="0"/>
                  <a:cs typeface="Times New Roman" panose="02020603050405020304" pitchFamily="18" charset="0"/>
                </a:rPr>
                <a:t>Y</a:t>
              </a:r>
            </a:p>
          </p:txBody>
        </p:sp>
      </p:grpSp>
      <p:graphicFrame>
        <p:nvGraphicFramePr>
          <p:cNvPr id="83" name="Object 43"/>
          <p:cNvGraphicFramePr>
            <a:graphicFrameLocks noChangeAspect="1"/>
          </p:cNvGraphicFramePr>
          <p:nvPr/>
        </p:nvGraphicFramePr>
        <p:xfrm>
          <a:off x="6702425" y="5661025"/>
          <a:ext cx="2441575" cy="581025"/>
        </p:xfrm>
        <a:graphic>
          <a:graphicData uri="http://schemas.openxmlformats.org/presentationml/2006/ole">
            <mc:AlternateContent xmlns:mc="http://schemas.openxmlformats.org/markup-compatibility/2006">
              <mc:Choice xmlns:v="urn:schemas-microsoft-com:vml" Requires="v">
                <p:oleObj spid="_x0000_s100360" name="Equation" r:id="rId4" imgW="1676160" imgH="419040" progId="Equation.3">
                  <p:embed/>
                </p:oleObj>
              </mc:Choice>
              <mc:Fallback>
                <p:oleObj name="Equation" r:id="rId4" imgW="1676160" imgH="41904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02425" y="5661025"/>
                        <a:ext cx="2441575" cy="5810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17484" name="Object 44"/>
          <p:cNvGraphicFramePr>
            <a:graphicFrameLocks noChangeAspect="1"/>
          </p:cNvGraphicFramePr>
          <p:nvPr/>
        </p:nvGraphicFramePr>
        <p:xfrm>
          <a:off x="7578725" y="2781300"/>
          <a:ext cx="1128713" cy="581025"/>
        </p:xfrm>
        <a:graphic>
          <a:graphicData uri="http://schemas.openxmlformats.org/presentationml/2006/ole">
            <mc:AlternateContent xmlns:mc="http://schemas.openxmlformats.org/markup-compatibility/2006">
              <mc:Choice xmlns:v="urn:schemas-microsoft-com:vml" Requires="v">
                <p:oleObj spid="_x0000_s100361" name="Equation" r:id="rId6" imgW="774360" imgH="419040" progId="Equation.3">
                  <p:embed/>
                </p:oleObj>
              </mc:Choice>
              <mc:Fallback>
                <p:oleObj name="Equation" r:id="rId6" imgW="774360" imgH="41904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578725" y="2781300"/>
                        <a:ext cx="1128713" cy="5810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17485" name="Date Placeholder 51"/>
          <p:cNvSpPr txBox="1">
            <a:spLocks noGrp="1"/>
          </p:cNvSpPr>
          <p:nvPr/>
        </p:nvSpPr>
        <p:spPr bwMode="auto">
          <a:xfrm>
            <a:off x="6096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algn="l" eaLnBrk="1" hangingPunct="1">
              <a:spcBef>
                <a:spcPct val="0"/>
              </a:spcBef>
            </a:pPr>
            <a:fld id="{F1A2AC1B-9B83-431C-B435-1C24A1A38954}" type="datetime1">
              <a:rPr lang="en-US" altLang="zh-CN" sz="1200"/>
              <a:pPr algn="l" eaLnBrk="1" hangingPunct="1">
                <a:spcBef>
                  <a:spcPct val="0"/>
                </a:spcBef>
              </a:pPr>
              <a:t>12/2/17</a:t>
            </a:fld>
            <a:endParaRPr lang="en-US" altLang="zh-CN" sz="1200"/>
          </a:p>
        </p:txBody>
      </p:sp>
      <p:sp>
        <p:nvSpPr>
          <p:cNvPr id="317486" name="TextBox 53"/>
          <p:cNvSpPr txBox="1">
            <a:spLocks noChangeArrowheads="1"/>
          </p:cNvSpPr>
          <p:nvPr/>
        </p:nvSpPr>
        <p:spPr bwMode="auto">
          <a:xfrm>
            <a:off x="228600" y="3048000"/>
            <a:ext cx="914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eaLnBrk="1" hangingPunct="1"/>
            <a:r>
              <a:rPr lang="en-US" altLang="en-US" sz="2000" i="1">
                <a:latin typeface="Times New Roman" panose="02020603050405020304" pitchFamily="18" charset="0"/>
                <a:cs typeface="Times New Roman" panose="02020603050405020304" pitchFamily="18" charset="0"/>
              </a:rPr>
              <a:t>k=3</a:t>
            </a:r>
          </a:p>
        </p:txBody>
      </p:sp>
      <p:sp>
        <p:nvSpPr>
          <p:cNvPr id="317487" name="TextBox 57"/>
          <p:cNvSpPr txBox="1">
            <a:spLocks noChangeArrowheads="1"/>
          </p:cNvSpPr>
          <p:nvPr/>
        </p:nvSpPr>
        <p:spPr bwMode="auto">
          <a:xfrm>
            <a:off x="179388" y="3357563"/>
            <a:ext cx="1066800" cy="630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eaLnBrk="1" hangingPunct="1"/>
            <a:r>
              <a:rPr lang="en-US" altLang="en-US" sz="1400" i="1">
                <a:latin typeface="Times New Roman" panose="02020603050405020304" pitchFamily="18" charset="0"/>
                <a:cs typeface="Times New Roman" panose="02020603050405020304" pitchFamily="18" charset="0"/>
              </a:rPr>
              <a:t>0: friend</a:t>
            </a:r>
          </a:p>
          <a:p>
            <a:pPr eaLnBrk="1" hangingPunct="1"/>
            <a:r>
              <a:rPr lang="en-US" altLang="en-US" sz="1400" i="1">
                <a:latin typeface="Times New Roman" panose="02020603050405020304" pitchFamily="18" charset="0"/>
                <a:cs typeface="Times New Roman" panose="02020603050405020304" pitchFamily="18" charset="0"/>
              </a:rPr>
              <a:t>1: family</a:t>
            </a:r>
          </a:p>
        </p:txBody>
      </p:sp>
      <p:sp>
        <p:nvSpPr>
          <p:cNvPr id="59" name="Freeform 58"/>
          <p:cNvSpPr/>
          <p:nvPr/>
        </p:nvSpPr>
        <p:spPr>
          <a:xfrm>
            <a:off x="1885950" y="3186113"/>
            <a:ext cx="1690688" cy="1247775"/>
          </a:xfrm>
          <a:custGeom>
            <a:avLst/>
            <a:gdLst>
              <a:gd name="connsiteX0" fmla="*/ 671332 w 1689904"/>
              <a:gd name="connsiteY0" fmla="*/ 7716 h 1246207"/>
              <a:gd name="connsiteX1" fmla="*/ 544011 w 1689904"/>
              <a:gd name="connsiteY1" fmla="*/ 54014 h 1246207"/>
              <a:gd name="connsiteX2" fmla="*/ 486137 w 1689904"/>
              <a:gd name="connsiteY2" fmla="*/ 77164 h 1246207"/>
              <a:gd name="connsiteX3" fmla="*/ 451413 w 1689904"/>
              <a:gd name="connsiteY3" fmla="*/ 111888 h 1246207"/>
              <a:gd name="connsiteX4" fmla="*/ 381965 w 1689904"/>
              <a:gd name="connsiteY4" fmla="*/ 158187 h 1246207"/>
              <a:gd name="connsiteX5" fmla="*/ 347241 w 1689904"/>
              <a:gd name="connsiteY5" fmla="*/ 181336 h 1246207"/>
              <a:gd name="connsiteX6" fmla="*/ 254643 w 1689904"/>
              <a:gd name="connsiteY6" fmla="*/ 204485 h 1246207"/>
              <a:gd name="connsiteX7" fmla="*/ 208345 w 1689904"/>
              <a:gd name="connsiteY7" fmla="*/ 273933 h 1246207"/>
              <a:gd name="connsiteX8" fmla="*/ 185195 w 1689904"/>
              <a:gd name="connsiteY8" fmla="*/ 308657 h 1246207"/>
              <a:gd name="connsiteX9" fmla="*/ 173621 w 1689904"/>
              <a:gd name="connsiteY9" fmla="*/ 343381 h 1246207"/>
              <a:gd name="connsiteX10" fmla="*/ 150471 w 1689904"/>
              <a:gd name="connsiteY10" fmla="*/ 470703 h 1246207"/>
              <a:gd name="connsiteX11" fmla="*/ 115747 w 1689904"/>
              <a:gd name="connsiteY11" fmla="*/ 505427 h 1246207"/>
              <a:gd name="connsiteX12" fmla="*/ 57874 w 1689904"/>
              <a:gd name="connsiteY12" fmla="*/ 598025 h 1246207"/>
              <a:gd name="connsiteX13" fmla="*/ 34724 w 1689904"/>
              <a:gd name="connsiteY13" fmla="*/ 621174 h 1246207"/>
              <a:gd name="connsiteX14" fmla="*/ 23150 w 1689904"/>
              <a:gd name="connsiteY14" fmla="*/ 725346 h 1246207"/>
              <a:gd name="connsiteX15" fmla="*/ 11575 w 1689904"/>
              <a:gd name="connsiteY15" fmla="*/ 817944 h 1246207"/>
              <a:gd name="connsiteX16" fmla="*/ 0 w 1689904"/>
              <a:gd name="connsiteY16" fmla="*/ 852668 h 1246207"/>
              <a:gd name="connsiteX17" fmla="*/ 23150 w 1689904"/>
              <a:gd name="connsiteY17" fmla="*/ 1165184 h 1246207"/>
              <a:gd name="connsiteX18" fmla="*/ 46299 w 1689904"/>
              <a:gd name="connsiteY18" fmla="*/ 1199908 h 1246207"/>
              <a:gd name="connsiteX19" fmla="*/ 92598 w 1689904"/>
              <a:gd name="connsiteY19" fmla="*/ 1246207 h 1246207"/>
              <a:gd name="connsiteX20" fmla="*/ 266218 w 1689904"/>
              <a:gd name="connsiteY20" fmla="*/ 1223057 h 1246207"/>
              <a:gd name="connsiteX21" fmla="*/ 416689 w 1689904"/>
              <a:gd name="connsiteY21" fmla="*/ 1211483 h 1246207"/>
              <a:gd name="connsiteX22" fmla="*/ 509286 w 1689904"/>
              <a:gd name="connsiteY22" fmla="*/ 1130460 h 1246207"/>
              <a:gd name="connsiteX23" fmla="*/ 532436 w 1689904"/>
              <a:gd name="connsiteY23" fmla="*/ 1107311 h 1246207"/>
              <a:gd name="connsiteX24" fmla="*/ 555585 w 1689904"/>
              <a:gd name="connsiteY24" fmla="*/ 1072587 h 1246207"/>
              <a:gd name="connsiteX25" fmla="*/ 648183 w 1689904"/>
              <a:gd name="connsiteY25" fmla="*/ 1049437 h 1246207"/>
              <a:gd name="connsiteX26" fmla="*/ 1342664 w 1689904"/>
              <a:gd name="connsiteY26" fmla="*/ 1037862 h 1246207"/>
              <a:gd name="connsiteX27" fmla="*/ 1388962 w 1689904"/>
              <a:gd name="connsiteY27" fmla="*/ 1026288 h 1246207"/>
              <a:gd name="connsiteX28" fmla="*/ 1574157 w 1689904"/>
              <a:gd name="connsiteY28" fmla="*/ 1014713 h 1246207"/>
              <a:gd name="connsiteX29" fmla="*/ 1678330 w 1689904"/>
              <a:gd name="connsiteY29" fmla="*/ 979989 h 1246207"/>
              <a:gd name="connsiteX30" fmla="*/ 1689904 w 1689904"/>
              <a:gd name="connsiteY30" fmla="*/ 945265 h 1246207"/>
              <a:gd name="connsiteX31" fmla="*/ 1655180 w 1689904"/>
              <a:gd name="connsiteY31" fmla="*/ 806369 h 1246207"/>
              <a:gd name="connsiteX32" fmla="*/ 1632031 w 1689904"/>
              <a:gd name="connsiteY32" fmla="*/ 644323 h 1246207"/>
              <a:gd name="connsiteX33" fmla="*/ 1620456 w 1689904"/>
              <a:gd name="connsiteY33" fmla="*/ 586450 h 1246207"/>
              <a:gd name="connsiteX34" fmla="*/ 1562583 w 1689904"/>
              <a:gd name="connsiteY34" fmla="*/ 493852 h 1246207"/>
              <a:gd name="connsiteX35" fmla="*/ 1493135 w 1689904"/>
              <a:gd name="connsiteY35" fmla="*/ 378106 h 1246207"/>
              <a:gd name="connsiteX36" fmla="*/ 1469985 w 1689904"/>
              <a:gd name="connsiteY36" fmla="*/ 331807 h 1246207"/>
              <a:gd name="connsiteX37" fmla="*/ 1435261 w 1689904"/>
              <a:gd name="connsiteY37" fmla="*/ 308657 h 1246207"/>
              <a:gd name="connsiteX38" fmla="*/ 1377388 w 1689904"/>
              <a:gd name="connsiteY38" fmla="*/ 250784 h 1246207"/>
              <a:gd name="connsiteX39" fmla="*/ 1331089 w 1689904"/>
              <a:gd name="connsiteY39" fmla="*/ 204485 h 1246207"/>
              <a:gd name="connsiteX40" fmla="*/ 1284790 w 1689904"/>
              <a:gd name="connsiteY40" fmla="*/ 169761 h 1246207"/>
              <a:gd name="connsiteX41" fmla="*/ 1250066 w 1689904"/>
              <a:gd name="connsiteY41" fmla="*/ 135037 h 1246207"/>
              <a:gd name="connsiteX42" fmla="*/ 1192193 w 1689904"/>
              <a:gd name="connsiteY42" fmla="*/ 100313 h 1246207"/>
              <a:gd name="connsiteX43" fmla="*/ 1122745 w 1689904"/>
              <a:gd name="connsiteY43" fmla="*/ 77164 h 1246207"/>
              <a:gd name="connsiteX44" fmla="*/ 1099595 w 1689904"/>
              <a:gd name="connsiteY44" fmla="*/ 42440 h 1246207"/>
              <a:gd name="connsiteX45" fmla="*/ 972274 w 1689904"/>
              <a:gd name="connsiteY45" fmla="*/ 7716 h 1246207"/>
              <a:gd name="connsiteX46" fmla="*/ 671332 w 1689904"/>
              <a:gd name="connsiteY46" fmla="*/ 7716 h 1246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1689904" h="1246207">
                <a:moveTo>
                  <a:pt x="671332" y="7716"/>
                </a:moveTo>
                <a:cubicBezTo>
                  <a:pt x="599955" y="15432"/>
                  <a:pt x="586295" y="38158"/>
                  <a:pt x="544011" y="54014"/>
                </a:cubicBezTo>
                <a:cubicBezTo>
                  <a:pt x="524556" y="61309"/>
                  <a:pt x="503756" y="66152"/>
                  <a:pt x="486137" y="77164"/>
                </a:cubicBezTo>
                <a:cubicBezTo>
                  <a:pt x="472256" y="85840"/>
                  <a:pt x="464334" y="101838"/>
                  <a:pt x="451413" y="111888"/>
                </a:cubicBezTo>
                <a:cubicBezTo>
                  <a:pt x="429452" y="128969"/>
                  <a:pt x="405114" y="142754"/>
                  <a:pt x="381965" y="158187"/>
                </a:cubicBezTo>
                <a:cubicBezTo>
                  <a:pt x="370390" y="165903"/>
                  <a:pt x="360882" y="178608"/>
                  <a:pt x="347241" y="181336"/>
                </a:cubicBezTo>
                <a:cubicBezTo>
                  <a:pt x="277404" y="195304"/>
                  <a:pt x="308032" y="186690"/>
                  <a:pt x="254643" y="204485"/>
                </a:cubicBezTo>
                <a:lnTo>
                  <a:pt x="208345" y="273933"/>
                </a:lnTo>
                <a:lnTo>
                  <a:pt x="185195" y="308657"/>
                </a:lnTo>
                <a:cubicBezTo>
                  <a:pt x="181337" y="320232"/>
                  <a:pt x="175803" y="331377"/>
                  <a:pt x="173621" y="343381"/>
                </a:cubicBezTo>
                <a:cubicBezTo>
                  <a:pt x="172823" y="347769"/>
                  <a:pt x="167062" y="445816"/>
                  <a:pt x="150471" y="470703"/>
                </a:cubicBezTo>
                <a:cubicBezTo>
                  <a:pt x="141391" y="484323"/>
                  <a:pt x="126226" y="492852"/>
                  <a:pt x="115747" y="505427"/>
                </a:cubicBezTo>
                <a:cubicBezTo>
                  <a:pt x="99033" y="525484"/>
                  <a:pt x="69167" y="582215"/>
                  <a:pt x="57874" y="598025"/>
                </a:cubicBezTo>
                <a:cubicBezTo>
                  <a:pt x="51531" y="606905"/>
                  <a:pt x="42441" y="613458"/>
                  <a:pt x="34724" y="621174"/>
                </a:cubicBezTo>
                <a:cubicBezTo>
                  <a:pt x="7717" y="702197"/>
                  <a:pt x="3858" y="667473"/>
                  <a:pt x="23150" y="725346"/>
                </a:cubicBezTo>
                <a:cubicBezTo>
                  <a:pt x="19292" y="756212"/>
                  <a:pt x="17140" y="787340"/>
                  <a:pt x="11575" y="817944"/>
                </a:cubicBezTo>
                <a:cubicBezTo>
                  <a:pt x="9392" y="829948"/>
                  <a:pt x="0" y="840467"/>
                  <a:pt x="0" y="852668"/>
                </a:cubicBezTo>
                <a:cubicBezTo>
                  <a:pt x="0" y="856073"/>
                  <a:pt x="18505" y="1141959"/>
                  <a:pt x="23150" y="1165184"/>
                </a:cubicBezTo>
                <a:cubicBezTo>
                  <a:pt x="25878" y="1178825"/>
                  <a:pt x="37246" y="1189346"/>
                  <a:pt x="46299" y="1199908"/>
                </a:cubicBezTo>
                <a:cubicBezTo>
                  <a:pt x="60503" y="1216479"/>
                  <a:pt x="92598" y="1246207"/>
                  <a:pt x="92598" y="1246207"/>
                </a:cubicBezTo>
                <a:cubicBezTo>
                  <a:pt x="138811" y="1239605"/>
                  <a:pt x="221348" y="1227330"/>
                  <a:pt x="266218" y="1223057"/>
                </a:cubicBezTo>
                <a:cubicBezTo>
                  <a:pt x="316297" y="1218288"/>
                  <a:pt x="366532" y="1215341"/>
                  <a:pt x="416689" y="1211483"/>
                </a:cubicBezTo>
                <a:cubicBezTo>
                  <a:pt x="559457" y="1068713"/>
                  <a:pt x="413590" y="1207015"/>
                  <a:pt x="509286" y="1130460"/>
                </a:cubicBezTo>
                <a:cubicBezTo>
                  <a:pt x="517808" y="1123643"/>
                  <a:pt x="525619" y="1115832"/>
                  <a:pt x="532436" y="1107311"/>
                </a:cubicBezTo>
                <a:cubicBezTo>
                  <a:pt x="541126" y="1096448"/>
                  <a:pt x="544722" y="1081277"/>
                  <a:pt x="555585" y="1072587"/>
                </a:cubicBezTo>
                <a:cubicBezTo>
                  <a:pt x="567056" y="1063410"/>
                  <a:pt x="645934" y="1049506"/>
                  <a:pt x="648183" y="1049437"/>
                </a:cubicBezTo>
                <a:cubicBezTo>
                  <a:pt x="879599" y="1042316"/>
                  <a:pt x="1111170" y="1041720"/>
                  <a:pt x="1342664" y="1037862"/>
                </a:cubicBezTo>
                <a:cubicBezTo>
                  <a:pt x="1358097" y="1034004"/>
                  <a:pt x="1373133" y="1027871"/>
                  <a:pt x="1388962" y="1026288"/>
                </a:cubicBezTo>
                <a:cubicBezTo>
                  <a:pt x="1450507" y="1020134"/>
                  <a:pt x="1513082" y="1024485"/>
                  <a:pt x="1574157" y="1014713"/>
                </a:cubicBezTo>
                <a:cubicBezTo>
                  <a:pt x="1610300" y="1008930"/>
                  <a:pt x="1678330" y="979989"/>
                  <a:pt x="1678330" y="979989"/>
                </a:cubicBezTo>
                <a:cubicBezTo>
                  <a:pt x="1682188" y="968414"/>
                  <a:pt x="1689904" y="957466"/>
                  <a:pt x="1689904" y="945265"/>
                </a:cubicBezTo>
                <a:cubicBezTo>
                  <a:pt x="1689904" y="898502"/>
                  <a:pt x="1669547" y="849468"/>
                  <a:pt x="1655180" y="806369"/>
                </a:cubicBezTo>
                <a:cubicBezTo>
                  <a:pt x="1647464" y="752354"/>
                  <a:pt x="1642732" y="697827"/>
                  <a:pt x="1632031" y="644323"/>
                </a:cubicBezTo>
                <a:cubicBezTo>
                  <a:pt x="1628173" y="625032"/>
                  <a:pt x="1626677" y="605114"/>
                  <a:pt x="1620456" y="586450"/>
                </a:cubicBezTo>
                <a:cubicBezTo>
                  <a:pt x="1604475" y="538508"/>
                  <a:pt x="1590000" y="536500"/>
                  <a:pt x="1562583" y="493852"/>
                </a:cubicBezTo>
                <a:cubicBezTo>
                  <a:pt x="1538252" y="456004"/>
                  <a:pt x="1513257" y="418350"/>
                  <a:pt x="1493135" y="378106"/>
                </a:cubicBezTo>
                <a:cubicBezTo>
                  <a:pt x="1485418" y="362673"/>
                  <a:pt x="1481031" y="345062"/>
                  <a:pt x="1469985" y="331807"/>
                </a:cubicBezTo>
                <a:cubicBezTo>
                  <a:pt x="1461079" y="321120"/>
                  <a:pt x="1446836" y="316374"/>
                  <a:pt x="1435261" y="308657"/>
                </a:cubicBezTo>
                <a:cubicBezTo>
                  <a:pt x="1390678" y="241781"/>
                  <a:pt x="1437405" y="302227"/>
                  <a:pt x="1377388" y="250784"/>
                </a:cubicBezTo>
                <a:cubicBezTo>
                  <a:pt x="1360817" y="236580"/>
                  <a:pt x="1348549" y="217580"/>
                  <a:pt x="1331089" y="204485"/>
                </a:cubicBezTo>
                <a:cubicBezTo>
                  <a:pt x="1315656" y="192910"/>
                  <a:pt x="1299437" y="182316"/>
                  <a:pt x="1284790" y="169761"/>
                </a:cubicBezTo>
                <a:cubicBezTo>
                  <a:pt x="1272362" y="159108"/>
                  <a:pt x="1263161" y="144858"/>
                  <a:pt x="1250066" y="135037"/>
                </a:cubicBezTo>
                <a:cubicBezTo>
                  <a:pt x="1232068" y="121539"/>
                  <a:pt x="1212674" y="109622"/>
                  <a:pt x="1192193" y="100313"/>
                </a:cubicBezTo>
                <a:cubicBezTo>
                  <a:pt x="1169979" y="90216"/>
                  <a:pt x="1122745" y="77164"/>
                  <a:pt x="1122745" y="77164"/>
                </a:cubicBezTo>
                <a:cubicBezTo>
                  <a:pt x="1115028" y="65589"/>
                  <a:pt x="1109432" y="52277"/>
                  <a:pt x="1099595" y="42440"/>
                </a:cubicBezTo>
                <a:cubicBezTo>
                  <a:pt x="1064526" y="7371"/>
                  <a:pt x="1021575" y="9085"/>
                  <a:pt x="972274" y="7716"/>
                </a:cubicBezTo>
                <a:cubicBezTo>
                  <a:pt x="864285" y="4716"/>
                  <a:pt x="742709" y="0"/>
                  <a:pt x="671332" y="7716"/>
                </a:cubicBezTo>
                <a:close/>
              </a:path>
            </a:pathLst>
          </a:custGeom>
          <a:noFill/>
          <a:ln>
            <a:solidFill>
              <a:schemeClr val="tx2">
                <a:lumMod val="60000"/>
                <a:lumOff val="4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sz="2400">
              <a:latin typeface="Times New Roman" pitchFamily="18" charset="0"/>
              <a:cs typeface="Times New Roman" pitchFamily="18" charset="0"/>
            </a:endParaRPr>
          </a:p>
        </p:txBody>
      </p:sp>
    </p:spTree>
    <p:extLst>
      <p:ext uri="{BB962C8B-B14F-4D97-AF65-F5344CB8AC3E}">
        <p14:creationId xmlns:p14="http://schemas.microsoft.com/office/powerpoint/2010/main" val="136506488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8"/>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7"/>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8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p:bldP spid="77" grpId="0"/>
      <p:bldP spid="78"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p:txBody>
          <a:bodyPr>
            <a:normAutofit/>
          </a:bodyPr>
          <a:lstStyle/>
          <a:p>
            <a:r>
              <a:rPr lang="en-US" altLang="zh-CN" sz="3400"/>
              <a:t>Avoid Attacks Using Knowledge 2</a:t>
            </a:r>
            <a:endParaRPr lang="zh-CN" altLang="en-US" sz="3400"/>
          </a:p>
        </p:txBody>
      </p:sp>
      <p:sp>
        <p:nvSpPr>
          <p:cNvPr id="319491" name="TextBox 23"/>
          <p:cNvSpPr txBox="1">
            <a:spLocks noChangeArrowheads="1"/>
          </p:cNvSpPr>
          <p:nvPr/>
        </p:nvSpPr>
        <p:spPr bwMode="auto">
          <a:xfrm>
            <a:off x="457200" y="1725613"/>
            <a:ext cx="8075613" cy="163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algn="l" eaLnBrk="1" hangingPunct="1"/>
            <a:r>
              <a:rPr lang="en-US" altLang="en-US" sz="2000">
                <a:latin typeface="Times New Roman" panose="02020603050405020304" pitchFamily="18" charset="0"/>
                <a:cs typeface="Times New Roman" panose="02020603050405020304" pitchFamily="18" charset="0"/>
              </a:rPr>
              <a:t>Objective:  For any group that contains one node need this level’s protection, make all the nodes in it have the same degree</a:t>
            </a:r>
          </a:p>
          <a:p>
            <a:pPr algn="l" eaLnBrk="1" hangingPunct="1"/>
            <a:r>
              <a:rPr lang="en-US" altLang="en-US" sz="2000">
                <a:latin typeface="Times New Roman" panose="02020603050405020304" pitchFamily="18" charset="0"/>
                <a:cs typeface="Times New Roman" panose="02020603050405020304" pitchFamily="18" charset="0"/>
              </a:rPr>
              <a:t>Method:  Add noise edges/nodes under the two safety conditions</a:t>
            </a:r>
          </a:p>
          <a:p>
            <a:pPr eaLnBrk="1" hangingPunct="1"/>
            <a:r>
              <a:rPr lang="en-US" altLang="en-US" sz="2000"/>
              <a:t> </a:t>
            </a:r>
          </a:p>
        </p:txBody>
      </p:sp>
      <p:sp>
        <p:nvSpPr>
          <p:cNvPr id="28" name="Cloud 27"/>
          <p:cNvSpPr/>
          <p:nvPr/>
        </p:nvSpPr>
        <p:spPr>
          <a:xfrm>
            <a:off x="304800" y="3962400"/>
            <a:ext cx="1447800" cy="2057400"/>
          </a:xfrm>
          <a:prstGeom prst="cloud">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2400" i="1" dirty="0">
                <a:solidFill>
                  <a:schemeClr val="tx2">
                    <a:lumMod val="60000"/>
                    <a:lumOff val="40000"/>
                  </a:schemeClr>
                </a:solidFill>
                <a:latin typeface="Times New Roman" pitchFamily="18" charset="0"/>
                <a:cs typeface="Times New Roman" pitchFamily="18" charset="0"/>
              </a:rPr>
              <a:t>… …</a:t>
            </a:r>
          </a:p>
        </p:txBody>
      </p:sp>
      <p:sp>
        <p:nvSpPr>
          <p:cNvPr id="29" name="Oval 28"/>
          <p:cNvSpPr/>
          <p:nvPr/>
        </p:nvSpPr>
        <p:spPr>
          <a:xfrm>
            <a:off x="2057400" y="4038600"/>
            <a:ext cx="152400" cy="1524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sz="2000">
              <a:solidFill>
                <a:schemeClr val="tx1"/>
              </a:solidFill>
              <a:latin typeface="Times New Roman" pitchFamily="18" charset="0"/>
              <a:cs typeface="Times New Roman" pitchFamily="18" charset="0"/>
            </a:endParaRPr>
          </a:p>
        </p:txBody>
      </p:sp>
      <p:sp>
        <p:nvSpPr>
          <p:cNvPr id="30" name="Oval 29"/>
          <p:cNvSpPr/>
          <p:nvPr/>
        </p:nvSpPr>
        <p:spPr>
          <a:xfrm>
            <a:off x="2438400" y="3352800"/>
            <a:ext cx="152400" cy="1524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sz="2400">
              <a:latin typeface="Times New Roman" pitchFamily="18" charset="0"/>
              <a:cs typeface="Times New Roman" pitchFamily="18" charset="0"/>
            </a:endParaRPr>
          </a:p>
        </p:txBody>
      </p:sp>
      <p:sp>
        <p:nvSpPr>
          <p:cNvPr id="31" name="Oval 30"/>
          <p:cNvSpPr/>
          <p:nvPr/>
        </p:nvSpPr>
        <p:spPr>
          <a:xfrm>
            <a:off x="2971800" y="3962400"/>
            <a:ext cx="152400" cy="1524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sz="2000">
              <a:solidFill>
                <a:schemeClr val="tx1"/>
              </a:solidFill>
              <a:latin typeface="Times New Roman" pitchFamily="18" charset="0"/>
              <a:cs typeface="Times New Roman" pitchFamily="18" charset="0"/>
            </a:endParaRPr>
          </a:p>
        </p:txBody>
      </p:sp>
      <p:sp>
        <p:nvSpPr>
          <p:cNvPr id="32" name="Oval 31"/>
          <p:cNvSpPr/>
          <p:nvPr/>
        </p:nvSpPr>
        <p:spPr>
          <a:xfrm>
            <a:off x="2209800" y="4876800"/>
            <a:ext cx="152400" cy="152400"/>
          </a:xfrm>
          <a:prstGeom prst="ellips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sz="2000">
              <a:solidFill>
                <a:schemeClr val="tx1"/>
              </a:solidFill>
              <a:latin typeface="Times New Roman" pitchFamily="18" charset="0"/>
              <a:cs typeface="Times New Roman" pitchFamily="18" charset="0"/>
            </a:endParaRPr>
          </a:p>
        </p:txBody>
      </p:sp>
      <p:sp>
        <p:nvSpPr>
          <p:cNvPr id="33" name="Oval 32"/>
          <p:cNvSpPr/>
          <p:nvPr/>
        </p:nvSpPr>
        <p:spPr>
          <a:xfrm>
            <a:off x="3124200" y="5638800"/>
            <a:ext cx="152400" cy="152400"/>
          </a:xfrm>
          <a:prstGeom prst="ellips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sz="2000">
              <a:solidFill>
                <a:schemeClr val="tx1"/>
              </a:solidFill>
              <a:latin typeface="Times New Roman" pitchFamily="18" charset="0"/>
              <a:cs typeface="Times New Roman" pitchFamily="18" charset="0"/>
            </a:endParaRPr>
          </a:p>
        </p:txBody>
      </p:sp>
      <p:sp>
        <p:nvSpPr>
          <p:cNvPr id="34" name="Oval 33"/>
          <p:cNvSpPr/>
          <p:nvPr/>
        </p:nvSpPr>
        <p:spPr>
          <a:xfrm>
            <a:off x="2895600" y="5105400"/>
            <a:ext cx="152400" cy="152400"/>
          </a:xfrm>
          <a:prstGeom prst="ellips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sz="2000">
              <a:solidFill>
                <a:schemeClr val="tx1"/>
              </a:solidFill>
              <a:latin typeface="Times New Roman" pitchFamily="18" charset="0"/>
              <a:cs typeface="Times New Roman" pitchFamily="18" charset="0"/>
            </a:endParaRPr>
          </a:p>
        </p:txBody>
      </p:sp>
      <p:cxnSp>
        <p:nvCxnSpPr>
          <p:cNvPr id="36" name="Straight Connector 35"/>
          <p:cNvCxnSpPr>
            <a:endCxn id="29" idx="2"/>
          </p:cNvCxnSpPr>
          <p:nvPr/>
        </p:nvCxnSpPr>
        <p:spPr>
          <a:xfrm flipV="1">
            <a:off x="1676400" y="4114800"/>
            <a:ext cx="3810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p:cNvCxnSpPr>
            <a:stCxn id="29" idx="4"/>
            <a:endCxn id="32" idx="0"/>
          </p:cNvCxnSpPr>
          <p:nvPr/>
        </p:nvCxnSpPr>
        <p:spPr>
          <a:xfrm rot="16200000" flipH="1">
            <a:off x="1866900" y="4457700"/>
            <a:ext cx="6858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p:cNvCxnSpPr>
            <a:stCxn id="34" idx="0"/>
            <a:endCxn id="29" idx="5"/>
          </p:cNvCxnSpPr>
          <p:nvPr/>
        </p:nvCxnSpPr>
        <p:spPr>
          <a:xfrm rot="16200000" flipV="1">
            <a:off x="2111375" y="4244975"/>
            <a:ext cx="936625" cy="784225"/>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p:cNvCxnSpPr>
            <a:endCxn id="33" idx="2"/>
          </p:cNvCxnSpPr>
          <p:nvPr/>
        </p:nvCxnSpPr>
        <p:spPr>
          <a:xfrm>
            <a:off x="1600200" y="5334000"/>
            <a:ext cx="1524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p:cNvCxnSpPr>
            <a:stCxn id="31" idx="4"/>
            <a:endCxn id="33" idx="0"/>
          </p:cNvCxnSpPr>
          <p:nvPr/>
        </p:nvCxnSpPr>
        <p:spPr>
          <a:xfrm rot="16200000" flipH="1">
            <a:off x="2362200" y="4800600"/>
            <a:ext cx="1524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Straight Connector 50"/>
          <p:cNvCxnSpPr>
            <a:stCxn id="30" idx="2"/>
          </p:cNvCxnSpPr>
          <p:nvPr/>
        </p:nvCxnSpPr>
        <p:spPr>
          <a:xfrm rot="10800000" flipV="1">
            <a:off x="1600200" y="3429000"/>
            <a:ext cx="838200" cy="685800"/>
          </a:xfrm>
          <a:prstGeom prst="line">
            <a:avLst/>
          </a:prstGeom>
        </p:spPr>
        <p:style>
          <a:lnRef idx="1">
            <a:schemeClr val="accent1"/>
          </a:lnRef>
          <a:fillRef idx="0">
            <a:schemeClr val="accent1"/>
          </a:fillRef>
          <a:effectRef idx="0">
            <a:schemeClr val="accent1"/>
          </a:effectRef>
          <a:fontRef idx="minor">
            <a:schemeClr val="tx1"/>
          </a:fontRef>
        </p:style>
      </p:cxnSp>
      <p:sp>
        <p:nvSpPr>
          <p:cNvPr id="319505" name="TextBox 55"/>
          <p:cNvSpPr txBox="1">
            <a:spLocks noChangeArrowheads="1"/>
          </p:cNvSpPr>
          <p:nvPr/>
        </p:nvSpPr>
        <p:spPr bwMode="auto">
          <a:xfrm>
            <a:off x="1676400" y="3505200"/>
            <a:ext cx="2286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eaLnBrk="1" hangingPunct="1"/>
            <a:r>
              <a:rPr lang="en-US" altLang="en-US" sz="2000">
                <a:latin typeface="Times New Roman" panose="02020603050405020304" pitchFamily="18" charset="0"/>
                <a:cs typeface="Times New Roman" panose="02020603050405020304" pitchFamily="18" charset="0"/>
              </a:rPr>
              <a:t>0</a:t>
            </a:r>
          </a:p>
        </p:txBody>
      </p:sp>
      <p:sp>
        <p:nvSpPr>
          <p:cNvPr id="319506" name="TextBox 56"/>
          <p:cNvSpPr txBox="1">
            <a:spLocks noChangeArrowheads="1"/>
          </p:cNvSpPr>
          <p:nvPr/>
        </p:nvSpPr>
        <p:spPr bwMode="auto">
          <a:xfrm>
            <a:off x="1665288" y="3967163"/>
            <a:ext cx="2286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eaLnBrk="1" hangingPunct="1"/>
            <a:r>
              <a:rPr lang="en-US" altLang="en-US" sz="2000">
                <a:latin typeface="Times New Roman" panose="02020603050405020304" pitchFamily="18" charset="0"/>
                <a:cs typeface="Times New Roman" panose="02020603050405020304" pitchFamily="18" charset="0"/>
              </a:rPr>
              <a:t>0</a:t>
            </a:r>
          </a:p>
        </p:txBody>
      </p:sp>
      <p:sp>
        <p:nvSpPr>
          <p:cNvPr id="319507" name="TextBox 59"/>
          <p:cNvSpPr txBox="1">
            <a:spLocks noChangeArrowheads="1"/>
          </p:cNvSpPr>
          <p:nvPr/>
        </p:nvSpPr>
        <p:spPr bwMode="auto">
          <a:xfrm>
            <a:off x="1905000" y="4354513"/>
            <a:ext cx="2286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eaLnBrk="1" hangingPunct="1"/>
            <a:r>
              <a:rPr lang="en-US" altLang="en-US" sz="2000">
                <a:latin typeface="Times New Roman" panose="02020603050405020304" pitchFamily="18" charset="0"/>
                <a:cs typeface="Times New Roman" panose="02020603050405020304" pitchFamily="18" charset="0"/>
              </a:rPr>
              <a:t>1</a:t>
            </a:r>
          </a:p>
        </p:txBody>
      </p:sp>
      <p:sp>
        <p:nvSpPr>
          <p:cNvPr id="319508" name="TextBox 60"/>
          <p:cNvSpPr txBox="1">
            <a:spLocks noChangeArrowheads="1"/>
          </p:cNvSpPr>
          <p:nvPr/>
        </p:nvSpPr>
        <p:spPr bwMode="auto">
          <a:xfrm>
            <a:off x="2438400" y="4202113"/>
            <a:ext cx="2286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eaLnBrk="1" hangingPunct="1"/>
            <a:r>
              <a:rPr lang="en-US" altLang="en-US" sz="2000">
                <a:latin typeface="Times New Roman" panose="02020603050405020304" pitchFamily="18" charset="0"/>
                <a:cs typeface="Times New Roman" panose="02020603050405020304" pitchFamily="18" charset="0"/>
              </a:rPr>
              <a:t>1</a:t>
            </a:r>
          </a:p>
        </p:txBody>
      </p:sp>
      <p:sp>
        <p:nvSpPr>
          <p:cNvPr id="319509" name="TextBox 61"/>
          <p:cNvSpPr txBox="1">
            <a:spLocks noChangeArrowheads="1"/>
          </p:cNvSpPr>
          <p:nvPr/>
        </p:nvSpPr>
        <p:spPr bwMode="auto">
          <a:xfrm>
            <a:off x="2286000" y="5192713"/>
            <a:ext cx="2286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eaLnBrk="1" hangingPunct="1"/>
            <a:r>
              <a:rPr lang="en-US" altLang="en-US" sz="2000">
                <a:latin typeface="Times New Roman" panose="02020603050405020304" pitchFamily="18" charset="0"/>
                <a:cs typeface="Times New Roman" panose="02020603050405020304" pitchFamily="18" charset="0"/>
              </a:rPr>
              <a:t>1</a:t>
            </a:r>
          </a:p>
        </p:txBody>
      </p:sp>
      <p:sp>
        <p:nvSpPr>
          <p:cNvPr id="319510" name="TextBox 62"/>
          <p:cNvSpPr txBox="1">
            <a:spLocks noChangeArrowheads="1"/>
          </p:cNvSpPr>
          <p:nvPr/>
        </p:nvSpPr>
        <p:spPr bwMode="auto">
          <a:xfrm>
            <a:off x="3124200" y="4648200"/>
            <a:ext cx="2286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eaLnBrk="1" hangingPunct="1"/>
            <a:r>
              <a:rPr lang="en-US" altLang="en-US" sz="2000">
                <a:latin typeface="Times New Roman" panose="02020603050405020304" pitchFamily="18" charset="0"/>
                <a:cs typeface="Times New Roman" panose="02020603050405020304" pitchFamily="18" charset="0"/>
              </a:rPr>
              <a:t>0</a:t>
            </a:r>
          </a:p>
        </p:txBody>
      </p:sp>
      <p:sp>
        <p:nvSpPr>
          <p:cNvPr id="65" name="Freeform 64"/>
          <p:cNvSpPr/>
          <p:nvPr/>
        </p:nvSpPr>
        <p:spPr>
          <a:xfrm>
            <a:off x="1885950" y="3186113"/>
            <a:ext cx="1690688" cy="1247775"/>
          </a:xfrm>
          <a:custGeom>
            <a:avLst/>
            <a:gdLst>
              <a:gd name="connsiteX0" fmla="*/ 671332 w 1689904"/>
              <a:gd name="connsiteY0" fmla="*/ 7716 h 1246207"/>
              <a:gd name="connsiteX1" fmla="*/ 544011 w 1689904"/>
              <a:gd name="connsiteY1" fmla="*/ 54014 h 1246207"/>
              <a:gd name="connsiteX2" fmla="*/ 486137 w 1689904"/>
              <a:gd name="connsiteY2" fmla="*/ 77164 h 1246207"/>
              <a:gd name="connsiteX3" fmla="*/ 451413 w 1689904"/>
              <a:gd name="connsiteY3" fmla="*/ 111888 h 1246207"/>
              <a:gd name="connsiteX4" fmla="*/ 381965 w 1689904"/>
              <a:gd name="connsiteY4" fmla="*/ 158187 h 1246207"/>
              <a:gd name="connsiteX5" fmla="*/ 347241 w 1689904"/>
              <a:gd name="connsiteY5" fmla="*/ 181336 h 1246207"/>
              <a:gd name="connsiteX6" fmla="*/ 254643 w 1689904"/>
              <a:gd name="connsiteY6" fmla="*/ 204485 h 1246207"/>
              <a:gd name="connsiteX7" fmla="*/ 208345 w 1689904"/>
              <a:gd name="connsiteY7" fmla="*/ 273933 h 1246207"/>
              <a:gd name="connsiteX8" fmla="*/ 185195 w 1689904"/>
              <a:gd name="connsiteY8" fmla="*/ 308657 h 1246207"/>
              <a:gd name="connsiteX9" fmla="*/ 173621 w 1689904"/>
              <a:gd name="connsiteY9" fmla="*/ 343381 h 1246207"/>
              <a:gd name="connsiteX10" fmla="*/ 150471 w 1689904"/>
              <a:gd name="connsiteY10" fmla="*/ 470703 h 1246207"/>
              <a:gd name="connsiteX11" fmla="*/ 115747 w 1689904"/>
              <a:gd name="connsiteY11" fmla="*/ 505427 h 1246207"/>
              <a:gd name="connsiteX12" fmla="*/ 57874 w 1689904"/>
              <a:gd name="connsiteY12" fmla="*/ 598025 h 1246207"/>
              <a:gd name="connsiteX13" fmla="*/ 34724 w 1689904"/>
              <a:gd name="connsiteY13" fmla="*/ 621174 h 1246207"/>
              <a:gd name="connsiteX14" fmla="*/ 23150 w 1689904"/>
              <a:gd name="connsiteY14" fmla="*/ 725346 h 1246207"/>
              <a:gd name="connsiteX15" fmla="*/ 11575 w 1689904"/>
              <a:gd name="connsiteY15" fmla="*/ 817944 h 1246207"/>
              <a:gd name="connsiteX16" fmla="*/ 0 w 1689904"/>
              <a:gd name="connsiteY16" fmla="*/ 852668 h 1246207"/>
              <a:gd name="connsiteX17" fmla="*/ 23150 w 1689904"/>
              <a:gd name="connsiteY17" fmla="*/ 1165184 h 1246207"/>
              <a:gd name="connsiteX18" fmla="*/ 46299 w 1689904"/>
              <a:gd name="connsiteY18" fmla="*/ 1199908 h 1246207"/>
              <a:gd name="connsiteX19" fmla="*/ 92598 w 1689904"/>
              <a:gd name="connsiteY19" fmla="*/ 1246207 h 1246207"/>
              <a:gd name="connsiteX20" fmla="*/ 266218 w 1689904"/>
              <a:gd name="connsiteY20" fmla="*/ 1223057 h 1246207"/>
              <a:gd name="connsiteX21" fmla="*/ 416689 w 1689904"/>
              <a:gd name="connsiteY21" fmla="*/ 1211483 h 1246207"/>
              <a:gd name="connsiteX22" fmla="*/ 509286 w 1689904"/>
              <a:gd name="connsiteY22" fmla="*/ 1130460 h 1246207"/>
              <a:gd name="connsiteX23" fmla="*/ 532436 w 1689904"/>
              <a:gd name="connsiteY23" fmla="*/ 1107311 h 1246207"/>
              <a:gd name="connsiteX24" fmla="*/ 555585 w 1689904"/>
              <a:gd name="connsiteY24" fmla="*/ 1072587 h 1246207"/>
              <a:gd name="connsiteX25" fmla="*/ 648183 w 1689904"/>
              <a:gd name="connsiteY25" fmla="*/ 1049437 h 1246207"/>
              <a:gd name="connsiteX26" fmla="*/ 1342664 w 1689904"/>
              <a:gd name="connsiteY26" fmla="*/ 1037862 h 1246207"/>
              <a:gd name="connsiteX27" fmla="*/ 1388962 w 1689904"/>
              <a:gd name="connsiteY27" fmla="*/ 1026288 h 1246207"/>
              <a:gd name="connsiteX28" fmla="*/ 1574157 w 1689904"/>
              <a:gd name="connsiteY28" fmla="*/ 1014713 h 1246207"/>
              <a:gd name="connsiteX29" fmla="*/ 1678330 w 1689904"/>
              <a:gd name="connsiteY29" fmla="*/ 979989 h 1246207"/>
              <a:gd name="connsiteX30" fmla="*/ 1689904 w 1689904"/>
              <a:gd name="connsiteY30" fmla="*/ 945265 h 1246207"/>
              <a:gd name="connsiteX31" fmla="*/ 1655180 w 1689904"/>
              <a:gd name="connsiteY31" fmla="*/ 806369 h 1246207"/>
              <a:gd name="connsiteX32" fmla="*/ 1632031 w 1689904"/>
              <a:gd name="connsiteY32" fmla="*/ 644323 h 1246207"/>
              <a:gd name="connsiteX33" fmla="*/ 1620456 w 1689904"/>
              <a:gd name="connsiteY33" fmla="*/ 586450 h 1246207"/>
              <a:gd name="connsiteX34" fmla="*/ 1562583 w 1689904"/>
              <a:gd name="connsiteY34" fmla="*/ 493852 h 1246207"/>
              <a:gd name="connsiteX35" fmla="*/ 1493135 w 1689904"/>
              <a:gd name="connsiteY35" fmla="*/ 378106 h 1246207"/>
              <a:gd name="connsiteX36" fmla="*/ 1469985 w 1689904"/>
              <a:gd name="connsiteY36" fmla="*/ 331807 h 1246207"/>
              <a:gd name="connsiteX37" fmla="*/ 1435261 w 1689904"/>
              <a:gd name="connsiteY37" fmla="*/ 308657 h 1246207"/>
              <a:gd name="connsiteX38" fmla="*/ 1377388 w 1689904"/>
              <a:gd name="connsiteY38" fmla="*/ 250784 h 1246207"/>
              <a:gd name="connsiteX39" fmla="*/ 1331089 w 1689904"/>
              <a:gd name="connsiteY39" fmla="*/ 204485 h 1246207"/>
              <a:gd name="connsiteX40" fmla="*/ 1284790 w 1689904"/>
              <a:gd name="connsiteY40" fmla="*/ 169761 h 1246207"/>
              <a:gd name="connsiteX41" fmla="*/ 1250066 w 1689904"/>
              <a:gd name="connsiteY41" fmla="*/ 135037 h 1246207"/>
              <a:gd name="connsiteX42" fmla="*/ 1192193 w 1689904"/>
              <a:gd name="connsiteY42" fmla="*/ 100313 h 1246207"/>
              <a:gd name="connsiteX43" fmla="*/ 1122745 w 1689904"/>
              <a:gd name="connsiteY43" fmla="*/ 77164 h 1246207"/>
              <a:gd name="connsiteX44" fmla="*/ 1099595 w 1689904"/>
              <a:gd name="connsiteY44" fmla="*/ 42440 h 1246207"/>
              <a:gd name="connsiteX45" fmla="*/ 972274 w 1689904"/>
              <a:gd name="connsiteY45" fmla="*/ 7716 h 1246207"/>
              <a:gd name="connsiteX46" fmla="*/ 671332 w 1689904"/>
              <a:gd name="connsiteY46" fmla="*/ 7716 h 1246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1689904" h="1246207">
                <a:moveTo>
                  <a:pt x="671332" y="7716"/>
                </a:moveTo>
                <a:cubicBezTo>
                  <a:pt x="599955" y="15432"/>
                  <a:pt x="586295" y="38158"/>
                  <a:pt x="544011" y="54014"/>
                </a:cubicBezTo>
                <a:cubicBezTo>
                  <a:pt x="524556" y="61309"/>
                  <a:pt x="503756" y="66152"/>
                  <a:pt x="486137" y="77164"/>
                </a:cubicBezTo>
                <a:cubicBezTo>
                  <a:pt x="472256" y="85840"/>
                  <a:pt x="464334" y="101838"/>
                  <a:pt x="451413" y="111888"/>
                </a:cubicBezTo>
                <a:cubicBezTo>
                  <a:pt x="429452" y="128969"/>
                  <a:pt x="405114" y="142754"/>
                  <a:pt x="381965" y="158187"/>
                </a:cubicBezTo>
                <a:cubicBezTo>
                  <a:pt x="370390" y="165903"/>
                  <a:pt x="360882" y="178608"/>
                  <a:pt x="347241" y="181336"/>
                </a:cubicBezTo>
                <a:cubicBezTo>
                  <a:pt x="277404" y="195304"/>
                  <a:pt x="308032" y="186690"/>
                  <a:pt x="254643" y="204485"/>
                </a:cubicBezTo>
                <a:lnTo>
                  <a:pt x="208345" y="273933"/>
                </a:lnTo>
                <a:lnTo>
                  <a:pt x="185195" y="308657"/>
                </a:lnTo>
                <a:cubicBezTo>
                  <a:pt x="181337" y="320232"/>
                  <a:pt x="175803" y="331377"/>
                  <a:pt x="173621" y="343381"/>
                </a:cubicBezTo>
                <a:cubicBezTo>
                  <a:pt x="172823" y="347769"/>
                  <a:pt x="167062" y="445816"/>
                  <a:pt x="150471" y="470703"/>
                </a:cubicBezTo>
                <a:cubicBezTo>
                  <a:pt x="141391" y="484323"/>
                  <a:pt x="126226" y="492852"/>
                  <a:pt x="115747" y="505427"/>
                </a:cubicBezTo>
                <a:cubicBezTo>
                  <a:pt x="99033" y="525484"/>
                  <a:pt x="69167" y="582215"/>
                  <a:pt x="57874" y="598025"/>
                </a:cubicBezTo>
                <a:cubicBezTo>
                  <a:pt x="51531" y="606905"/>
                  <a:pt x="42441" y="613458"/>
                  <a:pt x="34724" y="621174"/>
                </a:cubicBezTo>
                <a:cubicBezTo>
                  <a:pt x="7717" y="702197"/>
                  <a:pt x="3858" y="667473"/>
                  <a:pt x="23150" y="725346"/>
                </a:cubicBezTo>
                <a:cubicBezTo>
                  <a:pt x="19292" y="756212"/>
                  <a:pt x="17140" y="787340"/>
                  <a:pt x="11575" y="817944"/>
                </a:cubicBezTo>
                <a:cubicBezTo>
                  <a:pt x="9392" y="829948"/>
                  <a:pt x="0" y="840467"/>
                  <a:pt x="0" y="852668"/>
                </a:cubicBezTo>
                <a:cubicBezTo>
                  <a:pt x="0" y="856073"/>
                  <a:pt x="18505" y="1141959"/>
                  <a:pt x="23150" y="1165184"/>
                </a:cubicBezTo>
                <a:cubicBezTo>
                  <a:pt x="25878" y="1178825"/>
                  <a:pt x="37246" y="1189346"/>
                  <a:pt x="46299" y="1199908"/>
                </a:cubicBezTo>
                <a:cubicBezTo>
                  <a:pt x="60503" y="1216479"/>
                  <a:pt x="92598" y="1246207"/>
                  <a:pt x="92598" y="1246207"/>
                </a:cubicBezTo>
                <a:cubicBezTo>
                  <a:pt x="138811" y="1239605"/>
                  <a:pt x="221348" y="1227330"/>
                  <a:pt x="266218" y="1223057"/>
                </a:cubicBezTo>
                <a:cubicBezTo>
                  <a:pt x="316297" y="1218288"/>
                  <a:pt x="366532" y="1215341"/>
                  <a:pt x="416689" y="1211483"/>
                </a:cubicBezTo>
                <a:cubicBezTo>
                  <a:pt x="559457" y="1068713"/>
                  <a:pt x="413590" y="1207015"/>
                  <a:pt x="509286" y="1130460"/>
                </a:cubicBezTo>
                <a:cubicBezTo>
                  <a:pt x="517808" y="1123643"/>
                  <a:pt x="525619" y="1115832"/>
                  <a:pt x="532436" y="1107311"/>
                </a:cubicBezTo>
                <a:cubicBezTo>
                  <a:pt x="541126" y="1096448"/>
                  <a:pt x="544722" y="1081277"/>
                  <a:pt x="555585" y="1072587"/>
                </a:cubicBezTo>
                <a:cubicBezTo>
                  <a:pt x="567056" y="1063410"/>
                  <a:pt x="645934" y="1049506"/>
                  <a:pt x="648183" y="1049437"/>
                </a:cubicBezTo>
                <a:cubicBezTo>
                  <a:pt x="879599" y="1042316"/>
                  <a:pt x="1111170" y="1041720"/>
                  <a:pt x="1342664" y="1037862"/>
                </a:cubicBezTo>
                <a:cubicBezTo>
                  <a:pt x="1358097" y="1034004"/>
                  <a:pt x="1373133" y="1027871"/>
                  <a:pt x="1388962" y="1026288"/>
                </a:cubicBezTo>
                <a:cubicBezTo>
                  <a:pt x="1450507" y="1020134"/>
                  <a:pt x="1513082" y="1024485"/>
                  <a:pt x="1574157" y="1014713"/>
                </a:cubicBezTo>
                <a:cubicBezTo>
                  <a:pt x="1610300" y="1008930"/>
                  <a:pt x="1678330" y="979989"/>
                  <a:pt x="1678330" y="979989"/>
                </a:cubicBezTo>
                <a:cubicBezTo>
                  <a:pt x="1682188" y="968414"/>
                  <a:pt x="1689904" y="957466"/>
                  <a:pt x="1689904" y="945265"/>
                </a:cubicBezTo>
                <a:cubicBezTo>
                  <a:pt x="1689904" y="898502"/>
                  <a:pt x="1669547" y="849468"/>
                  <a:pt x="1655180" y="806369"/>
                </a:cubicBezTo>
                <a:cubicBezTo>
                  <a:pt x="1647464" y="752354"/>
                  <a:pt x="1642732" y="697827"/>
                  <a:pt x="1632031" y="644323"/>
                </a:cubicBezTo>
                <a:cubicBezTo>
                  <a:pt x="1628173" y="625032"/>
                  <a:pt x="1626677" y="605114"/>
                  <a:pt x="1620456" y="586450"/>
                </a:cubicBezTo>
                <a:cubicBezTo>
                  <a:pt x="1604475" y="538508"/>
                  <a:pt x="1590000" y="536500"/>
                  <a:pt x="1562583" y="493852"/>
                </a:cubicBezTo>
                <a:cubicBezTo>
                  <a:pt x="1538252" y="456004"/>
                  <a:pt x="1513257" y="418350"/>
                  <a:pt x="1493135" y="378106"/>
                </a:cubicBezTo>
                <a:cubicBezTo>
                  <a:pt x="1485418" y="362673"/>
                  <a:pt x="1481031" y="345062"/>
                  <a:pt x="1469985" y="331807"/>
                </a:cubicBezTo>
                <a:cubicBezTo>
                  <a:pt x="1461079" y="321120"/>
                  <a:pt x="1446836" y="316374"/>
                  <a:pt x="1435261" y="308657"/>
                </a:cubicBezTo>
                <a:cubicBezTo>
                  <a:pt x="1390678" y="241781"/>
                  <a:pt x="1437405" y="302227"/>
                  <a:pt x="1377388" y="250784"/>
                </a:cubicBezTo>
                <a:cubicBezTo>
                  <a:pt x="1360817" y="236580"/>
                  <a:pt x="1348549" y="217580"/>
                  <a:pt x="1331089" y="204485"/>
                </a:cubicBezTo>
                <a:cubicBezTo>
                  <a:pt x="1315656" y="192910"/>
                  <a:pt x="1299437" y="182316"/>
                  <a:pt x="1284790" y="169761"/>
                </a:cubicBezTo>
                <a:cubicBezTo>
                  <a:pt x="1272362" y="159108"/>
                  <a:pt x="1263161" y="144858"/>
                  <a:pt x="1250066" y="135037"/>
                </a:cubicBezTo>
                <a:cubicBezTo>
                  <a:pt x="1232068" y="121539"/>
                  <a:pt x="1212674" y="109622"/>
                  <a:pt x="1192193" y="100313"/>
                </a:cubicBezTo>
                <a:cubicBezTo>
                  <a:pt x="1169979" y="90216"/>
                  <a:pt x="1122745" y="77164"/>
                  <a:pt x="1122745" y="77164"/>
                </a:cubicBezTo>
                <a:cubicBezTo>
                  <a:pt x="1115028" y="65589"/>
                  <a:pt x="1109432" y="52277"/>
                  <a:pt x="1099595" y="42440"/>
                </a:cubicBezTo>
                <a:cubicBezTo>
                  <a:pt x="1064526" y="7371"/>
                  <a:pt x="1021575" y="9085"/>
                  <a:pt x="972274" y="7716"/>
                </a:cubicBezTo>
                <a:cubicBezTo>
                  <a:pt x="864285" y="4716"/>
                  <a:pt x="742709" y="0"/>
                  <a:pt x="671332" y="7716"/>
                </a:cubicBezTo>
                <a:close/>
              </a:path>
            </a:pathLst>
          </a:custGeom>
          <a:noFill/>
          <a:ln>
            <a:solidFill>
              <a:schemeClr val="tx2">
                <a:lumMod val="60000"/>
                <a:lumOff val="4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sz="2400">
              <a:latin typeface="Times New Roman" pitchFamily="18" charset="0"/>
              <a:cs typeface="Times New Roman" pitchFamily="18" charset="0"/>
            </a:endParaRPr>
          </a:p>
        </p:txBody>
      </p:sp>
      <p:sp>
        <p:nvSpPr>
          <p:cNvPr id="66" name="Freeform 65"/>
          <p:cNvSpPr/>
          <p:nvPr/>
        </p:nvSpPr>
        <p:spPr>
          <a:xfrm>
            <a:off x="2001838" y="4733925"/>
            <a:ext cx="1604962" cy="1273175"/>
          </a:xfrm>
          <a:custGeom>
            <a:avLst/>
            <a:gdLst>
              <a:gd name="connsiteX0" fmla="*/ 1423686 w 1603684"/>
              <a:gd name="connsiteY0" fmla="*/ 347240 h 1273215"/>
              <a:gd name="connsiteX1" fmla="*/ 1238491 w 1603684"/>
              <a:gd name="connsiteY1" fmla="*/ 219919 h 1273215"/>
              <a:gd name="connsiteX2" fmla="*/ 1145894 w 1603684"/>
              <a:gd name="connsiteY2" fmla="*/ 150470 h 1273215"/>
              <a:gd name="connsiteX3" fmla="*/ 1030147 w 1603684"/>
              <a:gd name="connsiteY3" fmla="*/ 92597 h 1273215"/>
              <a:gd name="connsiteX4" fmla="*/ 937550 w 1603684"/>
              <a:gd name="connsiteY4" fmla="*/ 46298 h 1273215"/>
              <a:gd name="connsiteX5" fmla="*/ 914400 w 1603684"/>
              <a:gd name="connsiteY5" fmla="*/ 23149 h 1273215"/>
              <a:gd name="connsiteX6" fmla="*/ 844952 w 1603684"/>
              <a:gd name="connsiteY6" fmla="*/ 0 h 1273215"/>
              <a:gd name="connsiteX7" fmla="*/ 254643 w 1603684"/>
              <a:gd name="connsiteY7" fmla="*/ 23149 h 1273215"/>
              <a:gd name="connsiteX8" fmla="*/ 162046 w 1603684"/>
              <a:gd name="connsiteY8" fmla="*/ 57873 h 1273215"/>
              <a:gd name="connsiteX9" fmla="*/ 127322 w 1603684"/>
              <a:gd name="connsiteY9" fmla="*/ 69448 h 1273215"/>
              <a:gd name="connsiteX10" fmla="*/ 81023 w 1603684"/>
              <a:gd name="connsiteY10" fmla="*/ 127321 h 1273215"/>
              <a:gd name="connsiteX11" fmla="*/ 69448 w 1603684"/>
              <a:gd name="connsiteY11" fmla="*/ 162045 h 1273215"/>
              <a:gd name="connsiteX12" fmla="*/ 46299 w 1603684"/>
              <a:gd name="connsiteY12" fmla="*/ 208344 h 1273215"/>
              <a:gd name="connsiteX13" fmla="*/ 34724 w 1603684"/>
              <a:gd name="connsiteY13" fmla="*/ 254643 h 1273215"/>
              <a:gd name="connsiteX14" fmla="*/ 11575 w 1603684"/>
              <a:gd name="connsiteY14" fmla="*/ 289367 h 1273215"/>
              <a:gd name="connsiteX15" fmla="*/ 0 w 1603684"/>
              <a:gd name="connsiteY15" fmla="*/ 324091 h 1273215"/>
              <a:gd name="connsiteX16" fmla="*/ 11575 w 1603684"/>
              <a:gd name="connsiteY16" fmla="*/ 555584 h 1273215"/>
              <a:gd name="connsiteX17" fmla="*/ 34724 w 1603684"/>
              <a:gd name="connsiteY17" fmla="*/ 590308 h 1273215"/>
              <a:gd name="connsiteX18" fmla="*/ 92598 w 1603684"/>
              <a:gd name="connsiteY18" fmla="*/ 636607 h 1273215"/>
              <a:gd name="connsiteX19" fmla="*/ 162046 w 1603684"/>
              <a:gd name="connsiteY19" fmla="*/ 659757 h 1273215"/>
              <a:gd name="connsiteX20" fmla="*/ 266218 w 1603684"/>
              <a:gd name="connsiteY20" fmla="*/ 752354 h 1273215"/>
              <a:gd name="connsiteX21" fmla="*/ 312517 w 1603684"/>
              <a:gd name="connsiteY21" fmla="*/ 798653 h 1273215"/>
              <a:gd name="connsiteX22" fmla="*/ 358815 w 1603684"/>
              <a:gd name="connsiteY22" fmla="*/ 833377 h 1273215"/>
              <a:gd name="connsiteX23" fmla="*/ 428264 w 1603684"/>
              <a:gd name="connsiteY23" fmla="*/ 914400 h 1273215"/>
              <a:gd name="connsiteX24" fmla="*/ 486137 w 1603684"/>
              <a:gd name="connsiteY24" fmla="*/ 960698 h 1273215"/>
              <a:gd name="connsiteX25" fmla="*/ 567160 w 1603684"/>
              <a:gd name="connsiteY25" fmla="*/ 1030146 h 1273215"/>
              <a:gd name="connsiteX26" fmla="*/ 659757 w 1603684"/>
              <a:gd name="connsiteY26" fmla="*/ 1122744 h 1273215"/>
              <a:gd name="connsiteX27" fmla="*/ 682907 w 1603684"/>
              <a:gd name="connsiteY27" fmla="*/ 1169043 h 1273215"/>
              <a:gd name="connsiteX28" fmla="*/ 717631 w 1603684"/>
              <a:gd name="connsiteY28" fmla="*/ 1192192 h 1273215"/>
              <a:gd name="connsiteX29" fmla="*/ 810228 w 1603684"/>
              <a:gd name="connsiteY29" fmla="*/ 1261640 h 1273215"/>
              <a:gd name="connsiteX30" fmla="*/ 844952 w 1603684"/>
              <a:gd name="connsiteY30" fmla="*/ 1273215 h 1273215"/>
              <a:gd name="connsiteX31" fmla="*/ 1145894 w 1603684"/>
              <a:gd name="connsiteY31" fmla="*/ 1261640 h 1273215"/>
              <a:gd name="connsiteX32" fmla="*/ 1296365 w 1603684"/>
              <a:gd name="connsiteY32" fmla="*/ 1250065 h 1273215"/>
              <a:gd name="connsiteX33" fmla="*/ 1435261 w 1603684"/>
              <a:gd name="connsiteY33" fmla="*/ 1157468 h 1273215"/>
              <a:gd name="connsiteX34" fmla="*/ 1504709 w 1603684"/>
              <a:gd name="connsiteY34" fmla="*/ 1088020 h 1273215"/>
              <a:gd name="connsiteX35" fmla="*/ 1562583 w 1603684"/>
              <a:gd name="connsiteY35" fmla="*/ 995422 h 1273215"/>
              <a:gd name="connsiteX36" fmla="*/ 1585732 w 1603684"/>
              <a:gd name="connsiteY36" fmla="*/ 960698 h 1273215"/>
              <a:gd name="connsiteX37" fmla="*/ 1574157 w 1603684"/>
              <a:gd name="connsiteY37" fmla="*/ 590308 h 1273215"/>
              <a:gd name="connsiteX38" fmla="*/ 1527858 w 1603684"/>
              <a:gd name="connsiteY38" fmla="*/ 520860 h 1273215"/>
              <a:gd name="connsiteX39" fmla="*/ 1481560 w 1603684"/>
              <a:gd name="connsiteY39" fmla="*/ 451412 h 1273215"/>
              <a:gd name="connsiteX40" fmla="*/ 1458410 w 1603684"/>
              <a:gd name="connsiteY40" fmla="*/ 358815 h 1273215"/>
              <a:gd name="connsiteX41" fmla="*/ 1423686 w 1603684"/>
              <a:gd name="connsiteY41" fmla="*/ 347240 h 12732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1603684" h="1273215">
                <a:moveTo>
                  <a:pt x="1423686" y="347240"/>
                </a:moveTo>
                <a:cubicBezTo>
                  <a:pt x="1387033" y="324091"/>
                  <a:pt x="1291461" y="272892"/>
                  <a:pt x="1238491" y="219919"/>
                </a:cubicBezTo>
                <a:cubicBezTo>
                  <a:pt x="1205936" y="187363"/>
                  <a:pt x="1198247" y="176646"/>
                  <a:pt x="1145894" y="150470"/>
                </a:cubicBezTo>
                <a:cubicBezTo>
                  <a:pt x="1107312" y="131179"/>
                  <a:pt x="1066039" y="116524"/>
                  <a:pt x="1030147" y="92597"/>
                </a:cubicBezTo>
                <a:cubicBezTo>
                  <a:pt x="978135" y="57923"/>
                  <a:pt x="1008339" y="74615"/>
                  <a:pt x="937550" y="46298"/>
                </a:cubicBezTo>
                <a:cubicBezTo>
                  <a:pt x="929833" y="38582"/>
                  <a:pt x="924161" y="28029"/>
                  <a:pt x="914400" y="23149"/>
                </a:cubicBezTo>
                <a:cubicBezTo>
                  <a:pt x="892575" y="12237"/>
                  <a:pt x="844952" y="0"/>
                  <a:pt x="844952" y="0"/>
                </a:cubicBezTo>
                <a:cubicBezTo>
                  <a:pt x="747906" y="2854"/>
                  <a:pt x="401104" y="9200"/>
                  <a:pt x="254643" y="23149"/>
                </a:cubicBezTo>
                <a:cubicBezTo>
                  <a:pt x="208919" y="27504"/>
                  <a:pt x="203795" y="39981"/>
                  <a:pt x="162046" y="57873"/>
                </a:cubicBezTo>
                <a:cubicBezTo>
                  <a:pt x="150832" y="62679"/>
                  <a:pt x="138897" y="65590"/>
                  <a:pt x="127322" y="69448"/>
                </a:cubicBezTo>
                <a:cubicBezTo>
                  <a:pt x="105788" y="90981"/>
                  <a:pt x="95625" y="98116"/>
                  <a:pt x="81023" y="127321"/>
                </a:cubicBezTo>
                <a:cubicBezTo>
                  <a:pt x="75567" y="138234"/>
                  <a:pt x="74254" y="150831"/>
                  <a:pt x="69448" y="162045"/>
                </a:cubicBezTo>
                <a:cubicBezTo>
                  <a:pt x="62651" y="177904"/>
                  <a:pt x="52357" y="192188"/>
                  <a:pt x="46299" y="208344"/>
                </a:cubicBezTo>
                <a:cubicBezTo>
                  <a:pt x="40713" y="223239"/>
                  <a:pt x="40990" y="240021"/>
                  <a:pt x="34724" y="254643"/>
                </a:cubicBezTo>
                <a:cubicBezTo>
                  <a:pt x="29244" y="267429"/>
                  <a:pt x="17796" y="276925"/>
                  <a:pt x="11575" y="289367"/>
                </a:cubicBezTo>
                <a:cubicBezTo>
                  <a:pt x="6119" y="300280"/>
                  <a:pt x="3858" y="312516"/>
                  <a:pt x="0" y="324091"/>
                </a:cubicBezTo>
                <a:cubicBezTo>
                  <a:pt x="3858" y="401255"/>
                  <a:pt x="1582" y="478972"/>
                  <a:pt x="11575" y="555584"/>
                </a:cubicBezTo>
                <a:cubicBezTo>
                  <a:pt x="13374" y="569378"/>
                  <a:pt x="26034" y="579445"/>
                  <a:pt x="34724" y="590308"/>
                </a:cubicBezTo>
                <a:cubicBezTo>
                  <a:pt x="47994" y="606896"/>
                  <a:pt x="73927" y="628309"/>
                  <a:pt x="92598" y="636607"/>
                </a:cubicBezTo>
                <a:cubicBezTo>
                  <a:pt x="114896" y="646517"/>
                  <a:pt x="162046" y="659757"/>
                  <a:pt x="162046" y="659757"/>
                </a:cubicBezTo>
                <a:cubicBezTo>
                  <a:pt x="329901" y="827612"/>
                  <a:pt x="129969" y="633137"/>
                  <a:pt x="266218" y="752354"/>
                </a:cubicBezTo>
                <a:cubicBezTo>
                  <a:pt x="282643" y="766726"/>
                  <a:pt x="296092" y="784281"/>
                  <a:pt x="312517" y="798653"/>
                </a:cubicBezTo>
                <a:cubicBezTo>
                  <a:pt x="327035" y="811356"/>
                  <a:pt x="345174" y="819736"/>
                  <a:pt x="358815" y="833377"/>
                </a:cubicBezTo>
                <a:cubicBezTo>
                  <a:pt x="412925" y="887487"/>
                  <a:pt x="387206" y="879208"/>
                  <a:pt x="428264" y="914400"/>
                </a:cubicBezTo>
                <a:cubicBezTo>
                  <a:pt x="447021" y="930477"/>
                  <a:pt x="468668" y="943229"/>
                  <a:pt x="486137" y="960698"/>
                </a:cubicBezTo>
                <a:cubicBezTo>
                  <a:pt x="560278" y="1034839"/>
                  <a:pt x="499013" y="1007432"/>
                  <a:pt x="567160" y="1030146"/>
                </a:cubicBezTo>
                <a:cubicBezTo>
                  <a:pt x="598026" y="1061012"/>
                  <a:pt x="640235" y="1083702"/>
                  <a:pt x="659757" y="1122744"/>
                </a:cubicBezTo>
                <a:cubicBezTo>
                  <a:pt x="667474" y="1138177"/>
                  <a:pt x="671861" y="1155788"/>
                  <a:pt x="682907" y="1169043"/>
                </a:cubicBezTo>
                <a:cubicBezTo>
                  <a:pt x="691813" y="1179730"/>
                  <a:pt x="706502" y="1183845"/>
                  <a:pt x="717631" y="1192192"/>
                </a:cubicBezTo>
                <a:cubicBezTo>
                  <a:pt x="734672" y="1204973"/>
                  <a:pt x="784057" y="1248554"/>
                  <a:pt x="810228" y="1261640"/>
                </a:cubicBezTo>
                <a:cubicBezTo>
                  <a:pt x="821141" y="1267096"/>
                  <a:pt x="833377" y="1269357"/>
                  <a:pt x="844952" y="1273215"/>
                </a:cubicBezTo>
                <a:lnTo>
                  <a:pt x="1145894" y="1261640"/>
                </a:lnTo>
                <a:cubicBezTo>
                  <a:pt x="1196133" y="1259064"/>
                  <a:pt x="1247995" y="1263885"/>
                  <a:pt x="1296365" y="1250065"/>
                </a:cubicBezTo>
                <a:cubicBezTo>
                  <a:pt x="1310394" y="1246057"/>
                  <a:pt x="1410155" y="1180063"/>
                  <a:pt x="1435261" y="1157468"/>
                </a:cubicBezTo>
                <a:cubicBezTo>
                  <a:pt x="1459595" y="1135567"/>
                  <a:pt x="1504709" y="1088020"/>
                  <a:pt x="1504709" y="1088020"/>
                </a:cubicBezTo>
                <a:cubicBezTo>
                  <a:pt x="1532257" y="1005374"/>
                  <a:pt x="1507555" y="1032108"/>
                  <a:pt x="1562583" y="995422"/>
                </a:cubicBezTo>
                <a:cubicBezTo>
                  <a:pt x="1570299" y="983847"/>
                  <a:pt x="1583168" y="974371"/>
                  <a:pt x="1585732" y="960698"/>
                </a:cubicBezTo>
                <a:cubicBezTo>
                  <a:pt x="1603684" y="864951"/>
                  <a:pt x="1601513" y="672379"/>
                  <a:pt x="1574157" y="590308"/>
                </a:cubicBezTo>
                <a:cubicBezTo>
                  <a:pt x="1552022" y="523898"/>
                  <a:pt x="1578436" y="585888"/>
                  <a:pt x="1527858" y="520860"/>
                </a:cubicBezTo>
                <a:cubicBezTo>
                  <a:pt x="1510777" y="498899"/>
                  <a:pt x="1481560" y="451412"/>
                  <a:pt x="1481560" y="451412"/>
                </a:cubicBezTo>
                <a:cubicBezTo>
                  <a:pt x="1479070" y="438963"/>
                  <a:pt x="1469088" y="376612"/>
                  <a:pt x="1458410" y="358815"/>
                </a:cubicBezTo>
                <a:cubicBezTo>
                  <a:pt x="1442883" y="332937"/>
                  <a:pt x="1460339" y="370389"/>
                  <a:pt x="1423686" y="347240"/>
                </a:cubicBezTo>
                <a:close/>
              </a:path>
            </a:pathLst>
          </a:cu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sz="2000">
              <a:solidFill>
                <a:schemeClr val="tx1"/>
              </a:solidFill>
              <a:latin typeface="Times New Roman" pitchFamily="18" charset="0"/>
              <a:cs typeface="Times New Roman" pitchFamily="18" charset="0"/>
            </a:endParaRPr>
          </a:p>
        </p:txBody>
      </p:sp>
      <p:sp>
        <p:nvSpPr>
          <p:cNvPr id="319513" name="Date Placeholder 38"/>
          <p:cNvSpPr txBox="1">
            <a:spLocks noGrp="1"/>
          </p:cNvSpPr>
          <p:nvPr/>
        </p:nvSpPr>
        <p:spPr bwMode="auto">
          <a:xfrm>
            <a:off x="6096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algn="l" eaLnBrk="1" hangingPunct="1">
              <a:spcBef>
                <a:spcPct val="0"/>
              </a:spcBef>
            </a:pPr>
            <a:fld id="{144AB9E1-1A93-48A0-AEAA-B1906CE8800C}" type="datetime1">
              <a:rPr lang="en-US" altLang="zh-CN" sz="1200"/>
              <a:pPr algn="l" eaLnBrk="1" hangingPunct="1">
                <a:spcBef>
                  <a:spcPct val="0"/>
                </a:spcBef>
              </a:pPr>
              <a:t>12/2/17</a:t>
            </a:fld>
            <a:endParaRPr lang="en-US" altLang="zh-CN" sz="1200"/>
          </a:p>
        </p:txBody>
      </p:sp>
      <p:sp>
        <p:nvSpPr>
          <p:cNvPr id="319514" name="TextBox 39"/>
          <p:cNvSpPr txBox="1">
            <a:spLocks noChangeArrowheads="1"/>
          </p:cNvSpPr>
          <p:nvPr/>
        </p:nvSpPr>
        <p:spPr bwMode="auto">
          <a:xfrm>
            <a:off x="228600" y="3048000"/>
            <a:ext cx="914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eaLnBrk="1" hangingPunct="1"/>
            <a:r>
              <a:rPr lang="en-US" altLang="en-US" sz="2000" i="1">
                <a:latin typeface="Times New Roman" panose="02020603050405020304" pitchFamily="18" charset="0"/>
                <a:cs typeface="Times New Roman" panose="02020603050405020304" pitchFamily="18" charset="0"/>
              </a:rPr>
              <a:t>k=3</a:t>
            </a:r>
          </a:p>
        </p:txBody>
      </p:sp>
      <p:sp>
        <p:nvSpPr>
          <p:cNvPr id="319515" name="TextBox 40"/>
          <p:cNvSpPr txBox="1">
            <a:spLocks noChangeArrowheads="1"/>
          </p:cNvSpPr>
          <p:nvPr/>
        </p:nvSpPr>
        <p:spPr bwMode="auto">
          <a:xfrm>
            <a:off x="179388" y="3357563"/>
            <a:ext cx="1066800" cy="630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eaLnBrk="1" hangingPunct="1"/>
            <a:r>
              <a:rPr lang="en-US" altLang="en-US" sz="1400" i="1">
                <a:latin typeface="Times New Roman" panose="02020603050405020304" pitchFamily="18" charset="0"/>
                <a:cs typeface="Times New Roman" panose="02020603050405020304" pitchFamily="18" charset="0"/>
              </a:rPr>
              <a:t>0: friend</a:t>
            </a:r>
          </a:p>
          <a:p>
            <a:pPr eaLnBrk="1" hangingPunct="1"/>
            <a:r>
              <a:rPr lang="en-US" altLang="en-US" sz="1400" i="1">
                <a:latin typeface="Times New Roman" panose="02020603050405020304" pitchFamily="18" charset="0"/>
                <a:cs typeface="Times New Roman" panose="02020603050405020304" pitchFamily="18" charset="0"/>
              </a:rPr>
              <a:t>1: family</a:t>
            </a:r>
          </a:p>
        </p:txBody>
      </p:sp>
    </p:spTree>
    <p:extLst>
      <p:ext uri="{BB962C8B-B14F-4D97-AF65-F5344CB8AC3E}">
        <p14:creationId xmlns:p14="http://schemas.microsoft.com/office/powerpoint/2010/main" val="3589240620"/>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p:txBody>
          <a:bodyPr>
            <a:normAutofit/>
          </a:bodyPr>
          <a:lstStyle/>
          <a:p>
            <a:r>
              <a:rPr lang="en-US" altLang="zh-CN" sz="3400"/>
              <a:t>Avoid Attacks Using Knowledge 2</a:t>
            </a:r>
            <a:endParaRPr lang="zh-CN" altLang="en-US" sz="3400"/>
          </a:p>
        </p:txBody>
      </p:sp>
      <p:sp>
        <p:nvSpPr>
          <p:cNvPr id="29" name="Oval 28"/>
          <p:cNvSpPr/>
          <p:nvPr/>
        </p:nvSpPr>
        <p:spPr>
          <a:xfrm>
            <a:off x="2057400" y="4038600"/>
            <a:ext cx="152400" cy="1524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sz="2000">
              <a:solidFill>
                <a:schemeClr val="tx1"/>
              </a:solidFill>
              <a:latin typeface="Times New Roman" pitchFamily="18" charset="0"/>
              <a:cs typeface="Times New Roman" pitchFamily="18" charset="0"/>
            </a:endParaRPr>
          </a:p>
        </p:txBody>
      </p:sp>
      <p:sp>
        <p:nvSpPr>
          <p:cNvPr id="30" name="Oval 29"/>
          <p:cNvSpPr/>
          <p:nvPr/>
        </p:nvSpPr>
        <p:spPr>
          <a:xfrm>
            <a:off x="2438400" y="3352800"/>
            <a:ext cx="152400" cy="1524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sz="2000">
              <a:solidFill>
                <a:schemeClr val="tx1"/>
              </a:solidFill>
              <a:latin typeface="Times New Roman" pitchFamily="18" charset="0"/>
              <a:cs typeface="Times New Roman" pitchFamily="18" charset="0"/>
            </a:endParaRPr>
          </a:p>
        </p:txBody>
      </p:sp>
      <p:sp>
        <p:nvSpPr>
          <p:cNvPr id="31" name="Oval 30"/>
          <p:cNvSpPr/>
          <p:nvPr/>
        </p:nvSpPr>
        <p:spPr>
          <a:xfrm>
            <a:off x="2971800" y="3962400"/>
            <a:ext cx="152400" cy="1524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sz="2000">
              <a:solidFill>
                <a:schemeClr val="tx1"/>
              </a:solidFill>
              <a:latin typeface="Times New Roman" pitchFamily="18" charset="0"/>
              <a:cs typeface="Times New Roman" pitchFamily="18" charset="0"/>
            </a:endParaRPr>
          </a:p>
        </p:txBody>
      </p:sp>
      <p:sp>
        <p:nvSpPr>
          <p:cNvPr id="32" name="Oval 31"/>
          <p:cNvSpPr/>
          <p:nvPr/>
        </p:nvSpPr>
        <p:spPr>
          <a:xfrm>
            <a:off x="2209800" y="4876800"/>
            <a:ext cx="152400" cy="152400"/>
          </a:xfrm>
          <a:prstGeom prst="ellips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sz="2000">
              <a:solidFill>
                <a:schemeClr val="tx1"/>
              </a:solidFill>
              <a:latin typeface="Times New Roman" pitchFamily="18" charset="0"/>
              <a:cs typeface="Times New Roman" pitchFamily="18" charset="0"/>
            </a:endParaRPr>
          </a:p>
        </p:txBody>
      </p:sp>
      <p:sp>
        <p:nvSpPr>
          <p:cNvPr id="33" name="Oval 32"/>
          <p:cNvSpPr/>
          <p:nvPr/>
        </p:nvSpPr>
        <p:spPr>
          <a:xfrm>
            <a:off x="3124200" y="5638800"/>
            <a:ext cx="152400" cy="152400"/>
          </a:xfrm>
          <a:prstGeom prst="ellips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34" name="Oval 33"/>
          <p:cNvSpPr/>
          <p:nvPr/>
        </p:nvSpPr>
        <p:spPr>
          <a:xfrm>
            <a:off x="2895600" y="5105400"/>
            <a:ext cx="152400" cy="152400"/>
          </a:xfrm>
          <a:prstGeom prst="ellips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sz="2000">
              <a:solidFill>
                <a:schemeClr val="tx1"/>
              </a:solidFill>
              <a:latin typeface="Times New Roman" pitchFamily="18" charset="0"/>
              <a:cs typeface="Times New Roman" pitchFamily="18" charset="0"/>
            </a:endParaRPr>
          </a:p>
        </p:txBody>
      </p:sp>
      <p:cxnSp>
        <p:nvCxnSpPr>
          <p:cNvPr id="36" name="Straight Connector 35"/>
          <p:cNvCxnSpPr>
            <a:endCxn id="29" idx="2"/>
          </p:cNvCxnSpPr>
          <p:nvPr/>
        </p:nvCxnSpPr>
        <p:spPr>
          <a:xfrm flipV="1">
            <a:off x="1676400" y="4114800"/>
            <a:ext cx="3810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p:cNvCxnSpPr>
            <a:stCxn id="29" idx="4"/>
            <a:endCxn id="32" idx="0"/>
          </p:cNvCxnSpPr>
          <p:nvPr/>
        </p:nvCxnSpPr>
        <p:spPr>
          <a:xfrm rot="16200000" flipH="1">
            <a:off x="1866900" y="4457700"/>
            <a:ext cx="6858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p:cNvCxnSpPr>
            <a:stCxn id="34" idx="0"/>
            <a:endCxn id="29" idx="5"/>
          </p:cNvCxnSpPr>
          <p:nvPr/>
        </p:nvCxnSpPr>
        <p:spPr>
          <a:xfrm rot="16200000" flipV="1">
            <a:off x="2111375" y="4244975"/>
            <a:ext cx="936625" cy="784225"/>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p:cNvCxnSpPr>
            <a:endCxn id="33" idx="2"/>
          </p:cNvCxnSpPr>
          <p:nvPr/>
        </p:nvCxnSpPr>
        <p:spPr>
          <a:xfrm>
            <a:off x="1600200" y="5334000"/>
            <a:ext cx="1524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p:cNvCxnSpPr>
            <a:stCxn id="31" idx="4"/>
            <a:endCxn id="33" idx="0"/>
          </p:cNvCxnSpPr>
          <p:nvPr/>
        </p:nvCxnSpPr>
        <p:spPr>
          <a:xfrm rot="16200000" flipH="1">
            <a:off x="2362200" y="4800600"/>
            <a:ext cx="1524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Straight Connector 50"/>
          <p:cNvCxnSpPr>
            <a:stCxn id="30" idx="2"/>
          </p:cNvCxnSpPr>
          <p:nvPr/>
        </p:nvCxnSpPr>
        <p:spPr>
          <a:xfrm rot="10800000" flipV="1">
            <a:off x="1600200" y="3429000"/>
            <a:ext cx="838200" cy="685800"/>
          </a:xfrm>
          <a:prstGeom prst="line">
            <a:avLst/>
          </a:prstGeom>
        </p:spPr>
        <p:style>
          <a:lnRef idx="1">
            <a:schemeClr val="accent1"/>
          </a:lnRef>
          <a:fillRef idx="0">
            <a:schemeClr val="accent1"/>
          </a:fillRef>
          <a:effectRef idx="0">
            <a:schemeClr val="accent1"/>
          </a:effectRef>
          <a:fontRef idx="minor">
            <a:schemeClr val="tx1"/>
          </a:fontRef>
        </p:style>
      </p:cxnSp>
      <p:sp>
        <p:nvSpPr>
          <p:cNvPr id="321551" name="TextBox 56"/>
          <p:cNvSpPr txBox="1">
            <a:spLocks noChangeArrowheads="1"/>
          </p:cNvSpPr>
          <p:nvPr/>
        </p:nvSpPr>
        <p:spPr bwMode="auto">
          <a:xfrm>
            <a:off x="1665288" y="3967163"/>
            <a:ext cx="2286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eaLnBrk="1" hangingPunct="1"/>
            <a:r>
              <a:rPr lang="en-US" altLang="en-US" sz="2000">
                <a:latin typeface="Times New Roman" panose="02020603050405020304" pitchFamily="18" charset="0"/>
                <a:cs typeface="Times New Roman" panose="02020603050405020304" pitchFamily="18" charset="0"/>
              </a:rPr>
              <a:t>0</a:t>
            </a:r>
          </a:p>
        </p:txBody>
      </p:sp>
      <p:sp>
        <p:nvSpPr>
          <p:cNvPr id="321552" name="TextBox 59"/>
          <p:cNvSpPr txBox="1">
            <a:spLocks noChangeArrowheads="1"/>
          </p:cNvSpPr>
          <p:nvPr/>
        </p:nvSpPr>
        <p:spPr bwMode="auto">
          <a:xfrm>
            <a:off x="1905000" y="4354513"/>
            <a:ext cx="2286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eaLnBrk="1" hangingPunct="1"/>
            <a:r>
              <a:rPr lang="en-US" altLang="en-US" sz="2000">
                <a:latin typeface="Times New Roman" panose="02020603050405020304" pitchFamily="18" charset="0"/>
                <a:cs typeface="Times New Roman" panose="02020603050405020304" pitchFamily="18" charset="0"/>
              </a:rPr>
              <a:t>1</a:t>
            </a:r>
          </a:p>
        </p:txBody>
      </p:sp>
      <p:sp>
        <p:nvSpPr>
          <p:cNvPr id="321553" name="TextBox 60"/>
          <p:cNvSpPr txBox="1">
            <a:spLocks noChangeArrowheads="1"/>
          </p:cNvSpPr>
          <p:nvPr/>
        </p:nvSpPr>
        <p:spPr bwMode="auto">
          <a:xfrm>
            <a:off x="2438400" y="4202113"/>
            <a:ext cx="2286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eaLnBrk="1" hangingPunct="1"/>
            <a:r>
              <a:rPr lang="en-US" altLang="en-US" sz="2000">
                <a:latin typeface="Times New Roman" panose="02020603050405020304" pitchFamily="18" charset="0"/>
                <a:cs typeface="Times New Roman" panose="02020603050405020304" pitchFamily="18" charset="0"/>
              </a:rPr>
              <a:t>1</a:t>
            </a:r>
          </a:p>
        </p:txBody>
      </p:sp>
      <p:sp>
        <p:nvSpPr>
          <p:cNvPr id="321554" name="TextBox 61"/>
          <p:cNvSpPr txBox="1">
            <a:spLocks noChangeArrowheads="1"/>
          </p:cNvSpPr>
          <p:nvPr/>
        </p:nvSpPr>
        <p:spPr bwMode="auto">
          <a:xfrm>
            <a:off x="2286000" y="5192713"/>
            <a:ext cx="2286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eaLnBrk="1" hangingPunct="1"/>
            <a:r>
              <a:rPr lang="en-US" altLang="en-US" sz="2000">
                <a:latin typeface="Times New Roman" panose="02020603050405020304" pitchFamily="18" charset="0"/>
                <a:cs typeface="Times New Roman" panose="02020603050405020304" pitchFamily="18" charset="0"/>
              </a:rPr>
              <a:t>1</a:t>
            </a:r>
          </a:p>
        </p:txBody>
      </p:sp>
      <p:sp>
        <p:nvSpPr>
          <p:cNvPr id="321555" name="TextBox 62"/>
          <p:cNvSpPr txBox="1">
            <a:spLocks noChangeArrowheads="1"/>
          </p:cNvSpPr>
          <p:nvPr/>
        </p:nvSpPr>
        <p:spPr bwMode="auto">
          <a:xfrm>
            <a:off x="3124200" y="4648200"/>
            <a:ext cx="2286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eaLnBrk="1" hangingPunct="1"/>
            <a:r>
              <a:rPr lang="en-US" altLang="en-US" sz="2000">
                <a:latin typeface="Times New Roman" panose="02020603050405020304" pitchFamily="18" charset="0"/>
                <a:cs typeface="Times New Roman" panose="02020603050405020304" pitchFamily="18" charset="0"/>
              </a:rPr>
              <a:t>0</a:t>
            </a:r>
          </a:p>
        </p:txBody>
      </p:sp>
      <p:sp>
        <p:nvSpPr>
          <p:cNvPr id="65" name="Freeform 64"/>
          <p:cNvSpPr/>
          <p:nvPr/>
        </p:nvSpPr>
        <p:spPr>
          <a:xfrm>
            <a:off x="1885950" y="3186113"/>
            <a:ext cx="1690688" cy="1247775"/>
          </a:xfrm>
          <a:custGeom>
            <a:avLst/>
            <a:gdLst>
              <a:gd name="connsiteX0" fmla="*/ 671332 w 1689904"/>
              <a:gd name="connsiteY0" fmla="*/ 7716 h 1246207"/>
              <a:gd name="connsiteX1" fmla="*/ 544011 w 1689904"/>
              <a:gd name="connsiteY1" fmla="*/ 54014 h 1246207"/>
              <a:gd name="connsiteX2" fmla="*/ 486137 w 1689904"/>
              <a:gd name="connsiteY2" fmla="*/ 77164 h 1246207"/>
              <a:gd name="connsiteX3" fmla="*/ 451413 w 1689904"/>
              <a:gd name="connsiteY3" fmla="*/ 111888 h 1246207"/>
              <a:gd name="connsiteX4" fmla="*/ 381965 w 1689904"/>
              <a:gd name="connsiteY4" fmla="*/ 158187 h 1246207"/>
              <a:gd name="connsiteX5" fmla="*/ 347241 w 1689904"/>
              <a:gd name="connsiteY5" fmla="*/ 181336 h 1246207"/>
              <a:gd name="connsiteX6" fmla="*/ 254643 w 1689904"/>
              <a:gd name="connsiteY6" fmla="*/ 204485 h 1246207"/>
              <a:gd name="connsiteX7" fmla="*/ 208345 w 1689904"/>
              <a:gd name="connsiteY7" fmla="*/ 273933 h 1246207"/>
              <a:gd name="connsiteX8" fmla="*/ 185195 w 1689904"/>
              <a:gd name="connsiteY8" fmla="*/ 308657 h 1246207"/>
              <a:gd name="connsiteX9" fmla="*/ 173621 w 1689904"/>
              <a:gd name="connsiteY9" fmla="*/ 343381 h 1246207"/>
              <a:gd name="connsiteX10" fmla="*/ 150471 w 1689904"/>
              <a:gd name="connsiteY10" fmla="*/ 470703 h 1246207"/>
              <a:gd name="connsiteX11" fmla="*/ 115747 w 1689904"/>
              <a:gd name="connsiteY11" fmla="*/ 505427 h 1246207"/>
              <a:gd name="connsiteX12" fmla="*/ 57874 w 1689904"/>
              <a:gd name="connsiteY12" fmla="*/ 598025 h 1246207"/>
              <a:gd name="connsiteX13" fmla="*/ 34724 w 1689904"/>
              <a:gd name="connsiteY13" fmla="*/ 621174 h 1246207"/>
              <a:gd name="connsiteX14" fmla="*/ 23150 w 1689904"/>
              <a:gd name="connsiteY14" fmla="*/ 725346 h 1246207"/>
              <a:gd name="connsiteX15" fmla="*/ 11575 w 1689904"/>
              <a:gd name="connsiteY15" fmla="*/ 817944 h 1246207"/>
              <a:gd name="connsiteX16" fmla="*/ 0 w 1689904"/>
              <a:gd name="connsiteY16" fmla="*/ 852668 h 1246207"/>
              <a:gd name="connsiteX17" fmla="*/ 23150 w 1689904"/>
              <a:gd name="connsiteY17" fmla="*/ 1165184 h 1246207"/>
              <a:gd name="connsiteX18" fmla="*/ 46299 w 1689904"/>
              <a:gd name="connsiteY18" fmla="*/ 1199908 h 1246207"/>
              <a:gd name="connsiteX19" fmla="*/ 92598 w 1689904"/>
              <a:gd name="connsiteY19" fmla="*/ 1246207 h 1246207"/>
              <a:gd name="connsiteX20" fmla="*/ 266218 w 1689904"/>
              <a:gd name="connsiteY20" fmla="*/ 1223057 h 1246207"/>
              <a:gd name="connsiteX21" fmla="*/ 416689 w 1689904"/>
              <a:gd name="connsiteY21" fmla="*/ 1211483 h 1246207"/>
              <a:gd name="connsiteX22" fmla="*/ 509286 w 1689904"/>
              <a:gd name="connsiteY22" fmla="*/ 1130460 h 1246207"/>
              <a:gd name="connsiteX23" fmla="*/ 532436 w 1689904"/>
              <a:gd name="connsiteY23" fmla="*/ 1107311 h 1246207"/>
              <a:gd name="connsiteX24" fmla="*/ 555585 w 1689904"/>
              <a:gd name="connsiteY24" fmla="*/ 1072587 h 1246207"/>
              <a:gd name="connsiteX25" fmla="*/ 648183 w 1689904"/>
              <a:gd name="connsiteY25" fmla="*/ 1049437 h 1246207"/>
              <a:gd name="connsiteX26" fmla="*/ 1342664 w 1689904"/>
              <a:gd name="connsiteY26" fmla="*/ 1037862 h 1246207"/>
              <a:gd name="connsiteX27" fmla="*/ 1388962 w 1689904"/>
              <a:gd name="connsiteY27" fmla="*/ 1026288 h 1246207"/>
              <a:gd name="connsiteX28" fmla="*/ 1574157 w 1689904"/>
              <a:gd name="connsiteY28" fmla="*/ 1014713 h 1246207"/>
              <a:gd name="connsiteX29" fmla="*/ 1678330 w 1689904"/>
              <a:gd name="connsiteY29" fmla="*/ 979989 h 1246207"/>
              <a:gd name="connsiteX30" fmla="*/ 1689904 w 1689904"/>
              <a:gd name="connsiteY30" fmla="*/ 945265 h 1246207"/>
              <a:gd name="connsiteX31" fmla="*/ 1655180 w 1689904"/>
              <a:gd name="connsiteY31" fmla="*/ 806369 h 1246207"/>
              <a:gd name="connsiteX32" fmla="*/ 1632031 w 1689904"/>
              <a:gd name="connsiteY32" fmla="*/ 644323 h 1246207"/>
              <a:gd name="connsiteX33" fmla="*/ 1620456 w 1689904"/>
              <a:gd name="connsiteY33" fmla="*/ 586450 h 1246207"/>
              <a:gd name="connsiteX34" fmla="*/ 1562583 w 1689904"/>
              <a:gd name="connsiteY34" fmla="*/ 493852 h 1246207"/>
              <a:gd name="connsiteX35" fmla="*/ 1493135 w 1689904"/>
              <a:gd name="connsiteY35" fmla="*/ 378106 h 1246207"/>
              <a:gd name="connsiteX36" fmla="*/ 1469985 w 1689904"/>
              <a:gd name="connsiteY36" fmla="*/ 331807 h 1246207"/>
              <a:gd name="connsiteX37" fmla="*/ 1435261 w 1689904"/>
              <a:gd name="connsiteY37" fmla="*/ 308657 h 1246207"/>
              <a:gd name="connsiteX38" fmla="*/ 1377388 w 1689904"/>
              <a:gd name="connsiteY38" fmla="*/ 250784 h 1246207"/>
              <a:gd name="connsiteX39" fmla="*/ 1331089 w 1689904"/>
              <a:gd name="connsiteY39" fmla="*/ 204485 h 1246207"/>
              <a:gd name="connsiteX40" fmla="*/ 1284790 w 1689904"/>
              <a:gd name="connsiteY40" fmla="*/ 169761 h 1246207"/>
              <a:gd name="connsiteX41" fmla="*/ 1250066 w 1689904"/>
              <a:gd name="connsiteY41" fmla="*/ 135037 h 1246207"/>
              <a:gd name="connsiteX42" fmla="*/ 1192193 w 1689904"/>
              <a:gd name="connsiteY42" fmla="*/ 100313 h 1246207"/>
              <a:gd name="connsiteX43" fmla="*/ 1122745 w 1689904"/>
              <a:gd name="connsiteY43" fmla="*/ 77164 h 1246207"/>
              <a:gd name="connsiteX44" fmla="*/ 1099595 w 1689904"/>
              <a:gd name="connsiteY44" fmla="*/ 42440 h 1246207"/>
              <a:gd name="connsiteX45" fmla="*/ 972274 w 1689904"/>
              <a:gd name="connsiteY45" fmla="*/ 7716 h 1246207"/>
              <a:gd name="connsiteX46" fmla="*/ 671332 w 1689904"/>
              <a:gd name="connsiteY46" fmla="*/ 7716 h 1246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1689904" h="1246207">
                <a:moveTo>
                  <a:pt x="671332" y="7716"/>
                </a:moveTo>
                <a:cubicBezTo>
                  <a:pt x="599955" y="15432"/>
                  <a:pt x="586295" y="38158"/>
                  <a:pt x="544011" y="54014"/>
                </a:cubicBezTo>
                <a:cubicBezTo>
                  <a:pt x="524556" y="61309"/>
                  <a:pt x="503756" y="66152"/>
                  <a:pt x="486137" y="77164"/>
                </a:cubicBezTo>
                <a:cubicBezTo>
                  <a:pt x="472256" y="85840"/>
                  <a:pt x="464334" y="101838"/>
                  <a:pt x="451413" y="111888"/>
                </a:cubicBezTo>
                <a:cubicBezTo>
                  <a:pt x="429452" y="128969"/>
                  <a:pt x="405114" y="142754"/>
                  <a:pt x="381965" y="158187"/>
                </a:cubicBezTo>
                <a:cubicBezTo>
                  <a:pt x="370390" y="165903"/>
                  <a:pt x="360882" y="178608"/>
                  <a:pt x="347241" y="181336"/>
                </a:cubicBezTo>
                <a:cubicBezTo>
                  <a:pt x="277404" y="195304"/>
                  <a:pt x="308032" y="186690"/>
                  <a:pt x="254643" y="204485"/>
                </a:cubicBezTo>
                <a:lnTo>
                  <a:pt x="208345" y="273933"/>
                </a:lnTo>
                <a:lnTo>
                  <a:pt x="185195" y="308657"/>
                </a:lnTo>
                <a:cubicBezTo>
                  <a:pt x="181337" y="320232"/>
                  <a:pt x="175803" y="331377"/>
                  <a:pt x="173621" y="343381"/>
                </a:cubicBezTo>
                <a:cubicBezTo>
                  <a:pt x="172823" y="347769"/>
                  <a:pt x="167062" y="445816"/>
                  <a:pt x="150471" y="470703"/>
                </a:cubicBezTo>
                <a:cubicBezTo>
                  <a:pt x="141391" y="484323"/>
                  <a:pt x="126226" y="492852"/>
                  <a:pt x="115747" y="505427"/>
                </a:cubicBezTo>
                <a:cubicBezTo>
                  <a:pt x="99033" y="525484"/>
                  <a:pt x="69167" y="582215"/>
                  <a:pt x="57874" y="598025"/>
                </a:cubicBezTo>
                <a:cubicBezTo>
                  <a:pt x="51531" y="606905"/>
                  <a:pt x="42441" y="613458"/>
                  <a:pt x="34724" y="621174"/>
                </a:cubicBezTo>
                <a:cubicBezTo>
                  <a:pt x="7717" y="702197"/>
                  <a:pt x="3858" y="667473"/>
                  <a:pt x="23150" y="725346"/>
                </a:cubicBezTo>
                <a:cubicBezTo>
                  <a:pt x="19292" y="756212"/>
                  <a:pt x="17140" y="787340"/>
                  <a:pt x="11575" y="817944"/>
                </a:cubicBezTo>
                <a:cubicBezTo>
                  <a:pt x="9392" y="829948"/>
                  <a:pt x="0" y="840467"/>
                  <a:pt x="0" y="852668"/>
                </a:cubicBezTo>
                <a:cubicBezTo>
                  <a:pt x="0" y="856073"/>
                  <a:pt x="18505" y="1141959"/>
                  <a:pt x="23150" y="1165184"/>
                </a:cubicBezTo>
                <a:cubicBezTo>
                  <a:pt x="25878" y="1178825"/>
                  <a:pt x="37246" y="1189346"/>
                  <a:pt x="46299" y="1199908"/>
                </a:cubicBezTo>
                <a:cubicBezTo>
                  <a:pt x="60503" y="1216479"/>
                  <a:pt x="92598" y="1246207"/>
                  <a:pt x="92598" y="1246207"/>
                </a:cubicBezTo>
                <a:cubicBezTo>
                  <a:pt x="138811" y="1239605"/>
                  <a:pt x="221348" y="1227330"/>
                  <a:pt x="266218" y="1223057"/>
                </a:cubicBezTo>
                <a:cubicBezTo>
                  <a:pt x="316297" y="1218288"/>
                  <a:pt x="366532" y="1215341"/>
                  <a:pt x="416689" y="1211483"/>
                </a:cubicBezTo>
                <a:cubicBezTo>
                  <a:pt x="559457" y="1068713"/>
                  <a:pt x="413590" y="1207015"/>
                  <a:pt x="509286" y="1130460"/>
                </a:cubicBezTo>
                <a:cubicBezTo>
                  <a:pt x="517808" y="1123643"/>
                  <a:pt x="525619" y="1115832"/>
                  <a:pt x="532436" y="1107311"/>
                </a:cubicBezTo>
                <a:cubicBezTo>
                  <a:pt x="541126" y="1096448"/>
                  <a:pt x="544722" y="1081277"/>
                  <a:pt x="555585" y="1072587"/>
                </a:cubicBezTo>
                <a:cubicBezTo>
                  <a:pt x="567056" y="1063410"/>
                  <a:pt x="645934" y="1049506"/>
                  <a:pt x="648183" y="1049437"/>
                </a:cubicBezTo>
                <a:cubicBezTo>
                  <a:pt x="879599" y="1042316"/>
                  <a:pt x="1111170" y="1041720"/>
                  <a:pt x="1342664" y="1037862"/>
                </a:cubicBezTo>
                <a:cubicBezTo>
                  <a:pt x="1358097" y="1034004"/>
                  <a:pt x="1373133" y="1027871"/>
                  <a:pt x="1388962" y="1026288"/>
                </a:cubicBezTo>
                <a:cubicBezTo>
                  <a:pt x="1450507" y="1020134"/>
                  <a:pt x="1513082" y="1024485"/>
                  <a:pt x="1574157" y="1014713"/>
                </a:cubicBezTo>
                <a:cubicBezTo>
                  <a:pt x="1610300" y="1008930"/>
                  <a:pt x="1678330" y="979989"/>
                  <a:pt x="1678330" y="979989"/>
                </a:cubicBezTo>
                <a:cubicBezTo>
                  <a:pt x="1682188" y="968414"/>
                  <a:pt x="1689904" y="957466"/>
                  <a:pt x="1689904" y="945265"/>
                </a:cubicBezTo>
                <a:cubicBezTo>
                  <a:pt x="1689904" y="898502"/>
                  <a:pt x="1669547" y="849468"/>
                  <a:pt x="1655180" y="806369"/>
                </a:cubicBezTo>
                <a:cubicBezTo>
                  <a:pt x="1647464" y="752354"/>
                  <a:pt x="1642732" y="697827"/>
                  <a:pt x="1632031" y="644323"/>
                </a:cubicBezTo>
                <a:cubicBezTo>
                  <a:pt x="1628173" y="625032"/>
                  <a:pt x="1626677" y="605114"/>
                  <a:pt x="1620456" y="586450"/>
                </a:cubicBezTo>
                <a:cubicBezTo>
                  <a:pt x="1604475" y="538508"/>
                  <a:pt x="1590000" y="536500"/>
                  <a:pt x="1562583" y="493852"/>
                </a:cubicBezTo>
                <a:cubicBezTo>
                  <a:pt x="1538252" y="456004"/>
                  <a:pt x="1513257" y="418350"/>
                  <a:pt x="1493135" y="378106"/>
                </a:cubicBezTo>
                <a:cubicBezTo>
                  <a:pt x="1485418" y="362673"/>
                  <a:pt x="1481031" y="345062"/>
                  <a:pt x="1469985" y="331807"/>
                </a:cubicBezTo>
                <a:cubicBezTo>
                  <a:pt x="1461079" y="321120"/>
                  <a:pt x="1446836" y="316374"/>
                  <a:pt x="1435261" y="308657"/>
                </a:cubicBezTo>
                <a:cubicBezTo>
                  <a:pt x="1390678" y="241781"/>
                  <a:pt x="1437405" y="302227"/>
                  <a:pt x="1377388" y="250784"/>
                </a:cubicBezTo>
                <a:cubicBezTo>
                  <a:pt x="1360817" y="236580"/>
                  <a:pt x="1348549" y="217580"/>
                  <a:pt x="1331089" y="204485"/>
                </a:cubicBezTo>
                <a:cubicBezTo>
                  <a:pt x="1315656" y="192910"/>
                  <a:pt x="1299437" y="182316"/>
                  <a:pt x="1284790" y="169761"/>
                </a:cubicBezTo>
                <a:cubicBezTo>
                  <a:pt x="1272362" y="159108"/>
                  <a:pt x="1263161" y="144858"/>
                  <a:pt x="1250066" y="135037"/>
                </a:cubicBezTo>
                <a:cubicBezTo>
                  <a:pt x="1232068" y="121539"/>
                  <a:pt x="1212674" y="109622"/>
                  <a:pt x="1192193" y="100313"/>
                </a:cubicBezTo>
                <a:cubicBezTo>
                  <a:pt x="1169979" y="90216"/>
                  <a:pt x="1122745" y="77164"/>
                  <a:pt x="1122745" y="77164"/>
                </a:cubicBezTo>
                <a:cubicBezTo>
                  <a:pt x="1115028" y="65589"/>
                  <a:pt x="1109432" y="52277"/>
                  <a:pt x="1099595" y="42440"/>
                </a:cubicBezTo>
                <a:cubicBezTo>
                  <a:pt x="1064526" y="7371"/>
                  <a:pt x="1021575" y="9085"/>
                  <a:pt x="972274" y="7716"/>
                </a:cubicBezTo>
                <a:cubicBezTo>
                  <a:pt x="864285" y="4716"/>
                  <a:pt x="742709" y="0"/>
                  <a:pt x="671332" y="7716"/>
                </a:cubicBezTo>
                <a:close/>
              </a:path>
            </a:pathLst>
          </a:custGeom>
          <a:noFill/>
          <a:ln>
            <a:solidFill>
              <a:schemeClr val="tx2">
                <a:lumMod val="60000"/>
                <a:lumOff val="4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66" name="Freeform 65"/>
          <p:cNvSpPr/>
          <p:nvPr/>
        </p:nvSpPr>
        <p:spPr>
          <a:xfrm>
            <a:off x="2001838" y="4733925"/>
            <a:ext cx="1604962" cy="1273175"/>
          </a:xfrm>
          <a:custGeom>
            <a:avLst/>
            <a:gdLst>
              <a:gd name="connsiteX0" fmla="*/ 1423686 w 1603684"/>
              <a:gd name="connsiteY0" fmla="*/ 347240 h 1273215"/>
              <a:gd name="connsiteX1" fmla="*/ 1238491 w 1603684"/>
              <a:gd name="connsiteY1" fmla="*/ 219919 h 1273215"/>
              <a:gd name="connsiteX2" fmla="*/ 1145894 w 1603684"/>
              <a:gd name="connsiteY2" fmla="*/ 150470 h 1273215"/>
              <a:gd name="connsiteX3" fmla="*/ 1030147 w 1603684"/>
              <a:gd name="connsiteY3" fmla="*/ 92597 h 1273215"/>
              <a:gd name="connsiteX4" fmla="*/ 937550 w 1603684"/>
              <a:gd name="connsiteY4" fmla="*/ 46298 h 1273215"/>
              <a:gd name="connsiteX5" fmla="*/ 914400 w 1603684"/>
              <a:gd name="connsiteY5" fmla="*/ 23149 h 1273215"/>
              <a:gd name="connsiteX6" fmla="*/ 844952 w 1603684"/>
              <a:gd name="connsiteY6" fmla="*/ 0 h 1273215"/>
              <a:gd name="connsiteX7" fmla="*/ 254643 w 1603684"/>
              <a:gd name="connsiteY7" fmla="*/ 23149 h 1273215"/>
              <a:gd name="connsiteX8" fmla="*/ 162046 w 1603684"/>
              <a:gd name="connsiteY8" fmla="*/ 57873 h 1273215"/>
              <a:gd name="connsiteX9" fmla="*/ 127322 w 1603684"/>
              <a:gd name="connsiteY9" fmla="*/ 69448 h 1273215"/>
              <a:gd name="connsiteX10" fmla="*/ 81023 w 1603684"/>
              <a:gd name="connsiteY10" fmla="*/ 127321 h 1273215"/>
              <a:gd name="connsiteX11" fmla="*/ 69448 w 1603684"/>
              <a:gd name="connsiteY11" fmla="*/ 162045 h 1273215"/>
              <a:gd name="connsiteX12" fmla="*/ 46299 w 1603684"/>
              <a:gd name="connsiteY12" fmla="*/ 208344 h 1273215"/>
              <a:gd name="connsiteX13" fmla="*/ 34724 w 1603684"/>
              <a:gd name="connsiteY13" fmla="*/ 254643 h 1273215"/>
              <a:gd name="connsiteX14" fmla="*/ 11575 w 1603684"/>
              <a:gd name="connsiteY14" fmla="*/ 289367 h 1273215"/>
              <a:gd name="connsiteX15" fmla="*/ 0 w 1603684"/>
              <a:gd name="connsiteY15" fmla="*/ 324091 h 1273215"/>
              <a:gd name="connsiteX16" fmla="*/ 11575 w 1603684"/>
              <a:gd name="connsiteY16" fmla="*/ 555584 h 1273215"/>
              <a:gd name="connsiteX17" fmla="*/ 34724 w 1603684"/>
              <a:gd name="connsiteY17" fmla="*/ 590308 h 1273215"/>
              <a:gd name="connsiteX18" fmla="*/ 92598 w 1603684"/>
              <a:gd name="connsiteY18" fmla="*/ 636607 h 1273215"/>
              <a:gd name="connsiteX19" fmla="*/ 162046 w 1603684"/>
              <a:gd name="connsiteY19" fmla="*/ 659757 h 1273215"/>
              <a:gd name="connsiteX20" fmla="*/ 266218 w 1603684"/>
              <a:gd name="connsiteY20" fmla="*/ 752354 h 1273215"/>
              <a:gd name="connsiteX21" fmla="*/ 312517 w 1603684"/>
              <a:gd name="connsiteY21" fmla="*/ 798653 h 1273215"/>
              <a:gd name="connsiteX22" fmla="*/ 358815 w 1603684"/>
              <a:gd name="connsiteY22" fmla="*/ 833377 h 1273215"/>
              <a:gd name="connsiteX23" fmla="*/ 428264 w 1603684"/>
              <a:gd name="connsiteY23" fmla="*/ 914400 h 1273215"/>
              <a:gd name="connsiteX24" fmla="*/ 486137 w 1603684"/>
              <a:gd name="connsiteY24" fmla="*/ 960698 h 1273215"/>
              <a:gd name="connsiteX25" fmla="*/ 567160 w 1603684"/>
              <a:gd name="connsiteY25" fmla="*/ 1030146 h 1273215"/>
              <a:gd name="connsiteX26" fmla="*/ 659757 w 1603684"/>
              <a:gd name="connsiteY26" fmla="*/ 1122744 h 1273215"/>
              <a:gd name="connsiteX27" fmla="*/ 682907 w 1603684"/>
              <a:gd name="connsiteY27" fmla="*/ 1169043 h 1273215"/>
              <a:gd name="connsiteX28" fmla="*/ 717631 w 1603684"/>
              <a:gd name="connsiteY28" fmla="*/ 1192192 h 1273215"/>
              <a:gd name="connsiteX29" fmla="*/ 810228 w 1603684"/>
              <a:gd name="connsiteY29" fmla="*/ 1261640 h 1273215"/>
              <a:gd name="connsiteX30" fmla="*/ 844952 w 1603684"/>
              <a:gd name="connsiteY30" fmla="*/ 1273215 h 1273215"/>
              <a:gd name="connsiteX31" fmla="*/ 1145894 w 1603684"/>
              <a:gd name="connsiteY31" fmla="*/ 1261640 h 1273215"/>
              <a:gd name="connsiteX32" fmla="*/ 1296365 w 1603684"/>
              <a:gd name="connsiteY32" fmla="*/ 1250065 h 1273215"/>
              <a:gd name="connsiteX33" fmla="*/ 1435261 w 1603684"/>
              <a:gd name="connsiteY33" fmla="*/ 1157468 h 1273215"/>
              <a:gd name="connsiteX34" fmla="*/ 1504709 w 1603684"/>
              <a:gd name="connsiteY34" fmla="*/ 1088020 h 1273215"/>
              <a:gd name="connsiteX35" fmla="*/ 1562583 w 1603684"/>
              <a:gd name="connsiteY35" fmla="*/ 995422 h 1273215"/>
              <a:gd name="connsiteX36" fmla="*/ 1585732 w 1603684"/>
              <a:gd name="connsiteY36" fmla="*/ 960698 h 1273215"/>
              <a:gd name="connsiteX37" fmla="*/ 1574157 w 1603684"/>
              <a:gd name="connsiteY37" fmla="*/ 590308 h 1273215"/>
              <a:gd name="connsiteX38" fmla="*/ 1527858 w 1603684"/>
              <a:gd name="connsiteY38" fmla="*/ 520860 h 1273215"/>
              <a:gd name="connsiteX39" fmla="*/ 1481560 w 1603684"/>
              <a:gd name="connsiteY39" fmla="*/ 451412 h 1273215"/>
              <a:gd name="connsiteX40" fmla="*/ 1458410 w 1603684"/>
              <a:gd name="connsiteY40" fmla="*/ 358815 h 1273215"/>
              <a:gd name="connsiteX41" fmla="*/ 1423686 w 1603684"/>
              <a:gd name="connsiteY41" fmla="*/ 347240 h 12732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1603684" h="1273215">
                <a:moveTo>
                  <a:pt x="1423686" y="347240"/>
                </a:moveTo>
                <a:cubicBezTo>
                  <a:pt x="1387033" y="324091"/>
                  <a:pt x="1291461" y="272892"/>
                  <a:pt x="1238491" y="219919"/>
                </a:cubicBezTo>
                <a:cubicBezTo>
                  <a:pt x="1205936" y="187363"/>
                  <a:pt x="1198247" y="176646"/>
                  <a:pt x="1145894" y="150470"/>
                </a:cubicBezTo>
                <a:cubicBezTo>
                  <a:pt x="1107312" y="131179"/>
                  <a:pt x="1066039" y="116524"/>
                  <a:pt x="1030147" y="92597"/>
                </a:cubicBezTo>
                <a:cubicBezTo>
                  <a:pt x="978135" y="57923"/>
                  <a:pt x="1008339" y="74615"/>
                  <a:pt x="937550" y="46298"/>
                </a:cubicBezTo>
                <a:cubicBezTo>
                  <a:pt x="929833" y="38582"/>
                  <a:pt x="924161" y="28029"/>
                  <a:pt x="914400" y="23149"/>
                </a:cubicBezTo>
                <a:cubicBezTo>
                  <a:pt x="892575" y="12237"/>
                  <a:pt x="844952" y="0"/>
                  <a:pt x="844952" y="0"/>
                </a:cubicBezTo>
                <a:cubicBezTo>
                  <a:pt x="747906" y="2854"/>
                  <a:pt x="401104" y="9200"/>
                  <a:pt x="254643" y="23149"/>
                </a:cubicBezTo>
                <a:cubicBezTo>
                  <a:pt x="208919" y="27504"/>
                  <a:pt x="203795" y="39981"/>
                  <a:pt x="162046" y="57873"/>
                </a:cubicBezTo>
                <a:cubicBezTo>
                  <a:pt x="150832" y="62679"/>
                  <a:pt x="138897" y="65590"/>
                  <a:pt x="127322" y="69448"/>
                </a:cubicBezTo>
                <a:cubicBezTo>
                  <a:pt x="105788" y="90981"/>
                  <a:pt x="95625" y="98116"/>
                  <a:pt x="81023" y="127321"/>
                </a:cubicBezTo>
                <a:cubicBezTo>
                  <a:pt x="75567" y="138234"/>
                  <a:pt x="74254" y="150831"/>
                  <a:pt x="69448" y="162045"/>
                </a:cubicBezTo>
                <a:cubicBezTo>
                  <a:pt x="62651" y="177904"/>
                  <a:pt x="52357" y="192188"/>
                  <a:pt x="46299" y="208344"/>
                </a:cubicBezTo>
                <a:cubicBezTo>
                  <a:pt x="40713" y="223239"/>
                  <a:pt x="40990" y="240021"/>
                  <a:pt x="34724" y="254643"/>
                </a:cubicBezTo>
                <a:cubicBezTo>
                  <a:pt x="29244" y="267429"/>
                  <a:pt x="17796" y="276925"/>
                  <a:pt x="11575" y="289367"/>
                </a:cubicBezTo>
                <a:cubicBezTo>
                  <a:pt x="6119" y="300280"/>
                  <a:pt x="3858" y="312516"/>
                  <a:pt x="0" y="324091"/>
                </a:cubicBezTo>
                <a:cubicBezTo>
                  <a:pt x="3858" y="401255"/>
                  <a:pt x="1582" y="478972"/>
                  <a:pt x="11575" y="555584"/>
                </a:cubicBezTo>
                <a:cubicBezTo>
                  <a:pt x="13374" y="569378"/>
                  <a:pt x="26034" y="579445"/>
                  <a:pt x="34724" y="590308"/>
                </a:cubicBezTo>
                <a:cubicBezTo>
                  <a:pt x="47994" y="606896"/>
                  <a:pt x="73927" y="628309"/>
                  <a:pt x="92598" y="636607"/>
                </a:cubicBezTo>
                <a:cubicBezTo>
                  <a:pt x="114896" y="646517"/>
                  <a:pt x="162046" y="659757"/>
                  <a:pt x="162046" y="659757"/>
                </a:cubicBezTo>
                <a:cubicBezTo>
                  <a:pt x="329901" y="827612"/>
                  <a:pt x="129969" y="633137"/>
                  <a:pt x="266218" y="752354"/>
                </a:cubicBezTo>
                <a:cubicBezTo>
                  <a:pt x="282643" y="766726"/>
                  <a:pt x="296092" y="784281"/>
                  <a:pt x="312517" y="798653"/>
                </a:cubicBezTo>
                <a:cubicBezTo>
                  <a:pt x="327035" y="811356"/>
                  <a:pt x="345174" y="819736"/>
                  <a:pt x="358815" y="833377"/>
                </a:cubicBezTo>
                <a:cubicBezTo>
                  <a:pt x="412925" y="887487"/>
                  <a:pt x="387206" y="879208"/>
                  <a:pt x="428264" y="914400"/>
                </a:cubicBezTo>
                <a:cubicBezTo>
                  <a:pt x="447021" y="930477"/>
                  <a:pt x="468668" y="943229"/>
                  <a:pt x="486137" y="960698"/>
                </a:cubicBezTo>
                <a:cubicBezTo>
                  <a:pt x="560278" y="1034839"/>
                  <a:pt x="499013" y="1007432"/>
                  <a:pt x="567160" y="1030146"/>
                </a:cubicBezTo>
                <a:cubicBezTo>
                  <a:pt x="598026" y="1061012"/>
                  <a:pt x="640235" y="1083702"/>
                  <a:pt x="659757" y="1122744"/>
                </a:cubicBezTo>
                <a:cubicBezTo>
                  <a:pt x="667474" y="1138177"/>
                  <a:pt x="671861" y="1155788"/>
                  <a:pt x="682907" y="1169043"/>
                </a:cubicBezTo>
                <a:cubicBezTo>
                  <a:pt x="691813" y="1179730"/>
                  <a:pt x="706502" y="1183845"/>
                  <a:pt x="717631" y="1192192"/>
                </a:cubicBezTo>
                <a:cubicBezTo>
                  <a:pt x="734672" y="1204973"/>
                  <a:pt x="784057" y="1248554"/>
                  <a:pt x="810228" y="1261640"/>
                </a:cubicBezTo>
                <a:cubicBezTo>
                  <a:pt x="821141" y="1267096"/>
                  <a:pt x="833377" y="1269357"/>
                  <a:pt x="844952" y="1273215"/>
                </a:cubicBezTo>
                <a:lnTo>
                  <a:pt x="1145894" y="1261640"/>
                </a:lnTo>
                <a:cubicBezTo>
                  <a:pt x="1196133" y="1259064"/>
                  <a:pt x="1247995" y="1263885"/>
                  <a:pt x="1296365" y="1250065"/>
                </a:cubicBezTo>
                <a:cubicBezTo>
                  <a:pt x="1310394" y="1246057"/>
                  <a:pt x="1410155" y="1180063"/>
                  <a:pt x="1435261" y="1157468"/>
                </a:cubicBezTo>
                <a:cubicBezTo>
                  <a:pt x="1459595" y="1135567"/>
                  <a:pt x="1504709" y="1088020"/>
                  <a:pt x="1504709" y="1088020"/>
                </a:cubicBezTo>
                <a:cubicBezTo>
                  <a:pt x="1532257" y="1005374"/>
                  <a:pt x="1507555" y="1032108"/>
                  <a:pt x="1562583" y="995422"/>
                </a:cubicBezTo>
                <a:cubicBezTo>
                  <a:pt x="1570299" y="983847"/>
                  <a:pt x="1583168" y="974371"/>
                  <a:pt x="1585732" y="960698"/>
                </a:cubicBezTo>
                <a:cubicBezTo>
                  <a:pt x="1603684" y="864951"/>
                  <a:pt x="1601513" y="672379"/>
                  <a:pt x="1574157" y="590308"/>
                </a:cubicBezTo>
                <a:cubicBezTo>
                  <a:pt x="1552022" y="523898"/>
                  <a:pt x="1578436" y="585888"/>
                  <a:pt x="1527858" y="520860"/>
                </a:cubicBezTo>
                <a:cubicBezTo>
                  <a:pt x="1510777" y="498899"/>
                  <a:pt x="1481560" y="451412"/>
                  <a:pt x="1481560" y="451412"/>
                </a:cubicBezTo>
                <a:cubicBezTo>
                  <a:pt x="1479070" y="438963"/>
                  <a:pt x="1469088" y="376612"/>
                  <a:pt x="1458410" y="358815"/>
                </a:cubicBezTo>
                <a:cubicBezTo>
                  <a:pt x="1442883" y="332937"/>
                  <a:pt x="1460339" y="370389"/>
                  <a:pt x="1423686" y="347240"/>
                </a:cubicBezTo>
                <a:close/>
              </a:path>
            </a:pathLst>
          </a:cu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grpSp>
        <p:nvGrpSpPr>
          <p:cNvPr id="321558" name="Group 46"/>
          <p:cNvGrpSpPr>
            <a:grpSpLocks/>
          </p:cNvGrpSpPr>
          <p:nvPr/>
        </p:nvGrpSpPr>
        <p:grpSpPr bwMode="auto">
          <a:xfrm>
            <a:off x="685800" y="3429000"/>
            <a:ext cx="2209800" cy="1752600"/>
            <a:chOff x="685800" y="3429000"/>
            <a:chExt cx="2209800" cy="1752600"/>
          </a:xfrm>
        </p:grpSpPr>
        <p:cxnSp>
          <p:nvCxnSpPr>
            <p:cNvPr id="72" name="Straight Connector 71"/>
            <p:cNvCxnSpPr>
              <a:stCxn id="30" idx="2"/>
            </p:cNvCxnSpPr>
            <p:nvPr/>
          </p:nvCxnSpPr>
          <p:spPr>
            <a:xfrm rot="10800000" flipV="1">
              <a:off x="685800" y="3429000"/>
              <a:ext cx="1752600" cy="685800"/>
            </a:xfrm>
            <a:prstGeom prst="line">
              <a:avLst/>
            </a:prstGeom>
            <a:ln>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a:stCxn id="34" idx="2"/>
            </p:cNvCxnSpPr>
            <p:nvPr/>
          </p:nvCxnSpPr>
          <p:spPr>
            <a:xfrm rot="10800000">
              <a:off x="1751013" y="4991100"/>
              <a:ext cx="1144587" cy="190500"/>
            </a:xfrm>
            <a:prstGeom prst="line">
              <a:avLst/>
            </a:prstGeom>
            <a:ln>
              <a:solidFill>
                <a:srgbClr val="FF0000"/>
              </a:solidFill>
              <a:prstDash val="sysDash"/>
            </a:ln>
          </p:spPr>
          <p:style>
            <a:lnRef idx="1">
              <a:schemeClr val="accent1"/>
            </a:lnRef>
            <a:fillRef idx="0">
              <a:schemeClr val="accent1"/>
            </a:fillRef>
            <a:effectRef idx="0">
              <a:schemeClr val="accent1"/>
            </a:effectRef>
            <a:fontRef idx="minor">
              <a:schemeClr val="tx1"/>
            </a:fontRef>
          </p:style>
        </p:cxnSp>
      </p:grpSp>
      <p:sp>
        <p:nvSpPr>
          <p:cNvPr id="321561" name="TextBox 67"/>
          <p:cNvSpPr txBox="1">
            <a:spLocks noChangeArrowheads="1"/>
          </p:cNvSpPr>
          <p:nvPr/>
        </p:nvSpPr>
        <p:spPr bwMode="auto">
          <a:xfrm>
            <a:off x="1752600" y="4964113"/>
            <a:ext cx="2286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eaLnBrk="1" hangingPunct="1"/>
            <a:r>
              <a:rPr lang="en-US" altLang="en-US" sz="2000">
                <a:latin typeface="Times New Roman" panose="02020603050405020304" pitchFamily="18" charset="0"/>
                <a:cs typeface="Times New Roman" panose="02020603050405020304" pitchFamily="18" charset="0"/>
              </a:rPr>
              <a:t>1</a:t>
            </a:r>
          </a:p>
        </p:txBody>
      </p:sp>
      <p:sp>
        <p:nvSpPr>
          <p:cNvPr id="321562" name="Date Placeholder 39"/>
          <p:cNvSpPr txBox="1">
            <a:spLocks noGrp="1"/>
          </p:cNvSpPr>
          <p:nvPr/>
        </p:nvSpPr>
        <p:spPr bwMode="auto">
          <a:xfrm>
            <a:off x="6096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algn="l" eaLnBrk="1" hangingPunct="1">
              <a:spcBef>
                <a:spcPct val="0"/>
              </a:spcBef>
            </a:pPr>
            <a:fld id="{C56E4A8D-8210-4706-B685-8BEBCE2A22FB}" type="datetime1">
              <a:rPr lang="en-US" altLang="zh-CN" sz="1200"/>
              <a:pPr algn="l" eaLnBrk="1" hangingPunct="1">
                <a:spcBef>
                  <a:spcPct val="0"/>
                </a:spcBef>
              </a:pPr>
              <a:t>12/2/17</a:t>
            </a:fld>
            <a:endParaRPr lang="en-US" altLang="zh-CN" sz="1200"/>
          </a:p>
        </p:txBody>
      </p:sp>
      <p:sp>
        <p:nvSpPr>
          <p:cNvPr id="321563" name="TextBox 42"/>
          <p:cNvSpPr txBox="1">
            <a:spLocks noChangeArrowheads="1"/>
          </p:cNvSpPr>
          <p:nvPr/>
        </p:nvSpPr>
        <p:spPr bwMode="auto">
          <a:xfrm>
            <a:off x="228600" y="3048000"/>
            <a:ext cx="914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eaLnBrk="1" hangingPunct="1"/>
            <a:r>
              <a:rPr lang="en-US" altLang="en-US" sz="2000" i="1">
                <a:latin typeface="Times New Roman" panose="02020603050405020304" pitchFamily="18" charset="0"/>
                <a:cs typeface="Times New Roman" panose="02020603050405020304" pitchFamily="18" charset="0"/>
              </a:rPr>
              <a:t>k=3</a:t>
            </a:r>
          </a:p>
        </p:txBody>
      </p:sp>
      <p:sp>
        <p:nvSpPr>
          <p:cNvPr id="321564" name="TextBox 43"/>
          <p:cNvSpPr txBox="1">
            <a:spLocks noChangeArrowheads="1"/>
          </p:cNvSpPr>
          <p:nvPr/>
        </p:nvSpPr>
        <p:spPr bwMode="auto">
          <a:xfrm>
            <a:off x="179388" y="3357563"/>
            <a:ext cx="1066800" cy="630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eaLnBrk="1" hangingPunct="1"/>
            <a:r>
              <a:rPr lang="en-US" altLang="en-US" sz="1400" i="1">
                <a:latin typeface="Times New Roman" panose="02020603050405020304" pitchFamily="18" charset="0"/>
                <a:cs typeface="Times New Roman" panose="02020603050405020304" pitchFamily="18" charset="0"/>
              </a:rPr>
              <a:t>0: friend</a:t>
            </a:r>
          </a:p>
          <a:p>
            <a:pPr eaLnBrk="1" hangingPunct="1"/>
            <a:r>
              <a:rPr lang="en-US" altLang="en-US" sz="1400" i="1">
                <a:latin typeface="Times New Roman" panose="02020603050405020304" pitchFamily="18" charset="0"/>
                <a:cs typeface="Times New Roman" panose="02020603050405020304" pitchFamily="18" charset="0"/>
              </a:rPr>
              <a:t>1: family</a:t>
            </a:r>
          </a:p>
        </p:txBody>
      </p:sp>
      <p:sp>
        <p:nvSpPr>
          <p:cNvPr id="46" name="Cloud 45"/>
          <p:cNvSpPr/>
          <p:nvPr/>
        </p:nvSpPr>
        <p:spPr>
          <a:xfrm>
            <a:off x="304800" y="3962400"/>
            <a:ext cx="1447800" cy="2057400"/>
          </a:xfrm>
          <a:prstGeom prst="cloud">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2000" i="1" dirty="0">
                <a:solidFill>
                  <a:schemeClr val="tx1"/>
                </a:solidFill>
                <a:latin typeface="Times New Roman" pitchFamily="18" charset="0"/>
                <a:cs typeface="Times New Roman" pitchFamily="18" charset="0"/>
              </a:rPr>
              <a:t>… …</a:t>
            </a:r>
          </a:p>
        </p:txBody>
      </p:sp>
      <p:sp>
        <p:nvSpPr>
          <p:cNvPr id="321566" name="TextBox 46"/>
          <p:cNvSpPr txBox="1">
            <a:spLocks noChangeArrowheads="1"/>
          </p:cNvSpPr>
          <p:nvPr/>
        </p:nvSpPr>
        <p:spPr bwMode="auto">
          <a:xfrm>
            <a:off x="1600200" y="3668713"/>
            <a:ext cx="2286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eaLnBrk="1" hangingPunct="1"/>
            <a:r>
              <a:rPr lang="en-US" altLang="en-US" sz="2000">
                <a:latin typeface="Times New Roman" panose="02020603050405020304" pitchFamily="18" charset="0"/>
                <a:cs typeface="Times New Roman" panose="02020603050405020304" pitchFamily="18" charset="0"/>
              </a:rPr>
              <a:t>0</a:t>
            </a:r>
          </a:p>
        </p:txBody>
      </p:sp>
      <p:sp>
        <p:nvSpPr>
          <p:cNvPr id="321567" name="TextBox 48"/>
          <p:cNvSpPr txBox="1">
            <a:spLocks noChangeArrowheads="1"/>
          </p:cNvSpPr>
          <p:nvPr/>
        </p:nvSpPr>
        <p:spPr bwMode="auto">
          <a:xfrm>
            <a:off x="1600200" y="3352800"/>
            <a:ext cx="2286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eaLnBrk="1" hangingPunct="1"/>
            <a:r>
              <a:rPr lang="en-US" altLang="en-US" sz="2000">
                <a:latin typeface="Times New Roman" panose="02020603050405020304" pitchFamily="18" charset="0"/>
                <a:cs typeface="Times New Roman" panose="02020603050405020304" pitchFamily="18" charset="0"/>
              </a:rPr>
              <a:t>0</a:t>
            </a:r>
          </a:p>
        </p:txBody>
      </p:sp>
      <p:sp>
        <p:nvSpPr>
          <p:cNvPr id="321568" name="TextBox 51"/>
          <p:cNvSpPr txBox="1">
            <a:spLocks noChangeArrowheads="1"/>
          </p:cNvSpPr>
          <p:nvPr/>
        </p:nvSpPr>
        <p:spPr bwMode="auto">
          <a:xfrm>
            <a:off x="457200" y="1725613"/>
            <a:ext cx="8075613" cy="163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algn="l" eaLnBrk="1" hangingPunct="1"/>
            <a:r>
              <a:rPr lang="en-US" altLang="en-US" sz="2000">
                <a:latin typeface="Times New Roman" panose="02020603050405020304" pitchFamily="18" charset="0"/>
                <a:cs typeface="Times New Roman" panose="02020603050405020304" pitchFamily="18" charset="0"/>
              </a:rPr>
              <a:t>Objective:  For any group that contains one node need this level’s protection, make all the nodes in it have the same degree</a:t>
            </a:r>
          </a:p>
          <a:p>
            <a:pPr algn="l" eaLnBrk="1" hangingPunct="1"/>
            <a:r>
              <a:rPr lang="en-US" altLang="en-US" sz="2000">
                <a:latin typeface="Times New Roman" panose="02020603050405020304" pitchFamily="18" charset="0"/>
                <a:cs typeface="Times New Roman" panose="02020603050405020304" pitchFamily="18" charset="0"/>
              </a:rPr>
              <a:t>Method:  Add noise </a:t>
            </a:r>
            <a:r>
              <a:rPr lang="en-US" altLang="en-US" sz="2000">
                <a:solidFill>
                  <a:srgbClr val="C00000"/>
                </a:solidFill>
                <a:latin typeface="Times New Roman" panose="02020603050405020304" pitchFamily="18" charset="0"/>
                <a:cs typeface="Times New Roman" panose="02020603050405020304" pitchFamily="18" charset="0"/>
              </a:rPr>
              <a:t>edges</a:t>
            </a:r>
            <a:r>
              <a:rPr lang="en-US" altLang="en-US" sz="2000">
                <a:latin typeface="Times New Roman" panose="02020603050405020304" pitchFamily="18" charset="0"/>
                <a:cs typeface="Times New Roman" panose="02020603050405020304" pitchFamily="18" charset="0"/>
              </a:rPr>
              <a:t>/nodes under the two safety conditions</a:t>
            </a:r>
          </a:p>
          <a:p>
            <a:pPr eaLnBrk="1" hangingPunct="1"/>
            <a:r>
              <a:rPr lang="en-US" altLang="en-US" sz="2000"/>
              <a:t> </a:t>
            </a:r>
          </a:p>
        </p:txBody>
      </p:sp>
    </p:spTree>
    <p:extLst>
      <p:ext uri="{BB962C8B-B14F-4D97-AF65-F5344CB8AC3E}">
        <p14:creationId xmlns:p14="http://schemas.microsoft.com/office/powerpoint/2010/main" val="248993393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Attack the </a:t>
            </a:r>
            <a:r>
              <a:rPr lang="en-US" altLang="zh-CN" dirty="0" err="1" smtClean="0"/>
              <a:t>Anonymized</a:t>
            </a:r>
            <a:r>
              <a:rPr lang="en-US" altLang="zh-CN" dirty="0" smtClean="0"/>
              <a:t> Data</a:t>
            </a:r>
            <a:endParaRPr lang="zh-CN" altLang="en-US" dirty="0"/>
          </a:p>
        </p:txBody>
      </p:sp>
      <p:sp>
        <p:nvSpPr>
          <p:cNvPr id="3" name="Content Placeholder 2"/>
          <p:cNvSpPr>
            <a:spLocks noGrp="1"/>
          </p:cNvSpPr>
          <p:nvPr>
            <p:ph idx="1"/>
          </p:nvPr>
        </p:nvSpPr>
        <p:spPr>
          <a:xfrm>
            <a:off x="566738" y="1628800"/>
            <a:ext cx="8001000" cy="1748408"/>
          </a:xfrm>
        </p:spPr>
        <p:txBody>
          <a:bodyPr/>
          <a:lstStyle/>
          <a:p>
            <a:r>
              <a:rPr lang="en-US" altLang="zh-CN" dirty="0" smtClean="0"/>
              <a:t>An attacker</a:t>
            </a:r>
          </a:p>
          <a:p>
            <a:pPr lvl="1"/>
            <a:r>
              <a:rPr lang="en-US" altLang="zh-CN" dirty="0" smtClean="0"/>
              <a:t>Background knowledge</a:t>
            </a:r>
          </a:p>
          <a:p>
            <a:pPr lvl="2"/>
            <a:r>
              <a:rPr lang="en-US" altLang="zh-CN" dirty="0" smtClean="0"/>
              <a:t>The information he knows about a victim</a:t>
            </a:r>
          </a:p>
          <a:p>
            <a:pPr lvl="1"/>
            <a:r>
              <a:rPr lang="en-US" altLang="zh-CN" dirty="0" smtClean="0"/>
              <a:t>Sensitive information</a:t>
            </a:r>
          </a:p>
          <a:p>
            <a:pPr lvl="2"/>
            <a:r>
              <a:rPr lang="en-US" altLang="zh-CN" dirty="0" smtClean="0"/>
              <a:t>The information that user cares</a:t>
            </a:r>
          </a:p>
          <a:p>
            <a:pPr lvl="1"/>
            <a:endParaRPr lang="zh-CN" altLang="en-US" dirty="0"/>
          </a:p>
        </p:txBody>
      </p:sp>
      <p:sp>
        <p:nvSpPr>
          <p:cNvPr id="4" name="Date Placeholder 3"/>
          <p:cNvSpPr>
            <a:spLocks noGrp="1"/>
          </p:cNvSpPr>
          <p:nvPr>
            <p:ph type="dt" sz="half" idx="10"/>
          </p:nvPr>
        </p:nvSpPr>
        <p:spPr/>
        <p:txBody>
          <a:bodyPr/>
          <a:lstStyle/>
          <a:p>
            <a:pPr>
              <a:defRPr/>
            </a:pPr>
            <a:fld id="{B0DB3B57-E521-4D6A-BED5-76BE30EF54E1}" type="datetime1">
              <a:rPr lang="en-US" altLang="zh-CN" smtClean="0"/>
              <a:pPr>
                <a:defRPr/>
              </a:pPr>
              <a:t>12/2/17</a:t>
            </a:fld>
            <a:endParaRPr lang="en-US" altLang="zh-CN"/>
          </a:p>
        </p:txBody>
      </p:sp>
      <p:pic>
        <p:nvPicPr>
          <p:cNvPr id="5" name="Picture 2"/>
          <p:cNvPicPr>
            <a:picLocks noChangeAspect="1" noChangeArrowheads="1"/>
          </p:cNvPicPr>
          <p:nvPr/>
        </p:nvPicPr>
        <p:blipFill>
          <a:blip r:embed="rId3" cstate="print"/>
          <a:srcRect/>
          <a:stretch>
            <a:fillRect/>
          </a:stretch>
        </p:blipFill>
        <p:spPr bwMode="auto">
          <a:xfrm>
            <a:off x="143443" y="4091136"/>
            <a:ext cx="4156075" cy="2362200"/>
          </a:xfrm>
          <a:prstGeom prst="rect">
            <a:avLst/>
          </a:prstGeom>
          <a:noFill/>
          <a:ln w="9525">
            <a:noFill/>
            <a:miter lim="800000"/>
            <a:headEnd/>
            <a:tailEnd/>
          </a:ln>
        </p:spPr>
      </p:pic>
      <p:pic>
        <p:nvPicPr>
          <p:cNvPr id="6" name="Picture 4"/>
          <p:cNvPicPr>
            <a:picLocks noChangeAspect="1" noChangeArrowheads="1"/>
          </p:cNvPicPr>
          <p:nvPr/>
        </p:nvPicPr>
        <p:blipFill>
          <a:blip r:embed="rId4" cstate="print"/>
          <a:srcRect/>
          <a:stretch>
            <a:fillRect/>
          </a:stretch>
        </p:blipFill>
        <p:spPr bwMode="auto">
          <a:xfrm>
            <a:off x="4054599" y="3860626"/>
            <a:ext cx="4837881" cy="2674134"/>
          </a:xfrm>
          <a:prstGeom prst="rect">
            <a:avLst/>
          </a:prstGeom>
          <a:noFill/>
          <a:ln w="9525">
            <a:noFill/>
            <a:miter lim="800000"/>
            <a:headEnd/>
            <a:tailEnd/>
          </a:ln>
        </p:spPr>
      </p:pic>
      <p:sp>
        <p:nvSpPr>
          <p:cNvPr id="8" name="TextBox 7"/>
          <p:cNvSpPr txBox="1"/>
          <p:nvPr/>
        </p:nvSpPr>
        <p:spPr>
          <a:xfrm>
            <a:off x="4788024" y="6453336"/>
            <a:ext cx="3168352" cy="307777"/>
          </a:xfrm>
          <a:prstGeom prst="rect">
            <a:avLst/>
          </a:prstGeom>
          <a:noFill/>
        </p:spPr>
        <p:txBody>
          <a:bodyPr wrap="square" rtlCol="0">
            <a:spAutoFit/>
          </a:bodyPr>
          <a:lstStyle/>
          <a:p>
            <a:r>
              <a:rPr lang="en-US" altLang="zh-CN" sz="1400" dirty="0" smtClean="0"/>
              <a:t>2-Anonymous Hospital Data</a:t>
            </a:r>
            <a:endParaRPr lang="zh-CN" altLang="en-US" sz="1400" dirty="0"/>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p:txBody>
          <a:bodyPr>
            <a:normAutofit/>
          </a:bodyPr>
          <a:lstStyle/>
          <a:p>
            <a:r>
              <a:rPr lang="en-US" altLang="zh-CN" sz="3400"/>
              <a:t>Avoid Attacks Using Knowledge 2</a:t>
            </a:r>
            <a:endParaRPr lang="zh-CN" altLang="en-US" sz="3400"/>
          </a:p>
        </p:txBody>
      </p:sp>
      <p:sp>
        <p:nvSpPr>
          <p:cNvPr id="29" name="Oval 28"/>
          <p:cNvSpPr/>
          <p:nvPr/>
        </p:nvSpPr>
        <p:spPr>
          <a:xfrm>
            <a:off x="2057400" y="4038600"/>
            <a:ext cx="152400" cy="1524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sz="2000">
              <a:solidFill>
                <a:schemeClr val="tx1"/>
              </a:solidFill>
              <a:latin typeface="Times New Roman" pitchFamily="18" charset="0"/>
              <a:cs typeface="Times New Roman" pitchFamily="18" charset="0"/>
            </a:endParaRPr>
          </a:p>
        </p:txBody>
      </p:sp>
      <p:sp>
        <p:nvSpPr>
          <p:cNvPr id="30" name="Oval 29"/>
          <p:cNvSpPr/>
          <p:nvPr/>
        </p:nvSpPr>
        <p:spPr>
          <a:xfrm>
            <a:off x="2438400" y="3352800"/>
            <a:ext cx="152400" cy="1524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sz="2000">
              <a:solidFill>
                <a:schemeClr val="tx1"/>
              </a:solidFill>
              <a:latin typeface="Times New Roman" pitchFamily="18" charset="0"/>
              <a:cs typeface="Times New Roman" pitchFamily="18" charset="0"/>
            </a:endParaRPr>
          </a:p>
        </p:txBody>
      </p:sp>
      <p:sp>
        <p:nvSpPr>
          <p:cNvPr id="31" name="Oval 30"/>
          <p:cNvSpPr/>
          <p:nvPr/>
        </p:nvSpPr>
        <p:spPr>
          <a:xfrm>
            <a:off x="2971800" y="3962400"/>
            <a:ext cx="152400" cy="1524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sz="2000">
              <a:solidFill>
                <a:schemeClr val="tx1"/>
              </a:solidFill>
              <a:latin typeface="Times New Roman" pitchFamily="18" charset="0"/>
              <a:cs typeface="Times New Roman" pitchFamily="18" charset="0"/>
            </a:endParaRPr>
          </a:p>
        </p:txBody>
      </p:sp>
      <p:sp>
        <p:nvSpPr>
          <p:cNvPr id="32" name="Oval 31"/>
          <p:cNvSpPr/>
          <p:nvPr/>
        </p:nvSpPr>
        <p:spPr>
          <a:xfrm>
            <a:off x="2209800" y="4876800"/>
            <a:ext cx="152400" cy="152400"/>
          </a:xfrm>
          <a:prstGeom prst="ellips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sz="2000">
              <a:solidFill>
                <a:schemeClr val="tx1"/>
              </a:solidFill>
              <a:latin typeface="Times New Roman" pitchFamily="18" charset="0"/>
              <a:cs typeface="Times New Roman" pitchFamily="18" charset="0"/>
            </a:endParaRPr>
          </a:p>
        </p:txBody>
      </p:sp>
      <p:sp>
        <p:nvSpPr>
          <p:cNvPr id="33" name="Oval 32"/>
          <p:cNvSpPr/>
          <p:nvPr/>
        </p:nvSpPr>
        <p:spPr>
          <a:xfrm>
            <a:off x="3124200" y="5638800"/>
            <a:ext cx="152400" cy="152400"/>
          </a:xfrm>
          <a:prstGeom prst="ellips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sz="2000">
              <a:solidFill>
                <a:schemeClr val="tx1"/>
              </a:solidFill>
              <a:latin typeface="Times New Roman" pitchFamily="18" charset="0"/>
              <a:cs typeface="Times New Roman" pitchFamily="18" charset="0"/>
            </a:endParaRPr>
          </a:p>
        </p:txBody>
      </p:sp>
      <p:sp>
        <p:nvSpPr>
          <p:cNvPr id="34" name="Oval 33"/>
          <p:cNvSpPr/>
          <p:nvPr/>
        </p:nvSpPr>
        <p:spPr>
          <a:xfrm>
            <a:off x="2895600" y="5105400"/>
            <a:ext cx="152400" cy="152400"/>
          </a:xfrm>
          <a:prstGeom prst="ellips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sz="2000">
              <a:solidFill>
                <a:schemeClr val="tx1"/>
              </a:solidFill>
              <a:latin typeface="Times New Roman" pitchFamily="18" charset="0"/>
              <a:cs typeface="Times New Roman" pitchFamily="18" charset="0"/>
            </a:endParaRPr>
          </a:p>
        </p:txBody>
      </p:sp>
      <p:cxnSp>
        <p:nvCxnSpPr>
          <p:cNvPr id="36" name="Straight Connector 35"/>
          <p:cNvCxnSpPr>
            <a:endCxn id="29" idx="2"/>
          </p:cNvCxnSpPr>
          <p:nvPr/>
        </p:nvCxnSpPr>
        <p:spPr>
          <a:xfrm flipV="1">
            <a:off x="1676400" y="4114800"/>
            <a:ext cx="3810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p:cNvCxnSpPr>
            <a:stCxn id="29" idx="4"/>
            <a:endCxn id="32" idx="0"/>
          </p:cNvCxnSpPr>
          <p:nvPr/>
        </p:nvCxnSpPr>
        <p:spPr>
          <a:xfrm rot="16200000" flipH="1">
            <a:off x="1866900" y="4457700"/>
            <a:ext cx="6858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p:cNvCxnSpPr>
            <a:stCxn id="34" idx="0"/>
            <a:endCxn id="29" idx="5"/>
          </p:cNvCxnSpPr>
          <p:nvPr/>
        </p:nvCxnSpPr>
        <p:spPr>
          <a:xfrm rot="16200000" flipV="1">
            <a:off x="2111375" y="4244975"/>
            <a:ext cx="936625" cy="784225"/>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p:cNvCxnSpPr>
            <a:endCxn id="33" idx="2"/>
          </p:cNvCxnSpPr>
          <p:nvPr/>
        </p:nvCxnSpPr>
        <p:spPr>
          <a:xfrm>
            <a:off x="1600200" y="5334000"/>
            <a:ext cx="1524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p:cNvCxnSpPr>
            <a:stCxn id="31" idx="4"/>
            <a:endCxn id="33" idx="0"/>
          </p:cNvCxnSpPr>
          <p:nvPr/>
        </p:nvCxnSpPr>
        <p:spPr>
          <a:xfrm rot="16200000" flipH="1">
            <a:off x="2362200" y="4800600"/>
            <a:ext cx="1524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Straight Connector 50"/>
          <p:cNvCxnSpPr>
            <a:stCxn id="30" idx="2"/>
          </p:cNvCxnSpPr>
          <p:nvPr/>
        </p:nvCxnSpPr>
        <p:spPr>
          <a:xfrm rot="10800000" flipV="1">
            <a:off x="1600200" y="3429000"/>
            <a:ext cx="838200" cy="685800"/>
          </a:xfrm>
          <a:prstGeom prst="line">
            <a:avLst/>
          </a:prstGeom>
        </p:spPr>
        <p:style>
          <a:lnRef idx="1">
            <a:schemeClr val="accent1"/>
          </a:lnRef>
          <a:fillRef idx="0">
            <a:schemeClr val="accent1"/>
          </a:fillRef>
          <a:effectRef idx="0">
            <a:schemeClr val="accent1"/>
          </a:effectRef>
          <a:fontRef idx="minor">
            <a:schemeClr val="tx1"/>
          </a:fontRef>
        </p:style>
      </p:cxnSp>
      <p:sp>
        <p:nvSpPr>
          <p:cNvPr id="323599" name="TextBox 56"/>
          <p:cNvSpPr txBox="1">
            <a:spLocks noChangeArrowheads="1"/>
          </p:cNvSpPr>
          <p:nvPr/>
        </p:nvSpPr>
        <p:spPr bwMode="auto">
          <a:xfrm>
            <a:off x="1665288" y="3967163"/>
            <a:ext cx="2286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eaLnBrk="1" hangingPunct="1"/>
            <a:r>
              <a:rPr lang="en-US" altLang="en-US" sz="2000">
                <a:latin typeface="Times New Roman" panose="02020603050405020304" pitchFamily="18" charset="0"/>
                <a:cs typeface="Times New Roman" panose="02020603050405020304" pitchFamily="18" charset="0"/>
              </a:rPr>
              <a:t>0</a:t>
            </a:r>
          </a:p>
        </p:txBody>
      </p:sp>
      <p:sp>
        <p:nvSpPr>
          <p:cNvPr id="323600" name="TextBox 59"/>
          <p:cNvSpPr txBox="1">
            <a:spLocks noChangeArrowheads="1"/>
          </p:cNvSpPr>
          <p:nvPr/>
        </p:nvSpPr>
        <p:spPr bwMode="auto">
          <a:xfrm>
            <a:off x="1905000" y="4354513"/>
            <a:ext cx="2286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eaLnBrk="1" hangingPunct="1"/>
            <a:r>
              <a:rPr lang="en-US" altLang="en-US" sz="2000">
                <a:latin typeface="Times New Roman" panose="02020603050405020304" pitchFamily="18" charset="0"/>
                <a:cs typeface="Times New Roman" panose="02020603050405020304" pitchFamily="18" charset="0"/>
              </a:rPr>
              <a:t>1</a:t>
            </a:r>
          </a:p>
        </p:txBody>
      </p:sp>
      <p:sp>
        <p:nvSpPr>
          <p:cNvPr id="323601" name="TextBox 60"/>
          <p:cNvSpPr txBox="1">
            <a:spLocks noChangeArrowheads="1"/>
          </p:cNvSpPr>
          <p:nvPr/>
        </p:nvSpPr>
        <p:spPr bwMode="auto">
          <a:xfrm>
            <a:off x="2438400" y="4202113"/>
            <a:ext cx="2286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eaLnBrk="1" hangingPunct="1"/>
            <a:r>
              <a:rPr lang="en-US" altLang="en-US" sz="2000">
                <a:latin typeface="Times New Roman" panose="02020603050405020304" pitchFamily="18" charset="0"/>
                <a:cs typeface="Times New Roman" panose="02020603050405020304" pitchFamily="18" charset="0"/>
              </a:rPr>
              <a:t>1</a:t>
            </a:r>
          </a:p>
        </p:txBody>
      </p:sp>
      <p:sp>
        <p:nvSpPr>
          <p:cNvPr id="323602" name="TextBox 61"/>
          <p:cNvSpPr txBox="1">
            <a:spLocks noChangeArrowheads="1"/>
          </p:cNvSpPr>
          <p:nvPr/>
        </p:nvSpPr>
        <p:spPr bwMode="auto">
          <a:xfrm>
            <a:off x="2286000" y="5192713"/>
            <a:ext cx="2286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eaLnBrk="1" hangingPunct="1"/>
            <a:r>
              <a:rPr lang="en-US" altLang="en-US" sz="2000">
                <a:latin typeface="Times New Roman" panose="02020603050405020304" pitchFamily="18" charset="0"/>
                <a:cs typeface="Times New Roman" panose="02020603050405020304" pitchFamily="18" charset="0"/>
              </a:rPr>
              <a:t>1</a:t>
            </a:r>
          </a:p>
        </p:txBody>
      </p:sp>
      <p:sp>
        <p:nvSpPr>
          <p:cNvPr id="65" name="Freeform 64"/>
          <p:cNvSpPr/>
          <p:nvPr/>
        </p:nvSpPr>
        <p:spPr>
          <a:xfrm>
            <a:off x="1885950" y="3186113"/>
            <a:ext cx="1690688" cy="1247775"/>
          </a:xfrm>
          <a:custGeom>
            <a:avLst/>
            <a:gdLst>
              <a:gd name="connsiteX0" fmla="*/ 671332 w 1689904"/>
              <a:gd name="connsiteY0" fmla="*/ 7716 h 1246207"/>
              <a:gd name="connsiteX1" fmla="*/ 544011 w 1689904"/>
              <a:gd name="connsiteY1" fmla="*/ 54014 h 1246207"/>
              <a:gd name="connsiteX2" fmla="*/ 486137 w 1689904"/>
              <a:gd name="connsiteY2" fmla="*/ 77164 h 1246207"/>
              <a:gd name="connsiteX3" fmla="*/ 451413 w 1689904"/>
              <a:gd name="connsiteY3" fmla="*/ 111888 h 1246207"/>
              <a:gd name="connsiteX4" fmla="*/ 381965 w 1689904"/>
              <a:gd name="connsiteY4" fmla="*/ 158187 h 1246207"/>
              <a:gd name="connsiteX5" fmla="*/ 347241 w 1689904"/>
              <a:gd name="connsiteY5" fmla="*/ 181336 h 1246207"/>
              <a:gd name="connsiteX6" fmla="*/ 254643 w 1689904"/>
              <a:gd name="connsiteY6" fmla="*/ 204485 h 1246207"/>
              <a:gd name="connsiteX7" fmla="*/ 208345 w 1689904"/>
              <a:gd name="connsiteY7" fmla="*/ 273933 h 1246207"/>
              <a:gd name="connsiteX8" fmla="*/ 185195 w 1689904"/>
              <a:gd name="connsiteY8" fmla="*/ 308657 h 1246207"/>
              <a:gd name="connsiteX9" fmla="*/ 173621 w 1689904"/>
              <a:gd name="connsiteY9" fmla="*/ 343381 h 1246207"/>
              <a:gd name="connsiteX10" fmla="*/ 150471 w 1689904"/>
              <a:gd name="connsiteY10" fmla="*/ 470703 h 1246207"/>
              <a:gd name="connsiteX11" fmla="*/ 115747 w 1689904"/>
              <a:gd name="connsiteY11" fmla="*/ 505427 h 1246207"/>
              <a:gd name="connsiteX12" fmla="*/ 57874 w 1689904"/>
              <a:gd name="connsiteY12" fmla="*/ 598025 h 1246207"/>
              <a:gd name="connsiteX13" fmla="*/ 34724 w 1689904"/>
              <a:gd name="connsiteY13" fmla="*/ 621174 h 1246207"/>
              <a:gd name="connsiteX14" fmla="*/ 23150 w 1689904"/>
              <a:gd name="connsiteY14" fmla="*/ 725346 h 1246207"/>
              <a:gd name="connsiteX15" fmla="*/ 11575 w 1689904"/>
              <a:gd name="connsiteY15" fmla="*/ 817944 h 1246207"/>
              <a:gd name="connsiteX16" fmla="*/ 0 w 1689904"/>
              <a:gd name="connsiteY16" fmla="*/ 852668 h 1246207"/>
              <a:gd name="connsiteX17" fmla="*/ 23150 w 1689904"/>
              <a:gd name="connsiteY17" fmla="*/ 1165184 h 1246207"/>
              <a:gd name="connsiteX18" fmla="*/ 46299 w 1689904"/>
              <a:gd name="connsiteY18" fmla="*/ 1199908 h 1246207"/>
              <a:gd name="connsiteX19" fmla="*/ 92598 w 1689904"/>
              <a:gd name="connsiteY19" fmla="*/ 1246207 h 1246207"/>
              <a:gd name="connsiteX20" fmla="*/ 266218 w 1689904"/>
              <a:gd name="connsiteY20" fmla="*/ 1223057 h 1246207"/>
              <a:gd name="connsiteX21" fmla="*/ 416689 w 1689904"/>
              <a:gd name="connsiteY21" fmla="*/ 1211483 h 1246207"/>
              <a:gd name="connsiteX22" fmla="*/ 509286 w 1689904"/>
              <a:gd name="connsiteY22" fmla="*/ 1130460 h 1246207"/>
              <a:gd name="connsiteX23" fmla="*/ 532436 w 1689904"/>
              <a:gd name="connsiteY23" fmla="*/ 1107311 h 1246207"/>
              <a:gd name="connsiteX24" fmla="*/ 555585 w 1689904"/>
              <a:gd name="connsiteY24" fmla="*/ 1072587 h 1246207"/>
              <a:gd name="connsiteX25" fmla="*/ 648183 w 1689904"/>
              <a:gd name="connsiteY25" fmla="*/ 1049437 h 1246207"/>
              <a:gd name="connsiteX26" fmla="*/ 1342664 w 1689904"/>
              <a:gd name="connsiteY26" fmla="*/ 1037862 h 1246207"/>
              <a:gd name="connsiteX27" fmla="*/ 1388962 w 1689904"/>
              <a:gd name="connsiteY27" fmla="*/ 1026288 h 1246207"/>
              <a:gd name="connsiteX28" fmla="*/ 1574157 w 1689904"/>
              <a:gd name="connsiteY28" fmla="*/ 1014713 h 1246207"/>
              <a:gd name="connsiteX29" fmla="*/ 1678330 w 1689904"/>
              <a:gd name="connsiteY29" fmla="*/ 979989 h 1246207"/>
              <a:gd name="connsiteX30" fmla="*/ 1689904 w 1689904"/>
              <a:gd name="connsiteY30" fmla="*/ 945265 h 1246207"/>
              <a:gd name="connsiteX31" fmla="*/ 1655180 w 1689904"/>
              <a:gd name="connsiteY31" fmla="*/ 806369 h 1246207"/>
              <a:gd name="connsiteX32" fmla="*/ 1632031 w 1689904"/>
              <a:gd name="connsiteY32" fmla="*/ 644323 h 1246207"/>
              <a:gd name="connsiteX33" fmla="*/ 1620456 w 1689904"/>
              <a:gd name="connsiteY33" fmla="*/ 586450 h 1246207"/>
              <a:gd name="connsiteX34" fmla="*/ 1562583 w 1689904"/>
              <a:gd name="connsiteY34" fmla="*/ 493852 h 1246207"/>
              <a:gd name="connsiteX35" fmla="*/ 1493135 w 1689904"/>
              <a:gd name="connsiteY35" fmla="*/ 378106 h 1246207"/>
              <a:gd name="connsiteX36" fmla="*/ 1469985 w 1689904"/>
              <a:gd name="connsiteY36" fmla="*/ 331807 h 1246207"/>
              <a:gd name="connsiteX37" fmla="*/ 1435261 w 1689904"/>
              <a:gd name="connsiteY37" fmla="*/ 308657 h 1246207"/>
              <a:gd name="connsiteX38" fmla="*/ 1377388 w 1689904"/>
              <a:gd name="connsiteY38" fmla="*/ 250784 h 1246207"/>
              <a:gd name="connsiteX39" fmla="*/ 1331089 w 1689904"/>
              <a:gd name="connsiteY39" fmla="*/ 204485 h 1246207"/>
              <a:gd name="connsiteX40" fmla="*/ 1284790 w 1689904"/>
              <a:gd name="connsiteY40" fmla="*/ 169761 h 1246207"/>
              <a:gd name="connsiteX41" fmla="*/ 1250066 w 1689904"/>
              <a:gd name="connsiteY41" fmla="*/ 135037 h 1246207"/>
              <a:gd name="connsiteX42" fmla="*/ 1192193 w 1689904"/>
              <a:gd name="connsiteY42" fmla="*/ 100313 h 1246207"/>
              <a:gd name="connsiteX43" fmla="*/ 1122745 w 1689904"/>
              <a:gd name="connsiteY43" fmla="*/ 77164 h 1246207"/>
              <a:gd name="connsiteX44" fmla="*/ 1099595 w 1689904"/>
              <a:gd name="connsiteY44" fmla="*/ 42440 h 1246207"/>
              <a:gd name="connsiteX45" fmla="*/ 972274 w 1689904"/>
              <a:gd name="connsiteY45" fmla="*/ 7716 h 1246207"/>
              <a:gd name="connsiteX46" fmla="*/ 671332 w 1689904"/>
              <a:gd name="connsiteY46" fmla="*/ 7716 h 1246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1689904" h="1246207">
                <a:moveTo>
                  <a:pt x="671332" y="7716"/>
                </a:moveTo>
                <a:cubicBezTo>
                  <a:pt x="599955" y="15432"/>
                  <a:pt x="586295" y="38158"/>
                  <a:pt x="544011" y="54014"/>
                </a:cubicBezTo>
                <a:cubicBezTo>
                  <a:pt x="524556" y="61309"/>
                  <a:pt x="503756" y="66152"/>
                  <a:pt x="486137" y="77164"/>
                </a:cubicBezTo>
                <a:cubicBezTo>
                  <a:pt x="472256" y="85840"/>
                  <a:pt x="464334" y="101838"/>
                  <a:pt x="451413" y="111888"/>
                </a:cubicBezTo>
                <a:cubicBezTo>
                  <a:pt x="429452" y="128969"/>
                  <a:pt x="405114" y="142754"/>
                  <a:pt x="381965" y="158187"/>
                </a:cubicBezTo>
                <a:cubicBezTo>
                  <a:pt x="370390" y="165903"/>
                  <a:pt x="360882" y="178608"/>
                  <a:pt x="347241" y="181336"/>
                </a:cubicBezTo>
                <a:cubicBezTo>
                  <a:pt x="277404" y="195304"/>
                  <a:pt x="308032" y="186690"/>
                  <a:pt x="254643" y="204485"/>
                </a:cubicBezTo>
                <a:lnTo>
                  <a:pt x="208345" y="273933"/>
                </a:lnTo>
                <a:lnTo>
                  <a:pt x="185195" y="308657"/>
                </a:lnTo>
                <a:cubicBezTo>
                  <a:pt x="181337" y="320232"/>
                  <a:pt x="175803" y="331377"/>
                  <a:pt x="173621" y="343381"/>
                </a:cubicBezTo>
                <a:cubicBezTo>
                  <a:pt x="172823" y="347769"/>
                  <a:pt x="167062" y="445816"/>
                  <a:pt x="150471" y="470703"/>
                </a:cubicBezTo>
                <a:cubicBezTo>
                  <a:pt x="141391" y="484323"/>
                  <a:pt x="126226" y="492852"/>
                  <a:pt x="115747" y="505427"/>
                </a:cubicBezTo>
                <a:cubicBezTo>
                  <a:pt x="99033" y="525484"/>
                  <a:pt x="69167" y="582215"/>
                  <a:pt x="57874" y="598025"/>
                </a:cubicBezTo>
                <a:cubicBezTo>
                  <a:pt x="51531" y="606905"/>
                  <a:pt x="42441" y="613458"/>
                  <a:pt x="34724" y="621174"/>
                </a:cubicBezTo>
                <a:cubicBezTo>
                  <a:pt x="7717" y="702197"/>
                  <a:pt x="3858" y="667473"/>
                  <a:pt x="23150" y="725346"/>
                </a:cubicBezTo>
                <a:cubicBezTo>
                  <a:pt x="19292" y="756212"/>
                  <a:pt x="17140" y="787340"/>
                  <a:pt x="11575" y="817944"/>
                </a:cubicBezTo>
                <a:cubicBezTo>
                  <a:pt x="9392" y="829948"/>
                  <a:pt x="0" y="840467"/>
                  <a:pt x="0" y="852668"/>
                </a:cubicBezTo>
                <a:cubicBezTo>
                  <a:pt x="0" y="856073"/>
                  <a:pt x="18505" y="1141959"/>
                  <a:pt x="23150" y="1165184"/>
                </a:cubicBezTo>
                <a:cubicBezTo>
                  <a:pt x="25878" y="1178825"/>
                  <a:pt x="37246" y="1189346"/>
                  <a:pt x="46299" y="1199908"/>
                </a:cubicBezTo>
                <a:cubicBezTo>
                  <a:pt x="60503" y="1216479"/>
                  <a:pt x="92598" y="1246207"/>
                  <a:pt x="92598" y="1246207"/>
                </a:cubicBezTo>
                <a:cubicBezTo>
                  <a:pt x="138811" y="1239605"/>
                  <a:pt x="221348" y="1227330"/>
                  <a:pt x="266218" y="1223057"/>
                </a:cubicBezTo>
                <a:cubicBezTo>
                  <a:pt x="316297" y="1218288"/>
                  <a:pt x="366532" y="1215341"/>
                  <a:pt x="416689" y="1211483"/>
                </a:cubicBezTo>
                <a:cubicBezTo>
                  <a:pt x="559457" y="1068713"/>
                  <a:pt x="413590" y="1207015"/>
                  <a:pt x="509286" y="1130460"/>
                </a:cubicBezTo>
                <a:cubicBezTo>
                  <a:pt x="517808" y="1123643"/>
                  <a:pt x="525619" y="1115832"/>
                  <a:pt x="532436" y="1107311"/>
                </a:cubicBezTo>
                <a:cubicBezTo>
                  <a:pt x="541126" y="1096448"/>
                  <a:pt x="544722" y="1081277"/>
                  <a:pt x="555585" y="1072587"/>
                </a:cubicBezTo>
                <a:cubicBezTo>
                  <a:pt x="567056" y="1063410"/>
                  <a:pt x="645934" y="1049506"/>
                  <a:pt x="648183" y="1049437"/>
                </a:cubicBezTo>
                <a:cubicBezTo>
                  <a:pt x="879599" y="1042316"/>
                  <a:pt x="1111170" y="1041720"/>
                  <a:pt x="1342664" y="1037862"/>
                </a:cubicBezTo>
                <a:cubicBezTo>
                  <a:pt x="1358097" y="1034004"/>
                  <a:pt x="1373133" y="1027871"/>
                  <a:pt x="1388962" y="1026288"/>
                </a:cubicBezTo>
                <a:cubicBezTo>
                  <a:pt x="1450507" y="1020134"/>
                  <a:pt x="1513082" y="1024485"/>
                  <a:pt x="1574157" y="1014713"/>
                </a:cubicBezTo>
                <a:cubicBezTo>
                  <a:pt x="1610300" y="1008930"/>
                  <a:pt x="1678330" y="979989"/>
                  <a:pt x="1678330" y="979989"/>
                </a:cubicBezTo>
                <a:cubicBezTo>
                  <a:pt x="1682188" y="968414"/>
                  <a:pt x="1689904" y="957466"/>
                  <a:pt x="1689904" y="945265"/>
                </a:cubicBezTo>
                <a:cubicBezTo>
                  <a:pt x="1689904" y="898502"/>
                  <a:pt x="1669547" y="849468"/>
                  <a:pt x="1655180" y="806369"/>
                </a:cubicBezTo>
                <a:cubicBezTo>
                  <a:pt x="1647464" y="752354"/>
                  <a:pt x="1642732" y="697827"/>
                  <a:pt x="1632031" y="644323"/>
                </a:cubicBezTo>
                <a:cubicBezTo>
                  <a:pt x="1628173" y="625032"/>
                  <a:pt x="1626677" y="605114"/>
                  <a:pt x="1620456" y="586450"/>
                </a:cubicBezTo>
                <a:cubicBezTo>
                  <a:pt x="1604475" y="538508"/>
                  <a:pt x="1590000" y="536500"/>
                  <a:pt x="1562583" y="493852"/>
                </a:cubicBezTo>
                <a:cubicBezTo>
                  <a:pt x="1538252" y="456004"/>
                  <a:pt x="1513257" y="418350"/>
                  <a:pt x="1493135" y="378106"/>
                </a:cubicBezTo>
                <a:cubicBezTo>
                  <a:pt x="1485418" y="362673"/>
                  <a:pt x="1481031" y="345062"/>
                  <a:pt x="1469985" y="331807"/>
                </a:cubicBezTo>
                <a:cubicBezTo>
                  <a:pt x="1461079" y="321120"/>
                  <a:pt x="1446836" y="316374"/>
                  <a:pt x="1435261" y="308657"/>
                </a:cubicBezTo>
                <a:cubicBezTo>
                  <a:pt x="1390678" y="241781"/>
                  <a:pt x="1437405" y="302227"/>
                  <a:pt x="1377388" y="250784"/>
                </a:cubicBezTo>
                <a:cubicBezTo>
                  <a:pt x="1360817" y="236580"/>
                  <a:pt x="1348549" y="217580"/>
                  <a:pt x="1331089" y="204485"/>
                </a:cubicBezTo>
                <a:cubicBezTo>
                  <a:pt x="1315656" y="192910"/>
                  <a:pt x="1299437" y="182316"/>
                  <a:pt x="1284790" y="169761"/>
                </a:cubicBezTo>
                <a:cubicBezTo>
                  <a:pt x="1272362" y="159108"/>
                  <a:pt x="1263161" y="144858"/>
                  <a:pt x="1250066" y="135037"/>
                </a:cubicBezTo>
                <a:cubicBezTo>
                  <a:pt x="1232068" y="121539"/>
                  <a:pt x="1212674" y="109622"/>
                  <a:pt x="1192193" y="100313"/>
                </a:cubicBezTo>
                <a:cubicBezTo>
                  <a:pt x="1169979" y="90216"/>
                  <a:pt x="1122745" y="77164"/>
                  <a:pt x="1122745" y="77164"/>
                </a:cubicBezTo>
                <a:cubicBezTo>
                  <a:pt x="1115028" y="65589"/>
                  <a:pt x="1109432" y="52277"/>
                  <a:pt x="1099595" y="42440"/>
                </a:cubicBezTo>
                <a:cubicBezTo>
                  <a:pt x="1064526" y="7371"/>
                  <a:pt x="1021575" y="9085"/>
                  <a:pt x="972274" y="7716"/>
                </a:cubicBezTo>
                <a:cubicBezTo>
                  <a:pt x="864285" y="4716"/>
                  <a:pt x="742709" y="0"/>
                  <a:pt x="671332" y="7716"/>
                </a:cubicBezTo>
                <a:close/>
              </a:path>
            </a:pathLst>
          </a:custGeom>
          <a:noFill/>
          <a:ln>
            <a:solidFill>
              <a:schemeClr val="tx2">
                <a:lumMod val="60000"/>
                <a:lumOff val="4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sz="2000">
              <a:solidFill>
                <a:schemeClr val="tx1"/>
              </a:solidFill>
              <a:latin typeface="Times New Roman" pitchFamily="18" charset="0"/>
              <a:cs typeface="Times New Roman" pitchFamily="18" charset="0"/>
            </a:endParaRPr>
          </a:p>
        </p:txBody>
      </p:sp>
      <p:sp>
        <p:nvSpPr>
          <p:cNvPr id="66" name="Freeform 65"/>
          <p:cNvSpPr/>
          <p:nvPr/>
        </p:nvSpPr>
        <p:spPr>
          <a:xfrm>
            <a:off x="2001838" y="4733925"/>
            <a:ext cx="1604962" cy="1273175"/>
          </a:xfrm>
          <a:custGeom>
            <a:avLst/>
            <a:gdLst>
              <a:gd name="connsiteX0" fmla="*/ 1423686 w 1603684"/>
              <a:gd name="connsiteY0" fmla="*/ 347240 h 1273215"/>
              <a:gd name="connsiteX1" fmla="*/ 1238491 w 1603684"/>
              <a:gd name="connsiteY1" fmla="*/ 219919 h 1273215"/>
              <a:gd name="connsiteX2" fmla="*/ 1145894 w 1603684"/>
              <a:gd name="connsiteY2" fmla="*/ 150470 h 1273215"/>
              <a:gd name="connsiteX3" fmla="*/ 1030147 w 1603684"/>
              <a:gd name="connsiteY3" fmla="*/ 92597 h 1273215"/>
              <a:gd name="connsiteX4" fmla="*/ 937550 w 1603684"/>
              <a:gd name="connsiteY4" fmla="*/ 46298 h 1273215"/>
              <a:gd name="connsiteX5" fmla="*/ 914400 w 1603684"/>
              <a:gd name="connsiteY5" fmla="*/ 23149 h 1273215"/>
              <a:gd name="connsiteX6" fmla="*/ 844952 w 1603684"/>
              <a:gd name="connsiteY6" fmla="*/ 0 h 1273215"/>
              <a:gd name="connsiteX7" fmla="*/ 254643 w 1603684"/>
              <a:gd name="connsiteY7" fmla="*/ 23149 h 1273215"/>
              <a:gd name="connsiteX8" fmla="*/ 162046 w 1603684"/>
              <a:gd name="connsiteY8" fmla="*/ 57873 h 1273215"/>
              <a:gd name="connsiteX9" fmla="*/ 127322 w 1603684"/>
              <a:gd name="connsiteY9" fmla="*/ 69448 h 1273215"/>
              <a:gd name="connsiteX10" fmla="*/ 81023 w 1603684"/>
              <a:gd name="connsiteY10" fmla="*/ 127321 h 1273215"/>
              <a:gd name="connsiteX11" fmla="*/ 69448 w 1603684"/>
              <a:gd name="connsiteY11" fmla="*/ 162045 h 1273215"/>
              <a:gd name="connsiteX12" fmla="*/ 46299 w 1603684"/>
              <a:gd name="connsiteY12" fmla="*/ 208344 h 1273215"/>
              <a:gd name="connsiteX13" fmla="*/ 34724 w 1603684"/>
              <a:gd name="connsiteY13" fmla="*/ 254643 h 1273215"/>
              <a:gd name="connsiteX14" fmla="*/ 11575 w 1603684"/>
              <a:gd name="connsiteY14" fmla="*/ 289367 h 1273215"/>
              <a:gd name="connsiteX15" fmla="*/ 0 w 1603684"/>
              <a:gd name="connsiteY15" fmla="*/ 324091 h 1273215"/>
              <a:gd name="connsiteX16" fmla="*/ 11575 w 1603684"/>
              <a:gd name="connsiteY16" fmla="*/ 555584 h 1273215"/>
              <a:gd name="connsiteX17" fmla="*/ 34724 w 1603684"/>
              <a:gd name="connsiteY17" fmla="*/ 590308 h 1273215"/>
              <a:gd name="connsiteX18" fmla="*/ 92598 w 1603684"/>
              <a:gd name="connsiteY18" fmla="*/ 636607 h 1273215"/>
              <a:gd name="connsiteX19" fmla="*/ 162046 w 1603684"/>
              <a:gd name="connsiteY19" fmla="*/ 659757 h 1273215"/>
              <a:gd name="connsiteX20" fmla="*/ 266218 w 1603684"/>
              <a:gd name="connsiteY20" fmla="*/ 752354 h 1273215"/>
              <a:gd name="connsiteX21" fmla="*/ 312517 w 1603684"/>
              <a:gd name="connsiteY21" fmla="*/ 798653 h 1273215"/>
              <a:gd name="connsiteX22" fmla="*/ 358815 w 1603684"/>
              <a:gd name="connsiteY22" fmla="*/ 833377 h 1273215"/>
              <a:gd name="connsiteX23" fmla="*/ 428264 w 1603684"/>
              <a:gd name="connsiteY23" fmla="*/ 914400 h 1273215"/>
              <a:gd name="connsiteX24" fmla="*/ 486137 w 1603684"/>
              <a:gd name="connsiteY24" fmla="*/ 960698 h 1273215"/>
              <a:gd name="connsiteX25" fmla="*/ 567160 w 1603684"/>
              <a:gd name="connsiteY25" fmla="*/ 1030146 h 1273215"/>
              <a:gd name="connsiteX26" fmla="*/ 659757 w 1603684"/>
              <a:gd name="connsiteY26" fmla="*/ 1122744 h 1273215"/>
              <a:gd name="connsiteX27" fmla="*/ 682907 w 1603684"/>
              <a:gd name="connsiteY27" fmla="*/ 1169043 h 1273215"/>
              <a:gd name="connsiteX28" fmla="*/ 717631 w 1603684"/>
              <a:gd name="connsiteY28" fmla="*/ 1192192 h 1273215"/>
              <a:gd name="connsiteX29" fmla="*/ 810228 w 1603684"/>
              <a:gd name="connsiteY29" fmla="*/ 1261640 h 1273215"/>
              <a:gd name="connsiteX30" fmla="*/ 844952 w 1603684"/>
              <a:gd name="connsiteY30" fmla="*/ 1273215 h 1273215"/>
              <a:gd name="connsiteX31" fmla="*/ 1145894 w 1603684"/>
              <a:gd name="connsiteY31" fmla="*/ 1261640 h 1273215"/>
              <a:gd name="connsiteX32" fmla="*/ 1296365 w 1603684"/>
              <a:gd name="connsiteY32" fmla="*/ 1250065 h 1273215"/>
              <a:gd name="connsiteX33" fmla="*/ 1435261 w 1603684"/>
              <a:gd name="connsiteY33" fmla="*/ 1157468 h 1273215"/>
              <a:gd name="connsiteX34" fmla="*/ 1504709 w 1603684"/>
              <a:gd name="connsiteY34" fmla="*/ 1088020 h 1273215"/>
              <a:gd name="connsiteX35" fmla="*/ 1562583 w 1603684"/>
              <a:gd name="connsiteY35" fmla="*/ 995422 h 1273215"/>
              <a:gd name="connsiteX36" fmla="*/ 1585732 w 1603684"/>
              <a:gd name="connsiteY36" fmla="*/ 960698 h 1273215"/>
              <a:gd name="connsiteX37" fmla="*/ 1574157 w 1603684"/>
              <a:gd name="connsiteY37" fmla="*/ 590308 h 1273215"/>
              <a:gd name="connsiteX38" fmla="*/ 1527858 w 1603684"/>
              <a:gd name="connsiteY38" fmla="*/ 520860 h 1273215"/>
              <a:gd name="connsiteX39" fmla="*/ 1481560 w 1603684"/>
              <a:gd name="connsiteY39" fmla="*/ 451412 h 1273215"/>
              <a:gd name="connsiteX40" fmla="*/ 1458410 w 1603684"/>
              <a:gd name="connsiteY40" fmla="*/ 358815 h 1273215"/>
              <a:gd name="connsiteX41" fmla="*/ 1423686 w 1603684"/>
              <a:gd name="connsiteY41" fmla="*/ 347240 h 12732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1603684" h="1273215">
                <a:moveTo>
                  <a:pt x="1423686" y="347240"/>
                </a:moveTo>
                <a:cubicBezTo>
                  <a:pt x="1387033" y="324091"/>
                  <a:pt x="1291461" y="272892"/>
                  <a:pt x="1238491" y="219919"/>
                </a:cubicBezTo>
                <a:cubicBezTo>
                  <a:pt x="1205936" y="187363"/>
                  <a:pt x="1198247" y="176646"/>
                  <a:pt x="1145894" y="150470"/>
                </a:cubicBezTo>
                <a:cubicBezTo>
                  <a:pt x="1107312" y="131179"/>
                  <a:pt x="1066039" y="116524"/>
                  <a:pt x="1030147" y="92597"/>
                </a:cubicBezTo>
                <a:cubicBezTo>
                  <a:pt x="978135" y="57923"/>
                  <a:pt x="1008339" y="74615"/>
                  <a:pt x="937550" y="46298"/>
                </a:cubicBezTo>
                <a:cubicBezTo>
                  <a:pt x="929833" y="38582"/>
                  <a:pt x="924161" y="28029"/>
                  <a:pt x="914400" y="23149"/>
                </a:cubicBezTo>
                <a:cubicBezTo>
                  <a:pt x="892575" y="12237"/>
                  <a:pt x="844952" y="0"/>
                  <a:pt x="844952" y="0"/>
                </a:cubicBezTo>
                <a:cubicBezTo>
                  <a:pt x="747906" y="2854"/>
                  <a:pt x="401104" y="9200"/>
                  <a:pt x="254643" y="23149"/>
                </a:cubicBezTo>
                <a:cubicBezTo>
                  <a:pt x="208919" y="27504"/>
                  <a:pt x="203795" y="39981"/>
                  <a:pt x="162046" y="57873"/>
                </a:cubicBezTo>
                <a:cubicBezTo>
                  <a:pt x="150832" y="62679"/>
                  <a:pt x="138897" y="65590"/>
                  <a:pt x="127322" y="69448"/>
                </a:cubicBezTo>
                <a:cubicBezTo>
                  <a:pt x="105788" y="90981"/>
                  <a:pt x="95625" y="98116"/>
                  <a:pt x="81023" y="127321"/>
                </a:cubicBezTo>
                <a:cubicBezTo>
                  <a:pt x="75567" y="138234"/>
                  <a:pt x="74254" y="150831"/>
                  <a:pt x="69448" y="162045"/>
                </a:cubicBezTo>
                <a:cubicBezTo>
                  <a:pt x="62651" y="177904"/>
                  <a:pt x="52357" y="192188"/>
                  <a:pt x="46299" y="208344"/>
                </a:cubicBezTo>
                <a:cubicBezTo>
                  <a:pt x="40713" y="223239"/>
                  <a:pt x="40990" y="240021"/>
                  <a:pt x="34724" y="254643"/>
                </a:cubicBezTo>
                <a:cubicBezTo>
                  <a:pt x="29244" y="267429"/>
                  <a:pt x="17796" y="276925"/>
                  <a:pt x="11575" y="289367"/>
                </a:cubicBezTo>
                <a:cubicBezTo>
                  <a:pt x="6119" y="300280"/>
                  <a:pt x="3858" y="312516"/>
                  <a:pt x="0" y="324091"/>
                </a:cubicBezTo>
                <a:cubicBezTo>
                  <a:pt x="3858" y="401255"/>
                  <a:pt x="1582" y="478972"/>
                  <a:pt x="11575" y="555584"/>
                </a:cubicBezTo>
                <a:cubicBezTo>
                  <a:pt x="13374" y="569378"/>
                  <a:pt x="26034" y="579445"/>
                  <a:pt x="34724" y="590308"/>
                </a:cubicBezTo>
                <a:cubicBezTo>
                  <a:pt x="47994" y="606896"/>
                  <a:pt x="73927" y="628309"/>
                  <a:pt x="92598" y="636607"/>
                </a:cubicBezTo>
                <a:cubicBezTo>
                  <a:pt x="114896" y="646517"/>
                  <a:pt x="162046" y="659757"/>
                  <a:pt x="162046" y="659757"/>
                </a:cubicBezTo>
                <a:cubicBezTo>
                  <a:pt x="329901" y="827612"/>
                  <a:pt x="129969" y="633137"/>
                  <a:pt x="266218" y="752354"/>
                </a:cubicBezTo>
                <a:cubicBezTo>
                  <a:pt x="282643" y="766726"/>
                  <a:pt x="296092" y="784281"/>
                  <a:pt x="312517" y="798653"/>
                </a:cubicBezTo>
                <a:cubicBezTo>
                  <a:pt x="327035" y="811356"/>
                  <a:pt x="345174" y="819736"/>
                  <a:pt x="358815" y="833377"/>
                </a:cubicBezTo>
                <a:cubicBezTo>
                  <a:pt x="412925" y="887487"/>
                  <a:pt x="387206" y="879208"/>
                  <a:pt x="428264" y="914400"/>
                </a:cubicBezTo>
                <a:cubicBezTo>
                  <a:pt x="447021" y="930477"/>
                  <a:pt x="468668" y="943229"/>
                  <a:pt x="486137" y="960698"/>
                </a:cubicBezTo>
                <a:cubicBezTo>
                  <a:pt x="560278" y="1034839"/>
                  <a:pt x="499013" y="1007432"/>
                  <a:pt x="567160" y="1030146"/>
                </a:cubicBezTo>
                <a:cubicBezTo>
                  <a:pt x="598026" y="1061012"/>
                  <a:pt x="640235" y="1083702"/>
                  <a:pt x="659757" y="1122744"/>
                </a:cubicBezTo>
                <a:cubicBezTo>
                  <a:pt x="667474" y="1138177"/>
                  <a:pt x="671861" y="1155788"/>
                  <a:pt x="682907" y="1169043"/>
                </a:cubicBezTo>
                <a:cubicBezTo>
                  <a:pt x="691813" y="1179730"/>
                  <a:pt x="706502" y="1183845"/>
                  <a:pt x="717631" y="1192192"/>
                </a:cubicBezTo>
                <a:cubicBezTo>
                  <a:pt x="734672" y="1204973"/>
                  <a:pt x="784057" y="1248554"/>
                  <a:pt x="810228" y="1261640"/>
                </a:cubicBezTo>
                <a:cubicBezTo>
                  <a:pt x="821141" y="1267096"/>
                  <a:pt x="833377" y="1269357"/>
                  <a:pt x="844952" y="1273215"/>
                </a:cubicBezTo>
                <a:lnTo>
                  <a:pt x="1145894" y="1261640"/>
                </a:lnTo>
                <a:cubicBezTo>
                  <a:pt x="1196133" y="1259064"/>
                  <a:pt x="1247995" y="1263885"/>
                  <a:pt x="1296365" y="1250065"/>
                </a:cubicBezTo>
                <a:cubicBezTo>
                  <a:pt x="1310394" y="1246057"/>
                  <a:pt x="1410155" y="1180063"/>
                  <a:pt x="1435261" y="1157468"/>
                </a:cubicBezTo>
                <a:cubicBezTo>
                  <a:pt x="1459595" y="1135567"/>
                  <a:pt x="1504709" y="1088020"/>
                  <a:pt x="1504709" y="1088020"/>
                </a:cubicBezTo>
                <a:cubicBezTo>
                  <a:pt x="1532257" y="1005374"/>
                  <a:pt x="1507555" y="1032108"/>
                  <a:pt x="1562583" y="995422"/>
                </a:cubicBezTo>
                <a:cubicBezTo>
                  <a:pt x="1570299" y="983847"/>
                  <a:pt x="1583168" y="974371"/>
                  <a:pt x="1585732" y="960698"/>
                </a:cubicBezTo>
                <a:cubicBezTo>
                  <a:pt x="1603684" y="864951"/>
                  <a:pt x="1601513" y="672379"/>
                  <a:pt x="1574157" y="590308"/>
                </a:cubicBezTo>
                <a:cubicBezTo>
                  <a:pt x="1552022" y="523898"/>
                  <a:pt x="1578436" y="585888"/>
                  <a:pt x="1527858" y="520860"/>
                </a:cubicBezTo>
                <a:cubicBezTo>
                  <a:pt x="1510777" y="498899"/>
                  <a:pt x="1481560" y="451412"/>
                  <a:pt x="1481560" y="451412"/>
                </a:cubicBezTo>
                <a:cubicBezTo>
                  <a:pt x="1479070" y="438963"/>
                  <a:pt x="1469088" y="376612"/>
                  <a:pt x="1458410" y="358815"/>
                </a:cubicBezTo>
                <a:cubicBezTo>
                  <a:pt x="1442883" y="332937"/>
                  <a:pt x="1460339" y="370389"/>
                  <a:pt x="1423686" y="347240"/>
                </a:cubicBezTo>
                <a:close/>
              </a:path>
            </a:pathLst>
          </a:cu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sz="2000">
              <a:solidFill>
                <a:schemeClr val="tx1"/>
              </a:solidFill>
              <a:latin typeface="Times New Roman" pitchFamily="18" charset="0"/>
              <a:cs typeface="Times New Roman" pitchFamily="18" charset="0"/>
            </a:endParaRPr>
          </a:p>
        </p:txBody>
      </p:sp>
      <p:sp>
        <p:nvSpPr>
          <p:cNvPr id="323605" name="TextBox 66"/>
          <p:cNvSpPr txBox="1">
            <a:spLocks noChangeArrowheads="1"/>
          </p:cNvSpPr>
          <p:nvPr/>
        </p:nvSpPr>
        <p:spPr bwMode="auto">
          <a:xfrm>
            <a:off x="228600" y="3048000"/>
            <a:ext cx="914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eaLnBrk="1" hangingPunct="1"/>
            <a:r>
              <a:rPr lang="en-US" altLang="en-US" sz="2000" i="1">
                <a:latin typeface="Times New Roman" panose="02020603050405020304" pitchFamily="18" charset="0"/>
                <a:cs typeface="Times New Roman" panose="02020603050405020304" pitchFamily="18" charset="0"/>
              </a:rPr>
              <a:t>k=3</a:t>
            </a:r>
          </a:p>
        </p:txBody>
      </p:sp>
      <p:sp>
        <p:nvSpPr>
          <p:cNvPr id="323606" name="TextBox 26"/>
          <p:cNvSpPr txBox="1">
            <a:spLocks noChangeArrowheads="1"/>
          </p:cNvSpPr>
          <p:nvPr/>
        </p:nvSpPr>
        <p:spPr bwMode="auto">
          <a:xfrm>
            <a:off x="179388" y="3357563"/>
            <a:ext cx="1066800" cy="630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eaLnBrk="1" hangingPunct="1"/>
            <a:r>
              <a:rPr lang="en-US" altLang="en-US" sz="1400" i="1">
                <a:latin typeface="Times New Roman" panose="02020603050405020304" pitchFamily="18" charset="0"/>
                <a:cs typeface="Times New Roman" panose="02020603050405020304" pitchFamily="18" charset="0"/>
              </a:rPr>
              <a:t>0: friend</a:t>
            </a:r>
          </a:p>
          <a:p>
            <a:pPr eaLnBrk="1" hangingPunct="1"/>
            <a:r>
              <a:rPr lang="en-US" altLang="en-US" sz="1400" i="1">
                <a:latin typeface="Times New Roman" panose="02020603050405020304" pitchFamily="18" charset="0"/>
                <a:cs typeface="Times New Roman" panose="02020603050405020304" pitchFamily="18" charset="0"/>
              </a:rPr>
              <a:t>1: family</a:t>
            </a:r>
          </a:p>
        </p:txBody>
      </p:sp>
      <p:sp>
        <p:nvSpPr>
          <p:cNvPr id="49" name="Oval 48"/>
          <p:cNvSpPr/>
          <p:nvPr/>
        </p:nvSpPr>
        <p:spPr>
          <a:xfrm>
            <a:off x="5486400" y="3352800"/>
            <a:ext cx="152400" cy="152400"/>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sz="2000">
              <a:solidFill>
                <a:schemeClr val="tx1"/>
              </a:solidFill>
              <a:latin typeface="Times New Roman" pitchFamily="18" charset="0"/>
              <a:cs typeface="Times New Roman" pitchFamily="18" charset="0"/>
            </a:endParaRPr>
          </a:p>
        </p:txBody>
      </p:sp>
      <p:sp>
        <p:nvSpPr>
          <p:cNvPr id="52" name="Oval 51"/>
          <p:cNvSpPr/>
          <p:nvPr/>
        </p:nvSpPr>
        <p:spPr>
          <a:xfrm>
            <a:off x="6400800" y="3352800"/>
            <a:ext cx="152400" cy="152400"/>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sz="2000">
              <a:solidFill>
                <a:schemeClr val="tx1"/>
              </a:solidFill>
              <a:latin typeface="Times New Roman" pitchFamily="18" charset="0"/>
              <a:cs typeface="Times New Roman" pitchFamily="18" charset="0"/>
            </a:endParaRPr>
          </a:p>
        </p:txBody>
      </p:sp>
      <p:sp>
        <p:nvSpPr>
          <p:cNvPr id="54" name="Oval 53"/>
          <p:cNvSpPr/>
          <p:nvPr/>
        </p:nvSpPr>
        <p:spPr>
          <a:xfrm>
            <a:off x="7239000" y="3352800"/>
            <a:ext cx="152400" cy="152400"/>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sz="2000">
              <a:solidFill>
                <a:schemeClr val="tx1"/>
              </a:solidFill>
              <a:latin typeface="Times New Roman" pitchFamily="18" charset="0"/>
              <a:cs typeface="Times New Roman" pitchFamily="18" charset="0"/>
            </a:endParaRPr>
          </a:p>
        </p:txBody>
      </p:sp>
      <p:sp>
        <p:nvSpPr>
          <p:cNvPr id="58" name="Oval 57"/>
          <p:cNvSpPr/>
          <p:nvPr/>
        </p:nvSpPr>
        <p:spPr>
          <a:xfrm>
            <a:off x="5486400" y="5638800"/>
            <a:ext cx="152400" cy="152400"/>
          </a:xfrm>
          <a:prstGeom prst="ellipse">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sz="2000">
              <a:solidFill>
                <a:schemeClr val="tx1"/>
              </a:solidFill>
              <a:latin typeface="Times New Roman" pitchFamily="18" charset="0"/>
              <a:cs typeface="Times New Roman" pitchFamily="18" charset="0"/>
            </a:endParaRPr>
          </a:p>
        </p:txBody>
      </p:sp>
      <p:sp>
        <p:nvSpPr>
          <p:cNvPr id="59" name="Oval 58"/>
          <p:cNvSpPr/>
          <p:nvPr/>
        </p:nvSpPr>
        <p:spPr>
          <a:xfrm>
            <a:off x="6400800" y="5638800"/>
            <a:ext cx="152400" cy="152400"/>
          </a:xfrm>
          <a:prstGeom prst="ellipse">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sz="2000">
              <a:solidFill>
                <a:schemeClr val="tx1"/>
              </a:solidFill>
              <a:latin typeface="Times New Roman" pitchFamily="18" charset="0"/>
              <a:cs typeface="Times New Roman" pitchFamily="18" charset="0"/>
            </a:endParaRPr>
          </a:p>
        </p:txBody>
      </p:sp>
      <p:sp>
        <p:nvSpPr>
          <p:cNvPr id="69" name="Oval 68"/>
          <p:cNvSpPr/>
          <p:nvPr/>
        </p:nvSpPr>
        <p:spPr>
          <a:xfrm>
            <a:off x="7239000" y="5638800"/>
            <a:ext cx="152400" cy="152400"/>
          </a:xfrm>
          <a:prstGeom prst="ellipse">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sz="2000">
              <a:solidFill>
                <a:schemeClr val="tx1"/>
              </a:solidFill>
              <a:latin typeface="Times New Roman" pitchFamily="18" charset="0"/>
              <a:cs typeface="Times New Roman" pitchFamily="18" charset="0"/>
            </a:endParaRPr>
          </a:p>
        </p:txBody>
      </p:sp>
      <p:cxnSp>
        <p:nvCxnSpPr>
          <p:cNvPr id="72" name="Straight Connector 71"/>
          <p:cNvCxnSpPr>
            <a:stCxn id="30" idx="2"/>
          </p:cNvCxnSpPr>
          <p:nvPr/>
        </p:nvCxnSpPr>
        <p:spPr>
          <a:xfrm rot="10800000" flipV="1">
            <a:off x="685800" y="3429000"/>
            <a:ext cx="1752600" cy="685800"/>
          </a:xfrm>
          <a:prstGeom prst="line">
            <a:avLst/>
          </a:prstGeom>
          <a:ln>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a:stCxn id="30" idx="6"/>
            <a:endCxn id="49" idx="2"/>
          </p:cNvCxnSpPr>
          <p:nvPr/>
        </p:nvCxnSpPr>
        <p:spPr>
          <a:xfrm>
            <a:off x="2590800" y="3429000"/>
            <a:ext cx="2895600" cy="0"/>
          </a:xfrm>
          <a:prstGeom prst="line">
            <a:avLst/>
          </a:prstGeom>
          <a:ln>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a:stCxn id="58" idx="2"/>
            <a:endCxn id="31" idx="5"/>
          </p:cNvCxnSpPr>
          <p:nvPr/>
        </p:nvCxnSpPr>
        <p:spPr>
          <a:xfrm rot="10800000">
            <a:off x="3101975" y="4092575"/>
            <a:ext cx="2384425" cy="1622425"/>
          </a:xfrm>
          <a:prstGeom prst="line">
            <a:avLst/>
          </a:prstGeom>
          <a:ln>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a:stCxn id="52" idx="3"/>
            <a:endCxn id="31" idx="6"/>
          </p:cNvCxnSpPr>
          <p:nvPr/>
        </p:nvCxnSpPr>
        <p:spPr>
          <a:xfrm rot="5400000">
            <a:off x="4495800" y="2111375"/>
            <a:ext cx="555625" cy="3298825"/>
          </a:xfrm>
          <a:prstGeom prst="line">
            <a:avLst/>
          </a:prstGeom>
          <a:ln>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a:stCxn id="59" idx="1"/>
            <a:endCxn id="32" idx="7"/>
          </p:cNvCxnSpPr>
          <p:nvPr/>
        </p:nvCxnSpPr>
        <p:spPr>
          <a:xfrm rot="16200000" flipV="1">
            <a:off x="4000500" y="3238500"/>
            <a:ext cx="762000" cy="4083050"/>
          </a:xfrm>
          <a:prstGeom prst="line">
            <a:avLst/>
          </a:prstGeom>
          <a:ln>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a:stCxn id="69" idx="1"/>
            <a:endCxn id="54" idx="4"/>
          </p:cNvCxnSpPr>
          <p:nvPr/>
        </p:nvCxnSpPr>
        <p:spPr>
          <a:xfrm rot="5400000" flipH="1" flipV="1">
            <a:off x="6210300" y="4556125"/>
            <a:ext cx="2155825" cy="53975"/>
          </a:xfrm>
          <a:prstGeom prst="line">
            <a:avLst/>
          </a:prstGeom>
          <a:ln>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a:xfrm rot="10800000">
            <a:off x="1751013" y="4991100"/>
            <a:ext cx="1144587" cy="190500"/>
          </a:xfrm>
          <a:prstGeom prst="line">
            <a:avLst/>
          </a:prstGeom>
          <a:ln>
            <a:solidFill>
              <a:srgbClr val="FF0000"/>
            </a:solidFill>
            <a:prstDash val="sysDash"/>
          </a:ln>
        </p:spPr>
        <p:style>
          <a:lnRef idx="1">
            <a:schemeClr val="accent1"/>
          </a:lnRef>
          <a:fillRef idx="0">
            <a:schemeClr val="accent1"/>
          </a:fillRef>
          <a:effectRef idx="0">
            <a:schemeClr val="accent1"/>
          </a:effectRef>
          <a:fontRef idx="minor">
            <a:schemeClr val="tx1"/>
          </a:fontRef>
        </p:style>
      </p:cxnSp>
      <p:sp>
        <p:nvSpPr>
          <p:cNvPr id="323620" name="TextBox 104"/>
          <p:cNvSpPr txBox="1">
            <a:spLocks noChangeArrowheads="1"/>
          </p:cNvSpPr>
          <p:nvPr/>
        </p:nvSpPr>
        <p:spPr bwMode="auto">
          <a:xfrm>
            <a:off x="1752600" y="4964113"/>
            <a:ext cx="2286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eaLnBrk="1" hangingPunct="1"/>
            <a:r>
              <a:rPr lang="en-US" altLang="en-US" sz="2000">
                <a:latin typeface="Times New Roman" panose="02020603050405020304" pitchFamily="18" charset="0"/>
                <a:cs typeface="Times New Roman" panose="02020603050405020304" pitchFamily="18" charset="0"/>
              </a:rPr>
              <a:t>1</a:t>
            </a:r>
          </a:p>
        </p:txBody>
      </p:sp>
      <p:sp>
        <p:nvSpPr>
          <p:cNvPr id="323621" name="TextBox 105"/>
          <p:cNvSpPr txBox="1">
            <a:spLocks noChangeArrowheads="1"/>
          </p:cNvSpPr>
          <p:nvPr/>
        </p:nvSpPr>
        <p:spPr bwMode="auto">
          <a:xfrm>
            <a:off x="3124200" y="4648200"/>
            <a:ext cx="2286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eaLnBrk="1" hangingPunct="1"/>
            <a:r>
              <a:rPr lang="en-US" altLang="en-US" sz="2000">
                <a:latin typeface="Times New Roman" panose="02020603050405020304" pitchFamily="18" charset="0"/>
                <a:cs typeface="Times New Roman" panose="02020603050405020304" pitchFamily="18" charset="0"/>
              </a:rPr>
              <a:t>0</a:t>
            </a:r>
          </a:p>
        </p:txBody>
      </p:sp>
      <p:sp>
        <p:nvSpPr>
          <p:cNvPr id="107" name="TextBox 106"/>
          <p:cNvSpPr txBox="1">
            <a:spLocks noChangeArrowheads="1"/>
          </p:cNvSpPr>
          <p:nvPr/>
        </p:nvSpPr>
        <p:spPr bwMode="auto">
          <a:xfrm>
            <a:off x="3733800" y="3124200"/>
            <a:ext cx="2286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eaLnBrk="1" hangingPunct="1"/>
            <a:r>
              <a:rPr lang="en-US" altLang="en-US" sz="2000">
                <a:latin typeface="Times New Roman" panose="02020603050405020304" pitchFamily="18" charset="0"/>
                <a:cs typeface="Times New Roman" panose="02020603050405020304" pitchFamily="18" charset="0"/>
              </a:rPr>
              <a:t>1</a:t>
            </a:r>
          </a:p>
        </p:txBody>
      </p:sp>
      <p:sp>
        <p:nvSpPr>
          <p:cNvPr id="108" name="TextBox 107"/>
          <p:cNvSpPr txBox="1">
            <a:spLocks noChangeArrowheads="1"/>
          </p:cNvSpPr>
          <p:nvPr/>
        </p:nvSpPr>
        <p:spPr bwMode="auto">
          <a:xfrm>
            <a:off x="3657600" y="4125913"/>
            <a:ext cx="2286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eaLnBrk="1" hangingPunct="1"/>
            <a:r>
              <a:rPr lang="en-US" altLang="en-US" sz="2000">
                <a:latin typeface="Times New Roman" panose="02020603050405020304" pitchFamily="18" charset="0"/>
                <a:cs typeface="Times New Roman" panose="02020603050405020304" pitchFamily="18" charset="0"/>
              </a:rPr>
              <a:t>0</a:t>
            </a:r>
          </a:p>
        </p:txBody>
      </p:sp>
      <p:sp>
        <p:nvSpPr>
          <p:cNvPr id="109" name="TextBox 108"/>
          <p:cNvSpPr txBox="1">
            <a:spLocks noChangeArrowheads="1"/>
          </p:cNvSpPr>
          <p:nvPr/>
        </p:nvSpPr>
        <p:spPr bwMode="auto">
          <a:xfrm>
            <a:off x="3733800" y="3581400"/>
            <a:ext cx="2286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eaLnBrk="1" hangingPunct="1"/>
            <a:r>
              <a:rPr lang="en-US" altLang="en-US" sz="2000">
                <a:latin typeface="Times New Roman" panose="02020603050405020304" pitchFamily="18" charset="0"/>
                <a:cs typeface="Times New Roman" panose="02020603050405020304" pitchFamily="18" charset="0"/>
              </a:rPr>
              <a:t>1</a:t>
            </a:r>
          </a:p>
        </p:txBody>
      </p:sp>
      <p:sp>
        <p:nvSpPr>
          <p:cNvPr id="110" name="TextBox 109"/>
          <p:cNvSpPr txBox="1">
            <a:spLocks noChangeArrowheads="1"/>
          </p:cNvSpPr>
          <p:nvPr/>
        </p:nvSpPr>
        <p:spPr bwMode="auto">
          <a:xfrm>
            <a:off x="3733800" y="4887913"/>
            <a:ext cx="2286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eaLnBrk="1" hangingPunct="1"/>
            <a:r>
              <a:rPr lang="en-US" altLang="en-US" sz="2000">
                <a:latin typeface="Times New Roman" panose="02020603050405020304" pitchFamily="18" charset="0"/>
                <a:cs typeface="Times New Roman" panose="02020603050405020304" pitchFamily="18" charset="0"/>
              </a:rPr>
              <a:t>1</a:t>
            </a:r>
          </a:p>
        </p:txBody>
      </p:sp>
      <p:sp>
        <p:nvSpPr>
          <p:cNvPr id="323626" name="TextBox 110"/>
          <p:cNvSpPr txBox="1">
            <a:spLocks noChangeArrowheads="1"/>
          </p:cNvSpPr>
          <p:nvPr/>
        </p:nvSpPr>
        <p:spPr bwMode="auto">
          <a:xfrm>
            <a:off x="7267575" y="4125913"/>
            <a:ext cx="2286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eaLnBrk="1" hangingPunct="1"/>
            <a:r>
              <a:rPr lang="en-US" altLang="en-US" sz="2000">
                <a:latin typeface="Times New Roman" panose="02020603050405020304" pitchFamily="18" charset="0"/>
                <a:cs typeface="Times New Roman" panose="02020603050405020304" pitchFamily="18" charset="0"/>
              </a:rPr>
              <a:t>0</a:t>
            </a:r>
          </a:p>
        </p:txBody>
      </p:sp>
      <p:sp>
        <p:nvSpPr>
          <p:cNvPr id="323627" name="Date Placeholder 54"/>
          <p:cNvSpPr txBox="1">
            <a:spLocks noGrp="1"/>
          </p:cNvSpPr>
          <p:nvPr/>
        </p:nvSpPr>
        <p:spPr bwMode="auto">
          <a:xfrm>
            <a:off x="6096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algn="l" eaLnBrk="1" hangingPunct="1">
              <a:spcBef>
                <a:spcPct val="0"/>
              </a:spcBef>
            </a:pPr>
            <a:fld id="{62DEBAE9-D16D-4E76-815B-12B9CC3ECB22}" type="datetime1">
              <a:rPr lang="en-US" altLang="zh-CN" sz="1200"/>
              <a:pPr algn="l" eaLnBrk="1" hangingPunct="1">
                <a:spcBef>
                  <a:spcPct val="0"/>
                </a:spcBef>
              </a:pPr>
              <a:t>12/2/17</a:t>
            </a:fld>
            <a:endParaRPr lang="en-US" altLang="zh-CN" sz="1200"/>
          </a:p>
        </p:txBody>
      </p:sp>
      <p:sp>
        <p:nvSpPr>
          <p:cNvPr id="63" name="Cloud 62"/>
          <p:cNvSpPr/>
          <p:nvPr/>
        </p:nvSpPr>
        <p:spPr>
          <a:xfrm>
            <a:off x="304800" y="3962400"/>
            <a:ext cx="1447800" cy="2057400"/>
          </a:xfrm>
          <a:prstGeom prst="cloud">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2000" i="1" dirty="0">
                <a:solidFill>
                  <a:schemeClr val="tx1"/>
                </a:solidFill>
                <a:latin typeface="Times New Roman" pitchFamily="18" charset="0"/>
                <a:cs typeface="Times New Roman" pitchFamily="18" charset="0"/>
              </a:rPr>
              <a:t>… …</a:t>
            </a:r>
          </a:p>
        </p:txBody>
      </p:sp>
      <p:sp>
        <p:nvSpPr>
          <p:cNvPr id="323629" name="TextBox 63"/>
          <p:cNvSpPr txBox="1">
            <a:spLocks noChangeArrowheads="1"/>
          </p:cNvSpPr>
          <p:nvPr/>
        </p:nvSpPr>
        <p:spPr bwMode="auto">
          <a:xfrm>
            <a:off x="1600200" y="3668713"/>
            <a:ext cx="2286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eaLnBrk="1" hangingPunct="1"/>
            <a:r>
              <a:rPr lang="en-US" altLang="en-US" sz="2000">
                <a:latin typeface="Times New Roman" panose="02020603050405020304" pitchFamily="18" charset="0"/>
                <a:cs typeface="Times New Roman" panose="02020603050405020304" pitchFamily="18" charset="0"/>
              </a:rPr>
              <a:t>0</a:t>
            </a:r>
          </a:p>
        </p:txBody>
      </p:sp>
      <p:sp>
        <p:nvSpPr>
          <p:cNvPr id="323630" name="TextBox 67"/>
          <p:cNvSpPr txBox="1">
            <a:spLocks noChangeArrowheads="1"/>
          </p:cNvSpPr>
          <p:nvPr/>
        </p:nvSpPr>
        <p:spPr bwMode="auto">
          <a:xfrm>
            <a:off x="1600200" y="3352800"/>
            <a:ext cx="2286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eaLnBrk="1" hangingPunct="1"/>
            <a:r>
              <a:rPr lang="en-US" altLang="en-US" sz="2000">
                <a:latin typeface="Times New Roman" panose="02020603050405020304" pitchFamily="18" charset="0"/>
                <a:cs typeface="Times New Roman" panose="02020603050405020304" pitchFamily="18" charset="0"/>
              </a:rPr>
              <a:t>0</a:t>
            </a:r>
          </a:p>
        </p:txBody>
      </p:sp>
      <p:sp>
        <p:nvSpPr>
          <p:cNvPr id="323631" name="TextBox 69"/>
          <p:cNvSpPr txBox="1">
            <a:spLocks noChangeArrowheads="1"/>
          </p:cNvSpPr>
          <p:nvPr/>
        </p:nvSpPr>
        <p:spPr bwMode="auto">
          <a:xfrm>
            <a:off x="457200" y="1725613"/>
            <a:ext cx="8075613" cy="163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algn="l" eaLnBrk="1" hangingPunct="1"/>
            <a:r>
              <a:rPr lang="en-US" altLang="en-US" sz="2000">
                <a:latin typeface="Times New Roman" panose="02020603050405020304" pitchFamily="18" charset="0"/>
                <a:cs typeface="Times New Roman" panose="02020603050405020304" pitchFamily="18" charset="0"/>
              </a:rPr>
              <a:t>Objective:  For any group that contains one node need this level’s protection, make all the nodes in it have the same degree</a:t>
            </a:r>
          </a:p>
          <a:p>
            <a:pPr algn="l" eaLnBrk="1" hangingPunct="1"/>
            <a:r>
              <a:rPr lang="en-US" altLang="en-US" sz="2000">
                <a:latin typeface="Times New Roman" panose="02020603050405020304" pitchFamily="18" charset="0"/>
                <a:cs typeface="Times New Roman" panose="02020603050405020304" pitchFamily="18" charset="0"/>
              </a:rPr>
              <a:t>Method:  Add noise edges/</a:t>
            </a:r>
            <a:r>
              <a:rPr lang="en-US" altLang="en-US" sz="2000">
                <a:solidFill>
                  <a:srgbClr val="C00000"/>
                </a:solidFill>
                <a:latin typeface="Times New Roman" panose="02020603050405020304" pitchFamily="18" charset="0"/>
                <a:cs typeface="Times New Roman" panose="02020603050405020304" pitchFamily="18" charset="0"/>
              </a:rPr>
              <a:t>nodes</a:t>
            </a:r>
            <a:r>
              <a:rPr lang="en-US" altLang="en-US" sz="2000">
                <a:latin typeface="Times New Roman" panose="02020603050405020304" pitchFamily="18" charset="0"/>
                <a:cs typeface="Times New Roman" panose="02020603050405020304" pitchFamily="18" charset="0"/>
              </a:rPr>
              <a:t> under the two safety conditions</a:t>
            </a:r>
          </a:p>
          <a:p>
            <a:pPr eaLnBrk="1" hangingPunct="1"/>
            <a:r>
              <a:rPr lang="en-US" altLang="en-US" sz="2000"/>
              <a:t> </a:t>
            </a:r>
          </a:p>
        </p:txBody>
      </p:sp>
    </p:spTree>
    <p:extLst>
      <p:ext uri="{BB962C8B-B14F-4D97-AF65-F5344CB8AC3E}">
        <p14:creationId xmlns:p14="http://schemas.microsoft.com/office/powerpoint/2010/main" val="114657656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9"/>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7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07"/>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0"/>
                                          </p:stCondLst>
                                        </p:cTn>
                                        <p:tgtEl>
                                          <p:spTgt spid="8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08"/>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8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09"/>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nodeType="clickEffect">
                                  <p:stCondLst>
                                    <p:cond delay="0"/>
                                  </p:stCondLst>
                                  <p:childTnLst>
                                    <p:set>
                                      <p:cBhvr>
                                        <p:cTn id="40" dur="1" fill="hold">
                                          <p:stCondLst>
                                            <p:cond delay="0"/>
                                          </p:stCondLst>
                                        </p:cTn>
                                        <p:tgtEl>
                                          <p:spTgt spid="88"/>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10"/>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nodeType="clickEffect">
                                  <p:stCondLst>
                                    <p:cond delay="0"/>
                                  </p:stCondLst>
                                  <p:childTnLst>
                                    <p:set>
                                      <p:cBhvr>
                                        <p:cTn id="46" dur="1" fill="hold">
                                          <p:stCondLst>
                                            <p:cond delay="0"/>
                                          </p:stCondLst>
                                        </p:cTn>
                                        <p:tgtEl>
                                          <p:spTgt spid="9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animBg="1"/>
      <p:bldP spid="52" grpId="0" animBg="1"/>
      <p:bldP spid="54" grpId="0" animBg="1"/>
      <p:bldP spid="58" grpId="0" animBg="1"/>
      <p:bldP spid="59" grpId="0" animBg="1"/>
      <p:bldP spid="69" grpId="0" animBg="1"/>
      <p:bldP spid="107" grpId="0"/>
      <p:bldP spid="108" grpId="0"/>
      <p:bldP spid="109" grpId="0"/>
      <p:bldP spid="110"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p:txBody>
          <a:bodyPr>
            <a:normAutofit/>
          </a:bodyPr>
          <a:lstStyle/>
          <a:p>
            <a:r>
              <a:rPr lang="en-US" altLang="zh-CN" sz="3400"/>
              <a:t>Avoid Attacks Using Knowledge 3</a:t>
            </a:r>
            <a:endParaRPr lang="zh-CN" altLang="en-US" sz="3400"/>
          </a:p>
        </p:txBody>
      </p:sp>
      <p:sp>
        <p:nvSpPr>
          <p:cNvPr id="325635" name="TextBox 23"/>
          <p:cNvSpPr txBox="1">
            <a:spLocks noChangeArrowheads="1"/>
          </p:cNvSpPr>
          <p:nvPr/>
        </p:nvSpPr>
        <p:spPr bwMode="auto">
          <a:xfrm>
            <a:off x="457200" y="1676400"/>
            <a:ext cx="7772400" cy="1169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algn="l" eaLnBrk="1" hangingPunct="1"/>
            <a:r>
              <a:rPr lang="en-US" altLang="en-US" sz="2000">
                <a:latin typeface="Times New Roman" panose="02020603050405020304" pitchFamily="18" charset="0"/>
                <a:cs typeface="Times New Roman" panose="02020603050405020304" pitchFamily="18" charset="0"/>
              </a:rPr>
              <a:t>Objective :For any group that contains one node need this level’s   protection, make all the nodes in it have the same degree label sequence</a:t>
            </a:r>
          </a:p>
          <a:p>
            <a:pPr algn="l" eaLnBrk="1" hangingPunct="1"/>
            <a:r>
              <a:rPr lang="en-US" altLang="en-US" sz="2000">
                <a:latin typeface="Times New Roman" panose="02020603050405020304" pitchFamily="18" charset="0"/>
                <a:cs typeface="Times New Roman" panose="02020603050405020304" pitchFamily="18" charset="0"/>
              </a:rPr>
              <a:t>Method: Generalize the edge labels </a:t>
            </a:r>
          </a:p>
        </p:txBody>
      </p:sp>
      <p:sp>
        <p:nvSpPr>
          <p:cNvPr id="89" name="Cloud 88"/>
          <p:cNvSpPr/>
          <p:nvPr/>
        </p:nvSpPr>
        <p:spPr>
          <a:xfrm>
            <a:off x="304800" y="3962400"/>
            <a:ext cx="1447800" cy="2057400"/>
          </a:xfrm>
          <a:prstGeom prst="cloud">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2000" i="1" dirty="0">
                <a:solidFill>
                  <a:schemeClr val="tx1"/>
                </a:solidFill>
                <a:latin typeface="Times New Roman" pitchFamily="18" charset="0"/>
                <a:cs typeface="Times New Roman" pitchFamily="18" charset="0"/>
              </a:rPr>
              <a:t>… …</a:t>
            </a:r>
          </a:p>
        </p:txBody>
      </p:sp>
      <p:sp>
        <p:nvSpPr>
          <p:cNvPr id="90" name="Oval 89"/>
          <p:cNvSpPr/>
          <p:nvPr/>
        </p:nvSpPr>
        <p:spPr>
          <a:xfrm>
            <a:off x="2057400" y="4038600"/>
            <a:ext cx="152400" cy="1524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sz="2000">
              <a:solidFill>
                <a:schemeClr val="tx1"/>
              </a:solidFill>
              <a:latin typeface="Times New Roman" pitchFamily="18" charset="0"/>
              <a:cs typeface="Times New Roman" pitchFamily="18" charset="0"/>
            </a:endParaRPr>
          </a:p>
        </p:txBody>
      </p:sp>
      <p:sp>
        <p:nvSpPr>
          <p:cNvPr id="91" name="Oval 90"/>
          <p:cNvSpPr/>
          <p:nvPr/>
        </p:nvSpPr>
        <p:spPr>
          <a:xfrm>
            <a:off x="2438400" y="3352800"/>
            <a:ext cx="152400" cy="1524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sz="2000">
              <a:solidFill>
                <a:schemeClr val="tx1"/>
              </a:solidFill>
              <a:latin typeface="Times New Roman" pitchFamily="18" charset="0"/>
              <a:cs typeface="Times New Roman" pitchFamily="18" charset="0"/>
            </a:endParaRPr>
          </a:p>
        </p:txBody>
      </p:sp>
      <p:sp>
        <p:nvSpPr>
          <p:cNvPr id="92" name="Oval 91"/>
          <p:cNvSpPr/>
          <p:nvPr/>
        </p:nvSpPr>
        <p:spPr>
          <a:xfrm>
            <a:off x="2971800" y="3962400"/>
            <a:ext cx="152400" cy="1524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sz="2000">
              <a:solidFill>
                <a:schemeClr val="tx1"/>
              </a:solidFill>
              <a:latin typeface="Times New Roman" pitchFamily="18" charset="0"/>
              <a:cs typeface="Times New Roman" pitchFamily="18" charset="0"/>
            </a:endParaRPr>
          </a:p>
        </p:txBody>
      </p:sp>
      <p:sp>
        <p:nvSpPr>
          <p:cNvPr id="93" name="Oval 92"/>
          <p:cNvSpPr/>
          <p:nvPr/>
        </p:nvSpPr>
        <p:spPr>
          <a:xfrm>
            <a:off x="2209800" y="4876800"/>
            <a:ext cx="152400" cy="152400"/>
          </a:xfrm>
          <a:prstGeom prst="ellips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sz="2000">
              <a:solidFill>
                <a:schemeClr val="tx1"/>
              </a:solidFill>
              <a:latin typeface="Times New Roman" pitchFamily="18" charset="0"/>
              <a:cs typeface="Times New Roman" pitchFamily="18" charset="0"/>
            </a:endParaRPr>
          </a:p>
        </p:txBody>
      </p:sp>
      <p:sp>
        <p:nvSpPr>
          <p:cNvPr id="94" name="Oval 93"/>
          <p:cNvSpPr/>
          <p:nvPr/>
        </p:nvSpPr>
        <p:spPr>
          <a:xfrm>
            <a:off x="3124200" y="5638800"/>
            <a:ext cx="152400" cy="152400"/>
          </a:xfrm>
          <a:prstGeom prst="ellips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sz="2000">
              <a:solidFill>
                <a:schemeClr val="tx1"/>
              </a:solidFill>
              <a:latin typeface="Times New Roman" pitchFamily="18" charset="0"/>
              <a:cs typeface="Times New Roman" pitchFamily="18" charset="0"/>
            </a:endParaRPr>
          </a:p>
        </p:txBody>
      </p:sp>
      <p:sp>
        <p:nvSpPr>
          <p:cNvPr id="96" name="Oval 95"/>
          <p:cNvSpPr/>
          <p:nvPr/>
        </p:nvSpPr>
        <p:spPr>
          <a:xfrm>
            <a:off x="2895600" y="5105400"/>
            <a:ext cx="152400" cy="152400"/>
          </a:xfrm>
          <a:prstGeom prst="ellips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sz="2000">
              <a:solidFill>
                <a:schemeClr val="tx1"/>
              </a:solidFill>
              <a:latin typeface="Times New Roman" pitchFamily="18" charset="0"/>
              <a:cs typeface="Times New Roman" pitchFamily="18" charset="0"/>
            </a:endParaRPr>
          </a:p>
        </p:txBody>
      </p:sp>
      <p:cxnSp>
        <p:nvCxnSpPr>
          <p:cNvPr id="97" name="Straight Connector 96"/>
          <p:cNvCxnSpPr>
            <a:endCxn id="90" idx="2"/>
          </p:cNvCxnSpPr>
          <p:nvPr/>
        </p:nvCxnSpPr>
        <p:spPr>
          <a:xfrm flipV="1">
            <a:off x="1676400" y="4114800"/>
            <a:ext cx="3810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98" name="Straight Connector 97"/>
          <p:cNvCxnSpPr>
            <a:stCxn id="90" idx="4"/>
            <a:endCxn id="93" idx="0"/>
          </p:cNvCxnSpPr>
          <p:nvPr/>
        </p:nvCxnSpPr>
        <p:spPr>
          <a:xfrm rot="16200000" flipH="1">
            <a:off x="1866900" y="4457700"/>
            <a:ext cx="6858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99" name="Straight Connector 98"/>
          <p:cNvCxnSpPr>
            <a:stCxn id="96" idx="0"/>
            <a:endCxn id="90" idx="5"/>
          </p:cNvCxnSpPr>
          <p:nvPr/>
        </p:nvCxnSpPr>
        <p:spPr>
          <a:xfrm rot="16200000" flipV="1">
            <a:off x="2111375" y="4244975"/>
            <a:ext cx="936625" cy="784225"/>
          </a:xfrm>
          <a:prstGeom prst="line">
            <a:avLst/>
          </a:prstGeom>
        </p:spPr>
        <p:style>
          <a:lnRef idx="1">
            <a:schemeClr val="accent1"/>
          </a:lnRef>
          <a:fillRef idx="0">
            <a:schemeClr val="accent1"/>
          </a:fillRef>
          <a:effectRef idx="0">
            <a:schemeClr val="accent1"/>
          </a:effectRef>
          <a:fontRef idx="minor">
            <a:schemeClr val="tx1"/>
          </a:fontRef>
        </p:style>
      </p:cxnSp>
      <p:cxnSp>
        <p:nvCxnSpPr>
          <p:cNvPr id="101" name="Straight Connector 100"/>
          <p:cNvCxnSpPr>
            <a:endCxn id="94" idx="2"/>
          </p:cNvCxnSpPr>
          <p:nvPr/>
        </p:nvCxnSpPr>
        <p:spPr>
          <a:xfrm>
            <a:off x="1600200" y="5334000"/>
            <a:ext cx="1524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2" name="Straight Connector 101"/>
          <p:cNvCxnSpPr>
            <a:stCxn id="92" idx="4"/>
            <a:endCxn id="94" idx="0"/>
          </p:cNvCxnSpPr>
          <p:nvPr/>
        </p:nvCxnSpPr>
        <p:spPr>
          <a:xfrm rot="16200000" flipH="1">
            <a:off x="2362200" y="4800600"/>
            <a:ext cx="1524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3" name="Straight Connector 102"/>
          <p:cNvCxnSpPr>
            <a:stCxn id="91" idx="2"/>
          </p:cNvCxnSpPr>
          <p:nvPr/>
        </p:nvCxnSpPr>
        <p:spPr>
          <a:xfrm rot="10800000" flipV="1">
            <a:off x="1600200" y="3429000"/>
            <a:ext cx="838200" cy="685800"/>
          </a:xfrm>
          <a:prstGeom prst="line">
            <a:avLst/>
          </a:prstGeom>
        </p:spPr>
        <p:style>
          <a:lnRef idx="1">
            <a:schemeClr val="accent1"/>
          </a:lnRef>
          <a:fillRef idx="0">
            <a:schemeClr val="accent1"/>
          </a:fillRef>
          <a:effectRef idx="0">
            <a:schemeClr val="accent1"/>
          </a:effectRef>
          <a:fontRef idx="minor">
            <a:schemeClr val="tx1"/>
          </a:fontRef>
        </p:style>
      </p:cxnSp>
      <p:sp>
        <p:nvSpPr>
          <p:cNvPr id="104" name="TextBox 103"/>
          <p:cNvSpPr txBox="1">
            <a:spLocks noChangeArrowheads="1"/>
          </p:cNvSpPr>
          <p:nvPr/>
        </p:nvSpPr>
        <p:spPr bwMode="auto">
          <a:xfrm>
            <a:off x="1600200" y="3668713"/>
            <a:ext cx="2286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eaLnBrk="1" hangingPunct="1"/>
            <a:r>
              <a:rPr lang="en-US" altLang="en-US" sz="2000">
                <a:latin typeface="Times New Roman" panose="02020603050405020304" pitchFamily="18" charset="0"/>
                <a:cs typeface="Times New Roman" panose="02020603050405020304" pitchFamily="18" charset="0"/>
              </a:rPr>
              <a:t>0</a:t>
            </a:r>
          </a:p>
        </p:txBody>
      </p:sp>
      <p:sp>
        <p:nvSpPr>
          <p:cNvPr id="325650" name="TextBox 104"/>
          <p:cNvSpPr txBox="1">
            <a:spLocks noChangeArrowheads="1"/>
          </p:cNvSpPr>
          <p:nvPr/>
        </p:nvSpPr>
        <p:spPr bwMode="auto">
          <a:xfrm>
            <a:off x="1665288" y="3967163"/>
            <a:ext cx="2286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eaLnBrk="1" hangingPunct="1"/>
            <a:r>
              <a:rPr lang="en-US" altLang="en-US" sz="2000">
                <a:latin typeface="Times New Roman" panose="02020603050405020304" pitchFamily="18" charset="0"/>
                <a:cs typeface="Times New Roman" panose="02020603050405020304" pitchFamily="18" charset="0"/>
              </a:rPr>
              <a:t>0</a:t>
            </a:r>
          </a:p>
        </p:txBody>
      </p:sp>
      <p:sp>
        <p:nvSpPr>
          <p:cNvPr id="106" name="TextBox 105"/>
          <p:cNvSpPr txBox="1">
            <a:spLocks noChangeArrowheads="1"/>
          </p:cNvSpPr>
          <p:nvPr/>
        </p:nvSpPr>
        <p:spPr bwMode="auto">
          <a:xfrm>
            <a:off x="1905000" y="4354513"/>
            <a:ext cx="2286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eaLnBrk="1" hangingPunct="1"/>
            <a:r>
              <a:rPr lang="en-US" altLang="en-US" sz="2000">
                <a:latin typeface="Times New Roman" panose="02020603050405020304" pitchFamily="18" charset="0"/>
                <a:cs typeface="Times New Roman" panose="02020603050405020304" pitchFamily="18" charset="0"/>
              </a:rPr>
              <a:t>1</a:t>
            </a:r>
          </a:p>
        </p:txBody>
      </p:sp>
      <p:sp>
        <p:nvSpPr>
          <p:cNvPr id="325652" name="TextBox 106"/>
          <p:cNvSpPr txBox="1">
            <a:spLocks noChangeArrowheads="1"/>
          </p:cNvSpPr>
          <p:nvPr/>
        </p:nvSpPr>
        <p:spPr bwMode="auto">
          <a:xfrm>
            <a:off x="2438400" y="4202113"/>
            <a:ext cx="2286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eaLnBrk="1" hangingPunct="1"/>
            <a:r>
              <a:rPr lang="en-US" altLang="en-US" sz="2000">
                <a:latin typeface="Times New Roman" panose="02020603050405020304" pitchFamily="18" charset="0"/>
                <a:cs typeface="Times New Roman" panose="02020603050405020304" pitchFamily="18" charset="0"/>
              </a:rPr>
              <a:t>1</a:t>
            </a:r>
          </a:p>
        </p:txBody>
      </p:sp>
      <p:sp>
        <p:nvSpPr>
          <p:cNvPr id="325653" name="TextBox 107"/>
          <p:cNvSpPr txBox="1">
            <a:spLocks noChangeArrowheads="1"/>
          </p:cNvSpPr>
          <p:nvPr/>
        </p:nvSpPr>
        <p:spPr bwMode="auto">
          <a:xfrm>
            <a:off x="2286000" y="5192713"/>
            <a:ext cx="2286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eaLnBrk="1" hangingPunct="1"/>
            <a:r>
              <a:rPr lang="en-US" altLang="en-US" sz="2000">
                <a:latin typeface="Times New Roman" panose="02020603050405020304" pitchFamily="18" charset="0"/>
                <a:cs typeface="Times New Roman" panose="02020603050405020304" pitchFamily="18" charset="0"/>
              </a:rPr>
              <a:t>1</a:t>
            </a:r>
          </a:p>
        </p:txBody>
      </p:sp>
      <p:sp>
        <p:nvSpPr>
          <p:cNvPr id="325654" name="TextBox 108"/>
          <p:cNvSpPr txBox="1">
            <a:spLocks noChangeArrowheads="1"/>
          </p:cNvSpPr>
          <p:nvPr/>
        </p:nvSpPr>
        <p:spPr bwMode="auto">
          <a:xfrm>
            <a:off x="3124200" y="4648200"/>
            <a:ext cx="2286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eaLnBrk="1" hangingPunct="1"/>
            <a:r>
              <a:rPr lang="en-US" altLang="en-US" sz="2000">
                <a:latin typeface="Times New Roman" panose="02020603050405020304" pitchFamily="18" charset="0"/>
                <a:cs typeface="Times New Roman" panose="02020603050405020304" pitchFamily="18" charset="0"/>
              </a:rPr>
              <a:t>0</a:t>
            </a:r>
          </a:p>
        </p:txBody>
      </p:sp>
      <p:sp>
        <p:nvSpPr>
          <p:cNvPr id="110" name="Freeform 109"/>
          <p:cNvSpPr/>
          <p:nvPr/>
        </p:nvSpPr>
        <p:spPr>
          <a:xfrm>
            <a:off x="1885950" y="3186113"/>
            <a:ext cx="1690688" cy="1247775"/>
          </a:xfrm>
          <a:custGeom>
            <a:avLst/>
            <a:gdLst>
              <a:gd name="connsiteX0" fmla="*/ 671332 w 1689904"/>
              <a:gd name="connsiteY0" fmla="*/ 7716 h 1246207"/>
              <a:gd name="connsiteX1" fmla="*/ 544011 w 1689904"/>
              <a:gd name="connsiteY1" fmla="*/ 54014 h 1246207"/>
              <a:gd name="connsiteX2" fmla="*/ 486137 w 1689904"/>
              <a:gd name="connsiteY2" fmla="*/ 77164 h 1246207"/>
              <a:gd name="connsiteX3" fmla="*/ 451413 w 1689904"/>
              <a:gd name="connsiteY3" fmla="*/ 111888 h 1246207"/>
              <a:gd name="connsiteX4" fmla="*/ 381965 w 1689904"/>
              <a:gd name="connsiteY4" fmla="*/ 158187 h 1246207"/>
              <a:gd name="connsiteX5" fmla="*/ 347241 w 1689904"/>
              <a:gd name="connsiteY5" fmla="*/ 181336 h 1246207"/>
              <a:gd name="connsiteX6" fmla="*/ 254643 w 1689904"/>
              <a:gd name="connsiteY6" fmla="*/ 204485 h 1246207"/>
              <a:gd name="connsiteX7" fmla="*/ 208345 w 1689904"/>
              <a:gd name="connsiteY7" fmla="*/ 273933 h 1246207"/>
              <a:gd name="connsiteX8" fmla="*/ 185195 w 1689904"/>
              <a:gd name="connsiteY8" fmla="*/ 308657 h 1246207"/>
              <a:gd name="connsiteX9" fmla="*/ 173621 w 1689904"/>
              <a:gd name="connsiteY9" fmla="*/ 343381 h 1246207"/>
              <a:gd name="connsiteX10" fmla="*/ 150471 w 1689904"/>
              <a:gd name="connsiteY10" fmla="*/ 470703 h 1246207"/>
              <a:gd name="connsiteX11" fmla="*/ 115747 w 1689904"/>
              <a:gd name="connsiteY11" fmla="*/ 505427 h 1246207"/>
              <a:gd name="connsiteX12" fmla="*/ 57874 w 1689904"/>
              <a:gd name="connsiteY12" fmla="*/ 598025 h 1246207"/>
              <a:gd name="connsiteX13" fmla="*/ 34724 w 1689904"/>
              <a:gd name="connsiteY13" fmla="*/ 621174 h 1246207"/>
              <a:gd name="connsiteX14" fmla="*/ 23150 w 1689904"/>
              <a:gd name="connsiteY14" fmla="*/ 725346 h 1246207"/>
              <a:gd name="connsiteX15" fmla="*/ 11575 w 1689904"/>
              <a:gd name="connsiteY15" fmla="*/ 817944 h 1246207"/>
              <a:gd name="connsiteX16" fmla="*/ 0 w 1689904"/>
              <a:gd name="connsiteY16" fmla="*/ 852668 h 1246207"/>
              <a:gd name="connsiteX17" fmla="*/ 23150 w 1689904"/>
              <a:gd name="connsiteY17" fmla="*/ 1165184 h 1246207"/>
              <a:gd name="connsiteX18" fmla="*/ 46299 w 1689904"/>
              <a:gd name="connsiteY18" fmla="*/ 1199908 h 1246207"/>
              <a:gd name="connsiteX19" fmla="*/ 92598 w 1689904"/>
              <a:gd name="connsiteY19" fmla="*/ 1246207 h 1246207"/>
              <a:gd name="connsiteX20" fmla="*/ 266218 w 1689904"/>
              <a:gd name="connsiteY20" fmla="*/ 1223057 h 1246207"/>
              <a:gd name="connsiteX21" fmla="*/ 416689 w 1689904"/>
              <a:gd name="connsiteY21" fmla="*/ 1211483 h 1246207"/>
              <a:gd name="connsiteX22" fmla="*/ 509286 w 1689904"/>
              <a:gd name="connsiteY22" fmla="*/ 1130460 h 1246207"/>
              <a:gd name="connsiteX23" fmla="*/ 532436 w 1689904"/>
              <a:gd name="connsiteY23" fmla="*/ 1107311 h 1246207"/>
              <a:gd name="connsiteX24" fmla="*/ 555585 w 1689904"/>
              <a:gd name="connsiteY24" fmla="*/ 1072587 h 1246207"/>
              <a:gd name="connsiteX25" fmla="*/ 648183 w 1689904"/>
              <a:gd name="connsiteY25" fmla="*/ 1049437 h 1246207"/>
              <a:gd name="connsiteX26" fmla="*/ 1342664 w 1689904"/>
              <a:gd name="connsiteY26" fmla="*/ 1037862 h 1246207"/>
              <a:gd name="connsiteX27" fmla="*/ 1388962 w 1689904"/>
              <a:gd name="connsiteY27" fmla="*/ 1026288 h 1246207"/>
              <a:gd name="connsiteX28" fmla="*/ 1574157 w 1689904"/>
              <a:gd name="connsiteY28" fmla="*/ 1014713 h 1246207"/>
              <a:gd name="connsiteX29" fmla="*/ 1678330 w 1689904"/>
              <a:gd name="connsiteY29" fmla="*/ 979989 h 1246207"/>
              <a:gd name="connsiteX30" fmla="*/ 1689904 w 1689904"/>
              <a:gd name="connsiteY30" fmla="*/ 945265 h 1246207"/>
              <a:gd name="connsiteX31" fmla="*/ 1655180 w 1689904"/>
              <a:gd name="connsiteY31" fmla="*/ 806369 h 1246207"/>
              <a:gd name="connsiteX32" fmla="*/ 1632031 w 1689904"/>
              <a:gd name="connsiteY32" fmla="*/ 644323 h 1246207"/>
              <a:gd name="connsiteX33" fmla="*/ 1620456 w 1689904"/>
              <a:gd name="connsiteY33" fmla="*/ 586450 h 1246207"/>
              <a:gd name="connsiteX34" fmla="*/ 1562583 w 1689904"/>
              <a:gd name="connsiteY34" fmla="*/ 493852 h 1246207"/>
              <a:gd name="connsiteX35" fmla="*/ 1493135 w 1689904"/>
              <a:gd name="connsiteY35" fmla="*/ 378106 h 1246207"/>
              <a:gd name="connsiteX36" fmla="*/ 1469985 w 1689904"/>
              <a:gd name="connsiteY36" fmla="*/ 331807 h 1246207"/>
              <a:gd name="connsiteX37" fmla="*/ 1435261 w 1689904"/>
              <a:gd name="connsiteY37" fmla="*/ 308657 h 1246207"/>
              <a:gd name="connsiteX38" fmla="*/ 1377388 w 1689904"/>
              <a:gd name="connsiteY38" fmla="*/ 250784 h 1246207"/>
              <a:gd name="connsiteX39" fmla="*/ 1331089 w 1689904"/>
              <a:gd name="connsiteY39" fmla="*/ 204485 h 1246207"/>
              <a:gd name="connsiteX40" fmla="*/ 1284790 w 1689904"/>
              <a:gd name="connsiteY40" fmla="*/ 169761 h 1246207"/>
              <a:gd name="connsiteX41" fmla="*/ 1250066 w 1689904"/>
              <a:gd name="connsiteY41" fmla="*/ 135037 h 1246207"/>
              <a:gd name="connsiteX42" fmla="*/ 1192193 w 1689904"/>
              <a:gd name="connsiteY42" fmla="*/ 100313 h 1246207"/>
              <a:gd name="connsiteX43" fmla="*/ 1122745 w 1689904"/>
              <a:gd name="connsiteY43" fmla="*/ 77164 h 1246207"/>
              <a:gd name="connsiteX44" fmla="*/ 1099595 w 1689904"/>
              <a:gd name="connsiteY44" fmla="*/ 42440 h 1246207"/>
              <a:gd name="connsiteX45" fmla="*/ 972274 w 1689904"/>
              <a:gd name="connsiteY45" fmla="*/ 7716 h 1246207"/>
              <a:gd name="connsiteX46" fmla="*/ 671332 w 1689904"/>
              <a:gd name="connsiteY46" fmla="*/ 7716 h 1246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1689904" h="1246207">
                <a:moveTo>
                  <a:pt x="671332" y="7716"/>
                </a:moveTo>
                <a:cubicBezTo>
                  <a:pt x="599955" y="15432"/>
                  <a:pt x="586295" y="38158"/>
                  <a:pt x="544011" y="54014"/>
                </a:cubicBezTo>
                <a:cubicBezTo>
                  <a:pt x="524556" y="61309"/>
                  <a:pt x="503756" y="66152"/>
                  <a:pt x="486137" y="77164"/>
                </a:cubicBezTo>
                <a:cubicBezTo>
                  <a:pt x="472256" y="85840"/>
                  <a:pt x="464334" y="101838"/>
                  <a:pt x="451413" y="111888"/>
                </a:cubicBezTo>
                <a:cubicBezTo>
                  <a:pt x="429452" y="128969"/>
                  <a:pt x="405114" y="142754"/>
                  <a:pt x="381965" y="158187"/>
                </a:cubicBezTo>
                <a:cubicBezTo>
                  <a:pt x="370390" y="165903"/>
                  <a:pt x="360882" y="178608"/>
                  <a:pt x="347241" y="181336"/>
                </a:cubicBezTo>
                <a:cubicBezTo>
                  <a:pt x="277404" y="195304"/>
                  <a:pt x="308032" y="186690"/>
                  <a:pt x="254643" y="204485"/>
                </a:cubicBezTo>
                <a:lnTo>
                  <a:pt x="208345" y="273933"/>
                </a:lnTo>
                <a:lnTo>
                  <a:pt x="185195" y="308657"/>
                </a:lnTo>
                <a:cubicBezTo>
                  <a:pt x="181337" y="320232"/>
                  <a:pt x="175803" y="331377"/>
                  <a:pt x="173621" y="343381"/>
                </a:cubicBezTo>
                <a:cubicBezTo>
                  <a:pt x="172823" y="347769"/>
                  <a:pt x="167062" y="445816"/>
                  <a:pt x="150471" y="470703"/>
                </a:cubicBezTo>
                <a:cubicBezTo>
                  <a:pt x="141391" y="484323"/>
                  <a:pt x="126226" y="492852"/>
                  <a:pt x="115747" y="505427"/>
                </a:cubicBezTo>
                <a:cubicBezTo>
                  <a:pt x="99033" y="525484"/>
                  <a:pt x="69167" y="582215"/>
                  <a:pt x="57874" y="598025"/>
                </a:cubicBezTo>
                <a:cubicBezTo>
                  <a:pt x="51531" y="606905"/>
                  <a:pt x="42441" y="613458"/>
                  <a:pt x="34724" y="621174"/>
                </a:cubicBezTo>
                <a:cubicBezTo>
                  <a:pt x="7717" y="702197"/>
                  <a:pt x="3858" y="667473"/>
                  <a:pt x="23150" y="725346"/>
                </a:cubicBezTo>
                <a:cubicBezTo>
                  <a:pt x="19292" y="756212"/>
                  <a:pt x="17140" y="787340"/>
                  <a:pt x="11575" y="817944"/>
                </a:cubicBezTo>
                <a:cubicBezTo>
                  <a:pt x="9392" y="829948"/>
                  <a:pt x="0" y="840467"/>
                  <a:pt x="0" y="852668"/>
                </a:cubicBezTo>
                <a:cubicBezTo>
                  <a:pt x="0" y="856073"/>
                  <a:pt x="18505" y="1141959"/>
                  <a:pt x="23150" y="1165184"/>
                </a:cubicBezTo>
                <a:cubicBezTo>
                  <a:pt x="25878" y="1178825"/>
                  <a:pt x="37246" y="1189346"/>
                  <a:pt x="46299" y="1199908"/>
                </a:cubicBezTo>
                <a:cubicBezTo>
                  <a:pt x="60503" y="1216479"/>
                  <a:pt x="92598" y="1246207"/>
                  <a:pt x="92598" y="1246207"/>
                </a:cubicBezTo>
                <a:cubicBezTo>
                  <a:pt x="138811" y="1239605"/>
                  <a:pt x="221348" y="1227330"/>
                  <a:pt x="266218" y="1223057"/>
                </a:cubicBezTo>
                <a:cubicBezTo>
                  <a:pt x="316297" y="1218288"/>
                  <a:pt x="366532" y="1215341"/>
                  <a:pt x="416689" y="1211483"/>
                </a:cubicBezTo>
                <a:cubicBezTo>
                  <a:pt x="559457" y="1068713"/>
                  <a:pt x="413590" y="1207015"/>
                  <a:pt x="509286" y="1130460"/>
                </a:cubicBezTo>
                <a:cubicBezTo>
                  <a:pt x="517808" y="1123643"/>
                  <a:pt x="525619" y="1115832"/>
                  <a:pt x="532436" y="1107311"/>
                </a:cubicBezTo>
                <a:cubicBezTo>
                  <a:pt x="541126" y="1096448"/>
                  <a:pt x="544722" y="1081277"/>
                  <a:pt x="555585" y="1072587"/>
                </a:cubicBezTo>
                <a:cubicBezTo>
                  <a:pt x="567056" y="1063410"/>
                  <a:pt x="645934" y="1049506"/>
                  <a:pt x="648183" y="1049437"/>
                </a:cubicBezTo>
                <a:cubicBezTo>
                  <a:pt x="879599" y="1042316"/>
                  <a:pt x="1111170" y="1041720"/>
                  <a:pt x="1342664" y="1037862"/>
                </a:cubicBezTo>
                <a:cubicBezTo>
                  <a:pt x="1358097" y="1034004"/>
                  <a:pt x="1373133" y="1027871"/>
                  <a:pt x="1388962" y="1026288"/>
                </a:cubicBezTo>
                <a:cubicBezTo>
                  <a:pt x="1450507" y="1020134"/>
                  <a:pt x="1513082" y="1024485"/>
                  <a:pt x="1574157" y="1014713"/>
                </a:cubicBezTo>
                <a:cubicBezTo>
                  <a:pt x="1610300" y="1008930"/>
                  <a:pt x="1678330" y="979989"/>
                  <a:pt x="1678330" y="979989"/>
                </a:cubicBezTo>
                <a:cubicBezTo>
                  <a:pt x="1682188" y="968414"/>
                  <a:pt x="1689904" y="957466"/>
                  <a:pt x="1689904" y="945265"/>
                </a:cubicBezTo>
                <a:cubicBezTo>
                  <a:pt x="1689904" y="898502"/>
                  <a:pt x="1669547" y="849468"/>
                  <a:pt x="1655180" y="806369"/>
                </a:cubicBezTo>
                <a:cubicBezTo>
                  <a:pt x="1647464" y="752354"/>
                  <a:pt x="1642732" y="697827"/>
                  <a:pt x="1632031" y="644323"/>
                </a:cubicBezTo>
                <a:cubicBezTo>
                  <a:pt x="1628173" y="625032"/>
                  <a:pt x="1626677" y="605114"/>
                  <a:pt x="1620456" y="586450"/>
                </a:cubicBezTo>
                <a:cubicBezTo>
                  <a:pt x="1604475" y="538508"/>
                  <a:pt x="1590000" y="536500"/>
                  <a:pt x="1562583" y="493852"/>
                </a:cubicBezTo>
                <a:cubicBezTo>
                  <a:pt x="1538252" y="456004"/>
                  <a:pt x="1513257" y="418350"/>
                  <a:pt x="1493135" y="378106"/>
                </a:cubicBezTo>
                <a:cubicBezTo>
                  <a:pt x="1485418" y="362673"/>
                  <a:pt x="1481031" y="345062"/>
                  <a:pt x="1469985" y="331807"/>
                </a:cubicBezTo>
                <a:cubicBezTo>
                  <a:pt x="1461079" y="321120"/>
                  <a:pt x="1446836" y="316374"/>
                  <a:pt x="1435261" y="308657"/>
                </a:cubicBezTo>
                <a:cubicBezTo>
                  <a:pt x="1390678" y="241781"/>
                  <a:pt x="1437405" y="302227"/>
                  <a:pt x="1377388" y="250784"/>
                </a:cubicBezTo>
                <a:cubicBezTo>
                  <a:pt x="1360817" y="236580"/>
                  <a:pt x="1348549" y="217580"/>
                  <a:pt x="1331089" y="204485"/>
                </a:cubicBezTo>
                <a:cubicBezTo>
                  <a:pt x="1315656" y="192910"/>
                  <a:pt x="1299437" y="182316"/>
                  <a:pt x="1284790" y="169761"/>
                </a:cubicBezTo>
                <a:cubicBezTo>
                  <a:pt x="1272362" y="159108"/>
                  <a:pt x="1263161" y="144858"/>
                  <a:pt x="1250066" y="135037"/>
                </a:cubicBezTo>
                <a:cubicBezTo>
                  <a:pt x="1232068" y="121539"/>
                  <a:pt x="1212674" y="109622"/>
                  <a:pt x="1192193" y="100313"/>
                </a:cubicBezTo>
                <a:cubicBezTo>
                  <a:pt x="1169979" y="90216"/>
                  <a:pt x="1122745" y="77164"/>
                  <a:pt x="1122745" y="77164"/>
                </a:cubicBezTo>
                <a:cubicBezTo>
                  <a:pt x="1115028" y="65589"/>
                  <a:pt x="1109432" y="52277"/>
                  <a:pt x="1099595" y="42440"/>
                </a:cubicBezTo>
                <a:cubicBezTo>
                  <a:pt x="1064526" y="7371"/>
                  <a:pt x="1021575" y="9085"/>
                  <a:pt x="972274" y="7716"/>
                </a:cubicBezTo>
                <a:cubicBezTo>
                  <a:pt x="864285" y="4716"/>
                  <a:pt x="742709" y="0"/>
                  <a:pt x="671332" y="7716"/>
                </a:cubicBezTo>
                <a:close/>
              </a:path>
            </a:pathLst>
          </a:custGeom>
          <a:noFill/>
          <a:ln>
            <a:solidFill>
              <a:schemeClr val="tx2">
                <a:lumMod val="60000"/>
                <a:lumOff val="4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sz="2000">
              <a:solidFill>
                <a:schemeClr val="tx1"/>
              </a:solidFill>
              <a:latin typeface="Times New Roman" pitchFamily="18" charset="0"/>
              <a:cs typeface="Times New Roman" pitchFamily="18" charset="0"/>
            </a:endParaRPr>
          </a:p>
        </p:txBody>
      </p:sp>
      <p:sp>
        <p:nvSpPr>
          <p:cNvPr id="111" name="Freeform 110"/>
          <p:cNvSpPr/>
          <p:nvPr/>
        </p:nvSpPr>
        <p:spPr>
          <a:xfrm>
            <a:off x="2001838" y="4733925"/>
            <a:ext cx="1604962" cy="1273175"/>
          </a:xfrm>
          <a:custGeom>
            <a:avLst/>
            <a:gdLst>
              <a:gd name="connsiteX0" fmla="*/ 1423686 w 1603684"/>
              <a:gd name="connsiteY0" fmla="*/ 347240 h 1273215"/>
              <a:gd name="connsiteX1" fmla="*/ 1238491 w 1603684"/>
              <a:gd name="connsiteY1" fmla="*/ 219919 h 1273215"/>
              <a:gd name="connsiteX2" fmla="*/ 1145894 w 1603684"/>
              <a:gd name="connsiteY2" fmla="*/ 150470 h 1273215"/>
              <a:gd name="connsiteX3" fmla="*/ 1030147 w 1603684"/>
              <a:gd name="connsiteY3" fmla="*/ 92597 h 1273215"/>
              <a:gd name="connsiteX4" fmla="*/ 937550 w 1603684"/>
              <a:gd name="connsiteY4" fmla="*/ 46298 h 1273215"/>
              <a:gd name="connsiteX5" fmla="*/ 914400 w 1603684"/>
              <a:gd name="connsiteY5" fmla="*/ 23149 h 1273215"/>
              <a:gd name="connsiteX6" fmla="*/ 844952 w 1603684"/>
              <a:gd name="connsiteY6" fmla="*/ 0 h 1273215"/>
              <a:gd name="connsiteX7" fmla="*/ 254643 w 1603684"/>
              <a:gd name="connsiteY7" fmla="*/ 23149 h 1273215"/>
              <a:gd name="connsiteX8" fmla="*/ 162046 w 1603684"/>
              <a:gd name="connsiteY8" fmla="*/ 57873 h 1273215"/>
              <a:gd name="connsiteX9" fmla="*/ 127322 w 1603684"/>
              <a:gd name="connsiteY9" fmla="*/ 69448 h 1273215"/>
              <a:gd name="connsiteX10" fmla="*/ 81023 w 1603684"/>
              <a:gd name="connsiteY10" fmla="*/ 127321 h 1273215"/>
              <a:gd name="connsiteX11" fmla="*/ 69448 w 1603684"/>
              <a:gd name="connsiteY11" fmla="*/ 162045 h 1273215"/>
              <a:gd name="connsiteX12" fmla="*/ 46299 w 1603684"/>
              <a:gd name="connsiteY12" fmla="*/ 208344 h 1273215"/>
              <a:gd name="connsiteX13" fmla="*/ 34724 w 1603684"/>
              <a:gd name="connsiteY13" fmla="*/ 254643 h 1273215"/>
              <a:gd name="connsiteX14" fmla="*/ 11575 w 1603684"/>
              <a:gd name="connsiteY14" fmla="*/ 289367 h 1273215"/>
              <a:gd name="connsiteX15" fmla="*/ 0 w 1603684"/>
              <a:gd name="connsiteY15" fmla="*/ 324091 h 1273215"/>
              <a:gd name="connsiteX16" fmla="*/ 11575 w 1603684"/>
              <a:gd name="connsiteY16" fmla="*/ 555584 h 1273215"/>
              <a:gd name="connsiteX17" fmla="*/ 34724 w 1603684"/>
              <a:gd name="connsiteY17" fmla="*/ 590308 h 1273215"/>
              <a:gd name="connsiteX18" fmla="*/ 92598 w 1603684"/>
              <a:gd name="connsiteY18" fmla="*/ 636607 h 1273215"/>
              <a:gd name="connsiteX19" fmla="*/ 162046 w 1603684"/>
              <a:gd name="connsiteY19" fmla="*/ 659757 h 1273215"/>
              <a:gd name="connsiteX20" fmla="*/ 266218 w 1603684"/>
              <a:gd name="connsiteY20" fmla="*/ 752354 h 1273215"/>
              <a:gd name="connsiteX21" fmla="*/ 312517 w 1603684"/>
              <a:gd name="connsiteY21" fmla="*/ 798653 h 1273215"/>
              <a:gd name="connsiteX22" fmla="*/ 358815 w 1603684"/>
              <a:gd name="connsiteY22" fmla="*/ 833377 h 1273215"/>
              <a:gd name="connsiteX23" fmla="*/ 428264 w 1603684"/>
              <a:gd name="connsiteY23" fmla="*/ 914400 h 1273215"/>
              <a:gd name="connsiteX24" fmla="*/ 486137 w 1603684"/>
              <a:gd name="connsiteY24" fmla="*/ 960698 h 1273215"/>
              <a:gd name="connsiteX25" fmla="*/ 567160 w 1603684"/>
              <a:gd name="connsiteY25" fmla="*/ 1030146 h 1273215"/>
              <a:gd name="connsiteX26" fmla="*/ 659757 w 1603684"/>
              <a:gd name="connsiteY26" fmla="*/ 1122744 h 1273215"/>
              <a:gd name="connsiteX27" fmla="*/ 682907 w 1603684"/>
              <a:gd name="connsiteY27" fmla="*/ 1169043 h 1273215"/>
              <a:gd name="connsiteX28" fmla="*/ 717631 w 1603684"/>
              <a:gd name="connsiteY28" fmla="*/ 1192192 h 1273215"/>
              <a:gd name="connsiteX29" fmla="*/ 810228 w 1603684"/>
              <a:gd name="connsiteY29" fmla="*/ 1261640 h 1273215"/>
              <a:gd name="connsiteX30" fmla="*/ 844952 w 1603684"/>
              <a:gd name="connsiteY30" fmla="*/ 1273215 h 1273215"/>
              <a:gd name="connsiteX31" fmla="*/ 1145894 w 1603684"/>
              <a:gd name="connsiteY31" fmla="*/ 1261640 h 1273215"/>
              <a:gd name="connsiteX32" fmla="*/ 1296365 w 1603684"/>
              <a:gd name="connsiteY32" fmla="*/ 1250065 h 1273215"/>
              <a:gd name="connsiteX33" fmla="*/ 1435261 w 1603684"/>
              <a:gd name="connsiteY33" fmla="*/ 1157468 h 1273215"/>
              <a:gd name="connsiteX34" fmla="*/ 1504709 w 1603684"/>
              <a:gd name="connsiteY34" fmla="*/ 1088020 h 1273215"/>
              <a:gd name="connsiteX35" fmla="*/ 1562583 w 1603684"/>
              <a:gd name="connsiteY35" fmla="*/ 995422 h 1273215"/>
              <a:gd name="connsiteX36" fmla="*/ 1585732 w 1603684"/>
              <a:gd name="connsiteY36" fmla="*/ 960698 h 1273215"/>
              <a:gd name="connsiteX37" fmla="*/ 1574157 w 1603684"/>
              <a:gd name="connsiteY37" fmla="*/ 590308 h 1273215"/>
              <a:gd name="connsiteX38" fmla="*/ 1527858 w 1603684"/>
              <a:gd name="connsiteY38" fmla="*/ 520860 h 1273215"/>
              <a:gd name="connsiteX39" fmla="*/ 1481560 w 1603684"/>
              <a:gd name="connsiteY39" fmla="*/ 451412 h 1273215"/>
              <a:gd name="connsiteX40" fmla="*/ 1458410 w 1603684"/>
              <a:gd name="connsiteY40" fmla="*/ 358815 h 1273215"/>
              <a:gd name="connsiteX41" fmla="*/ 1423686 w 1603684"/>
              <a:gd name="connsiteY41" fmla="*/ 347240 h 12732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1603684" h="1273215">
                <a:moveTo>
                  <a:pt x="1423686" y="347240"/>
                </a:moveTo>
                <a:cubicBezTo>
                  <a:pt x="1387033" y="324091"/>
                  <a:pt x="1291461" y="272892"/>
                  <a:pt x="1238491" y="219919"/>
                </a:cubicBezTo>
                <a:cubicBezTo>
                  <a:pt x="1205936" y="187363"/>
                  <a:pt x="1198247" y="176646"/>
                  <a:pt x="1145894" y="150470"/>
                </a:cubicBezTo>
                <a:cubicBezTo>
                  <a:pt x="1107312" y="131179"/>
                  <a:pt x="1066039" y="116524"/>
                  <a:pt x="1030147" y="92597"/>
                </a:cubicBezTo>
                <a:cubicBezTo>
                  <a:pt x="978135" y="57923"/>
                  <a:pt x="1008339" y="74615"/>
                  <a:pt x="937550" y="46298"/>
                </a:cubicBezTo>
                <a:cubicBezTo>
                  <a:pt x="929833" y="38582"/>
                  <a:pt x="924161" y="28029"/>
                  <a:pt x="914400" y="23149"/>
                </a:cubicBezTo>
                <a:cubicBezTo>
                  <a:pt x="892575" y="12237"/>
                  <a:pt x="844952" y="0"/>
                  <a:pt x="844952" y="0"/>
                </a:cubicBezTo>
                <a:cubicBezTo>
                  <a:pt x="747906" y="2854"/>
                  <a:pt x="401104" y="9200"/>
                  <a:pt x="254643" y="23149"/>
                </a:cubicBezTo>
                <a:cubicBezTo>
                  <a:pt x="208919" y="27504"/>
                  <a:pt x="203795" y="39981"/>
                  <a:pt x="162046" y="57873"/>
                </a:cubicBezTo>
                <a:cubicBezTo>
                  <a:pt x="150832" y="62679"/>
                  <a:pt x="138897" y="65590"/>
                  <a:pt x="127322" y="69448"/>
                </a:cubicBezTo>
                <a:cubicBezTo>
                  <a:pt x="105788" y="90981"/>
                  <a:pt x="95625" y="98116"/>
                  <a:pt x="81023" y="127321"/>
                </a:cubicBezTo>
                <a:cubicBezTo>
                  <a:pt x="75567" y="138234"/>
                  <a:pt x="74254" y="150831"/>
                  <a:pt x="69448" y="162045"/>
                </a:cubicBezTo>
                <a:cubicBezTo>
                  <a:pt x="62651" y="177904"/>
                  <a:pt x="52357" y="192188"/>
                  <a:pt x="46299" y="208344"/>
                </a:cubicBezTo>
                <a:cubicBezTo>
                  <a:pt x="40713" y="223239"/>
                  <a:pt x="40990" y="240021"/>
                  <a:pt x="34724" y="254643"/>
                </a:cubicBezTo>
                <a:cubicBezTo>
                  <a:pt x="29244" y="267429"/>
                  <a:pt x="17796" y="276925"/>
                  <a:pt x="11575" y="289367"/>
                </a:cubicBezTo>
                <a:cubicBezTo>
                  <a:pt x="6119" y="300280"/>
                  <a:pt x="3858" y="312516"/>
                  <a:pt x="0" y="324091"/>
                </a:cubicBezTo>
                <a:cubicBezTo>
                  <a:pt x="3858" y="401255"/>
                  <a:pt x="1582" y="478972"/>
                  <a:pt x="11575" y="555584"/>
                </a:cubicBezTo>
                <a:cubicBezTo>
                  <a:pt x="13374" y="569378"/>
                  <a:pt x="26034" y="579445"/>
                  <a:pt x="34724" y="590308"/>
                </a:cubicBezTo>
                <a:cubicBezTo>
                  <a:pt x="47994" y="606896"/>
                  <a:pt x="73927" y="628309"/>
                  <a:pt x="92598" y="636607"/>
                </a:cubicBezTo>
                <a:cubicBezTo>
                  <a:pt x="114896" y="646517"/>
                  <a:pt x="162046" y="659757"/>
                  <a:pt x="162046" y="659757"/>
                </a:cubicBezTo>
                <a:cubicBezTo>
                  <a:pt x="329901" y="827612"/>
                  <a:pt x="129969" y="633137"/>
                  <a:pt x="266218" y="752354"/>
                </a:cubicBezTo>
                <a:cubicBezTo>
                  <a:pt x="282643" y="766726"/>
                  <a:pt x="296092" y="784281"/>
                  <a:pt x="312517" y="798653"/>
                </a:cubicBezTo>
                <a:cubicBezTo>
                  <a:pt x="327035" y="811356"/>
                  <a:pt x="345174" y="819736"/>
                  <a:pt x="358815" y="833377"/>
                </a:cubicBezTo>
                <a:cubicBezTo>
                  <a:pt x="412925" y="887487"/>
                  <a:pt x="387206" y="879208"/>
                  <a:pt x="428264" y="914400"/>
                </a:cubicBezTo>
                <a:cubicBezTo>
                  <a:pt x="447021" y="930477"/>
                  <a:pt x="468668" y="943229"/>
                  <a:pt x="486137" y="960698"/>
                </a:cubicBezTo>
                <a:cubicBezTo>
                  <a:pt x="560278" y="1034839"/>
                  <a:pt x="499013" y="1007432"/>
                  <a:pt x="567160" y="1030146"/>
                </a:cubicBezTo>
                <a:cubicBezTo>
                  <a:pt x="598026" y="1061012"/>
                  <a:pt x="640235" y="1083702"/>
                  <a:pt x="659757" y="1122744"/>
                </a:cubicBezTo>
                <a:cubicBezTo>
                  <a:pt x="667474" y="1138177"/>
                  <a:pt x="671861" y="1155788"/>
                  <a:pt x="682907" y="1169043"/>
                </a:cubicBezTo>
                <a:cubicBezTo>
                  <a:pt x="691813" y="1179730"/>
                  <a:pt x="706502" y="1183845"/>
                  <a:pt x="717631" y="1192192"/>
                </a:cubicBezTo>
                <a:cubicBezTo>
                  <a:pt x="734672" y="1204973"/>
                  <a:pt x="784057" y="1248554"/>
                  <a:pt x="810228" y="1261640"/>
                </a:cubicBezTo>
                <a:cubicBezTo>
                  <a:pt x="821141" y="1267096"/>
                  <a:pt x="833377" y="1269357"/>
                  <a:pt x="844952" y="1273215"/>
                </a:cubicBezTo>
                <a:lnTo>
                  <a:pt x="1145894" y="1261640"/>
                </a:lnTo>
                <a:cubicBezTo>
                  <a:pt x="1196133" y="1259064"/>
                  <a:pt x="1247995" y="1263885"/>
                  <a:pt x="1296365" y="1250065"/>
                </a:cubicBezTo>
                <a:cubicBezTo>
                  <a:pt x="1310394" y="1246057"/>
                  <a:pt x="1410155" y="1180063"/>
                  <a:pt x="1435261" y="1157468"/>
                </a:cubicBezTo>
                <a:cubicBezTo>
                  <a:pt x="1459595" y="1135567"/>
                  <a:pt x="1504709" y="1088020"/>
                  <a:pt x="1504709" y="1088020"/>
                </a:cubicBezTo>
                <a:cubicBezTo>
                  <a:pt x="1532257" y="1005374"/>
                  <a:pt x="1507555" y="1032108"/>
                  <a:pt x="1562583" y="995422"/>
                </a:cubicBezTo>
                <a:cubicBezTo>
                  <a:pt x="1570299" y="983847"/>
                  <a:pt x="1583168" y="974371"/>
                  <a:pt x="1585732" y="960698"/>
                </a:cubicBezTo>
                <a:cubicBezTo>
                  <a:pt x="1603684" y="864951"/>
                  <a:pt x="1601513" y="672379"/>
                  <a:pt x="1574157" y="590308"/>
                </a:cubicBezTo>
                <a:cubicBezTo>
                  <a:pt x="1552022" y="523898"/>
                  <a:pt x="1578436" y="585888"/>
                  <a:pt x="1527858" y="520860"/>
                </a:cubicBezTo>
                <a:cubicBezTo>
                  <a:pt x="1510777" y="498899"/>
                  <a:pt x="1481560" y="451412"/>
                  <a:pt x="1481560" y="451412"/>
                </a:cubicBezTo>
                <a:cubicBezTo>
                  <a:pt x="1479070" y="438963"/>
                  <a:pt x="1469088" y="376612"/>
                  <a:pt x="1458410" y="358815"/>
                </a:cubicBezTo>
                <a:cubicBezTo>
                  <a:pt x="1442883" y="332937"/>
                  <a:pt x="1460339" y="370389"/>
                  <a:pt x="1423686" y="347240"/>
                </a:cubicBezTo>
                <a:close/>
              </a:path>
            </a:pathLst>
          </a:cu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sz="2000">
              <a:solidFill>
                <a:schemeClr val="tx1"/>
              </a:solidFill>
              <a:latin typeface="Times New Roman" pitchFamily="18" charset="0"/>
              <a:cs typeface="Times New Roman" pitchFamily="18" charset="0"/>
            </a:endParaRPr>
          </a:p>
        </p:txBody>
      </p:sp>
      <p:sp>
        <p:nvSpPr>
          <p:cNvPr id="325657" name="TextBox 111"/>
          <p:cNvSpPr txBox="1">
            <a:spLocks noChangeArrowheads="1"/>
          </p:cNvSpPr>
          <p:nvPr/>
        </p:nvSpPr>
        <p:spPr bwMode="auto">
          <a:xfrm>
            <a:off x="228600" y="3048000"/>
            <a:ext cx="914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eaLnBrk="1" hangingPunct="1"/>
            <a:r>
              <a:rPr lang="en-US" altLang="en-US" sz="2000" i="1">
                <a:latin typeface="Times New Roman" panose="02020603050405020304" pitchFamily="18" charset="0"/>
                <a:cs typeface="Times New Roman" panose="02020603050405020304" pitchFamily="18" charset="0"/>
              </a:rPr>
              <a:t>k=3</a:t>
            </a:r>
          </a:p>
        </p:txBody>
      </p:sp>
      <p:sp>
        <p:nvSpPr>
          <p:cNvPr id="325658" name="TextBox 112"/>
          <p:cNvSpPr txBox="1">
            <a:spLocks noChangeArrowheads="1"/>
          </p:cNvSpPr>
          <p:nvPr/>
        </p:nvSpPr>
        <p:spPr bwMode="auto">
          <a:xfrm>
            <a:off x="179388" y="3373438"/>
            <a:ext cx="1066800" cy="631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eaLnBrk="1" hangingPunct="1"/>
            <a:r>
              <a:rPr lang="en-US" altLang="en-US" sz="1400" i="1">
                <a:latin typeface="Times New Roman" panose="02020603050405020304" pitchFamily="18" charset="0"/>
                <a:cs typeface="Times New Roman" panose="02020603050405020304" pitchFamily="18" charset="0"/>
              </a:rPr>
              <a:t>0: friend</a:t>
            </a:r>
          </a:p>
          <a:p>
            <a:pPr eaLnBrk="1" hangingPunct="1"/>
            <a:r>
              <a:rPr lang="en-US" altLang="en-US" sz="1400" i="1">
                <a:latin typeface="Times New Roman" panose="02020603050405020304" pitchFamily="18" charset="0"/>
                <a:cs typeface="Times New Roman" panose="02020603050405020304" pitchFamily="18" charset="0"/>
              </a:rPr>
              <a:t>1: family</a:t>
            </a:r>
          </a:p>
        </p:txBody>
      </p:sp>
      <p:sp>
        <p:nvSpPr>
          <p:cNvPr id="115" name="Oval 114"/>
          <p:cNvSpPr/>
          <p:nvPr/>
        </p:nvSpPr>
        <p:spPr>
          <a:xfrm>
            <a:off x="5486400" y="3352800"/>
            <a:ext cx="152400" cy="152400"/>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sz="2000">
              <a:solidFill>
                <a:schemeClr val="tx1"/>
              </a:solidFill>
              <a:latin typeface="Times New Roman" pitchFamily="18" charset="0"/>
              <a:cs typeface="Times New Roman" pitchFamily="18" charset="0"/>
            </a:endParaRPr>
          </a:p>
        </p:txBody>
      </p:sp>
      <p:sp>
        <p:nvSpPr>
          <p:cNvPr id="116" name="Oval 115"/>
          <p:cNvSpPr/>
          <p:nvPr/>
        </p:nvSpPr>
        <p:spPr>
          <a:xfrm>
            <a:off x="6400800" y="3352800"/>
            <a:ext cx="152400" cy="152400"/>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sz="2000">
              <a:solidFill>
                <a:schemeClr val="tx1"/>
              </a:solidFill>
              <a:latin typeface="Times New Roman" pitchFamily="18" charset="0"/>
              <a:cs typeface="Times New Roman" pitchFamily="18" charset="0"/>
            </a:endParaRPr>
          </a:p>
        </p:txBody>
      </p:sp>
      <p:sp>
        <p:nvSpPr>
          <p:cNvPr id="117" name="Oval 116"/>
          <p:cNvSpPr/>
          <p:nvPr/>
        </p:nvSpPr>
        <p:spPr>
          <a:xfrm>
            <a:off x="7239000" y="3352800"/>
            <a:ext cx="152400" cy="152400"/>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sz="2000">
              <a:solidFill>
                <a:schemeClr val="tx1"/>
              </a:solidFill>
              <a:latin typeface="Times New Roman" pitchFamily="18" charset="0"/>
              <a:cs typeface="Times New Roman" pitchFamily="18" charset="0"/>
            </a:endParaRPr>
          </a:p>
        </p:txBody>
      </p:sp>
      <p:sp>
        <p:nvSpPr>
          <p:cNvPr id="118" name="Oval 117"/>
          <p:cNvSpPr/>
          <p:nvPr/>
        </p:nvSpPr>
        <p:spPr>
          <a:xfrm>
            <a:off x="5486400" y="5638800"/>
            <a:ext cx="152400" cy="152400"/>
          </a:xfrm>
          <a:prstGeom prst="ellipse">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sz="2000">
              <a:solidFill>
                <a:schemeClr val="tx1"/>
              </a:solidFill>
              <a:latin typeface="Times New Roman" pitchFamily="18" charset="0"/>
              <a:cs typeface="Times New Roman" pitchFamily="18" charset="0"/>
            </a:endParaRPr>
          </a:p>
        </p:txBody>
      </p:sp>
      <p:sp>
        <p:nvSpPr>
          <p:cNvPr id="119" name="Oval 118"/>
          <p:cNvSpPr/>
          <p:nvPr/>
        </p:nvSpPr>
        <p:spPr>
          <a:xfrm>
            <a:off x="6400800" y="5638800"/>
            <a:ext cx="152400" cy="152400"/>
          </a:xfrm>
          <a:prstGeom prst="ellipse">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sz="2000">
              <a:solidFill>
                <a:schemeClr val="tx1"/>
              </a:solidFill>
              <a:latin typeface="Times New Roman" pitchFamily="18" charset="0"/>
              <a:cs typeface="Times New Roman" pitchFamily="18" charset="0"/>
            </a:endParaRPr>
          </a:p>
        </p:txBody>
      </p:sp>
      <p:sp>
        <p:nvSpPr>
          <p:cNvPr id="120" name="Oval 119"/>
          <p:cNvSpPr/>
          <p:nvPr/>
        </p:nvSpPr>
        <p:spPr>
          <a:xfrm>
            <a:off x="7239000" y="5638800"/>
            <a:ext cx="152400" cy="152400"/>
          </a:xfrm>
          <a:prstGeom prst="ellipse">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sz="2000">
              <a:solidFill>
                <a:schemeClr val="tx1"/>
              </a:solidFill>
              <a:latin typeface="Times New Roman" pitchFamily="18" charset="0"/>
              <a:cs typeface="Times New Roman" pitchFamily="18" charset="0"/>
            </a:endParaRPr>
          </a:p>
        </p:txBody>
      </p:sp>
      <p:cxnSp>
        <p:nvCxnSpPr>
          <p:cNvPr id="121" name="Straight Connector 120"/>
          <p:cNvCxnSpPr>
            <a:stCxn id="91" idx="2"/>
          </p:cNvCxnSpPr>
          <p:nvPr/>
        </p:nvCxnSpPr>
        <p:spPr>
          <a:xfrm rot="10800000" flipV="1">
            <a:off x="685800" y="3429000"/>
            <a:ext cx="1752600" cy="685800"/>
          </a:xfrm>
          <a:prstGeom prst="line">
            <a:avLst/>
          </a:prstGeom>
          <a:ln>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a:stCxn id="91" idx="6"/>
            <a:endCxn id="115" idx="2"/>
          </p:cNvCxnSpPr>
          <p:nvPr/>
        </p:nvCxnSpPr>
        <p:spPr>
          <a:xfrm>
            <a:off x="2590800" y="3429000"/>
            <a:ext cx="2895600" cy="0"/>
          </a:xfrm>
          <a:prstGeom prst="line">
            <a:avLst/>
          </a:prstGeom>
          <a:ln>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a:stCxn id="118" idx="2"/>
            <a:endCxn id="92" idx="5"/>
          </p:cNvCxnSpPr>
          <p:nvPr/>
        </p:nvCxnSpPr>
        <p:spPr>
          <a:xfrm rot="10800000">
            <a:off x="3101975" y="4092575"/>
            <a:ext cx="2384425" cy="1622425"/>
          </a:xfrm>
          <a:prstGeom prst="line">
            <a:avLst/>
          </a:prstGeom>
          <a:ln>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a:stCxn id="116" idx="3"/>
            <a:endCxn id="92" idx="6"/>
          </p:cNvCxnSpPr>
          <p:nvPr/>
        </p:nvCxnSpPr>
        <p:spPr>
          <a:xfrm rot="5400000">
            <a:off x="4495800" y="2111375"/>
            <a:ext cx="555625" cy="3298825"/>
          </a:xfrm>
          <a:prstGeom prst="line">
            <a:avLst/>
          </a:prstGeom>
          <a:ln>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a:stCxn id="119" idx="1"/>
            <a:endCxn id="93" idx="7"/>
          </p:cNvCxnSpPr>
          <p:nvPr/>
        </p:nvCxnSpPr>
        <p:spPr>
          <a:xfrm rot="16200000" flipV="1">
            <a:off x="4000500" y="3238500"/>
            <a:ext cx="762000" cy="4083050"/>
          </a:xfrm>
          <a:prstGeom prst="line">
            <a:avLst/>
          </a:prstGeom>
          <a:ln>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a:stCxn id="120" idx="1"/>
            <a:endCxn id="117" idx="4"/>
          </p:cNvCxnSpPr>
          <p:nvPr/>
        </p:nvCxnSpPr>
        <p:spPr>
          <a:xfrm rot="5400000" flipH="1" flipV="1">
            <a:off x="6210300" y="4556125"/>
            <a:ext cx="2155825" cy="53975"/>
          </a:xfrm>
          <a:prstGeom prst="line">
            <a:avLst/>
          </a:prstGeom>
          <a:ln>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a:xfrm rot="10800000">
            <a:off x="1751013" y="4991100"/>
            <a:ext cx="1144587" cy="190500"/>
          </a:xfrm>
          <a:prstGeom prst="line">
            <a:avLst/>
          </a:prstGeom>
          <a:ln>
            <a:solidFill>
              <a:srgbClr val="FF0000"/>
            </a:solidFill>
            <a:prstDash val="sysDash"/>
          </a:ln>
        </p:spPr>
        <p:style>
          <a:lnRef idx="1">
            <a:schemeClr val="accent1"/>
          </a:lnRef>
          <a:fillRef idx="0">
            <a:schemeClr val="accent1"/>
          </a:fillRef>
          <a:effectRef idx="0">
            <a:schemeClr val="accent1"/>
          </a:effectRef>
          <a:fontRef idx="minor">
            <a:schemeClr val="tx1"/>
          </a:fontRef>
        </p:style>
      </p:cxnSp>
      <p:sp>
        <p:nvSpPr>
          <p:cNvPr id="325672" name="TextBox 127"/>
          <p:cNvSpPr txBox="1">
            <a:spLocks noChangeArrowheads="1"/>
          </p:cNvSpPr>
          <p:nvPr/>
        </p:nvSpPr>
        <p:spPr bwMode="auto">
          <a:xfrm>
            <a:off x="1600200" y="3352800"/>
            <a:ext cx="2286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eaLnBrk="1" hangingPunct="1"/>
            <a:r>
              <a:rPr lang="en-US" altLang="en-US" sz="2000">
                <a:latin typeface="Times New Roman" panose="02020603050405020304" pitchFamily="18" charset="0"/>
                <a:cs typeface="Times New Roman" panose="02020603050405020304" pitchFamily="18" charset="0"/>
              </a:rPr>
              <a:t>0</a:t>
            </a:r>
          </a:p>
        </p:txBody>
      </p:sp>
      <p:sp>
        <p:nvSpPr>
          <p:cNvPr id="325673" name="TextBox 128"/>
          <p:cNvSpPr txBox="1">
            <a:spLocks noChangeArrowheads="1"/>
          </p:cNvSpPr>
          <p:nvPr/>
        </p:nvSpPr>
        <p:spPr bwMode="auto">
          <a:xfrm>
            <a:off x="3733800" y="3124200"/>
            <a:ext cx="2286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eaLnBrk="1" hangingPunct="1"/>
            <a:r>
              <a:rPr lang="en-US" altLang="en-US" sz="2000">
                <a:latin typeface="Times New Roman" panose="02020603050405020304" pitchFamily="18" charset="0"/>
                <a:cs typeface="Times New Roman" panose="02020603050405020304" pitchFamily="18" charset="0"/>
              </a:rPr>
              <a:t>1</a:t>
            </a:r>
          </a:p>
        </p:txBody>
      </p:sp>
      <p:sp>
        <p:nvSpPr>
          <p:cNvPr id="325674" name="TextBox 129"/>
          <p:cNvSpPr txBox="1">
            <a:spLocks noChangeArrowheads="1"/>
          </p:cNvSpPr>
          <p:nvPr/>
        </p:nvSpPr>
        <p:spPr bwMode="auto">
          <a:xfrm>
            <a:off x="3657600" y="4125913"/>
            <a:ext cx="2286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eaLnBrk="1" hangingPunct="1"/>
            <a:r>
              <a:rPr lang="en-US" altLang="en-US" sz="2000">
                <a:latin typeface="Times New Roman" panose="02020603050405020304" pitchFamily="18" charset="0"/>
                <a:cs typeface="Times New Roman" panose="02020603050405020304" pitchFamily="18" charset="0"/>
              </a:rPr>
              <a:t>0</a:t>
            </a:r>
          </a:p>
        </p:txBody>
      </p:sp>
      <p:sp>
        <p:nvSpPr>
          <p:cNvPr id="131" name="TextBox 130"/>
          <p:cNvSpPr txBox="1">
            <a:spLocks noChangeArrowheads="1"/>
          </p:cNvSpPr>
          <p:nvPr/>
        </p:nvSpPr>
        <p:spPr bwMode="auto">
          <a:xfrm>
            <a:off x="3733800" y="3581400"/>
            <a:ext cx="2286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eaLnBrk="1" hangingPunct="1"/>
            <a:r>
              <a:rPr lang="en-US" altLang="en-US" sz="2000">
                <a:latin typeface="Times New Roman" panose="02020603050405020304" pitchFamily="18" charset="0"/>
                <a:cs typeface="Times New Roman" panose="02020603050405020304" pitchFamily="18" charset="0"/>
              </a:rPr>
              <a:t>1</a:t>
            </a:r>
          </a:p>
        </p:txBody>
      </p:sp>
      <p:sp>
        <p:nvSpPr>
          <p:cNvPr id="325676" name="TextBox 131"/>
          <p:cNvSpPr txBox="1">
            <a:spLocks noChangeArrowheads="1"/>
          </p:cNvSpPr>
          <p:nvPr/>
        </p:nvSpPr>
        <p:spPr bwMode="auto">
          <a:xfrm>
            <a:off x="1752600" y="4964113"/>
            <a:ext cx="2286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eaLnBrk="1" hangingPunct="1"/>
            <a:r>
              <a:rPr lang="en-US" altLang="en-US" sz="2000">
                <a:latin typeface="Times New Roman" panose="02020603050405020304" pitchFamily="18" charset="0"/>
                <a:cs typeface="Times New Roman" panose="02020603050405020304" pitchFamily="18" charset="0"/>
              </a:rPr>
              <a:t>1</a:t>
            </a:r>
          </a:p>
        </p:txBody>
      </p:sp>
      <p:sp>
        <p:nvSpPr>
          <p:cNvPr id="325677" name="TextBox 132"/>
          <p:cNvSpPr txBox="1">
            <a:spLocks noChangeArrowheads="1"/>
          </p:cNvSpPr>
          <p:nvPr/>
        </p:nvSpPr>
        <p:spPr bwMode="auto">
          <a:xfrm>
            <a:off x="3733800" y="4887913"/>
            <a:ext cx="2286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eaLnBrk="1" hangingPunct="1"/>
            <a:r>
              <a:rPr lang="en-US" altLang="en-US" sz="2000">
                <a:latin typeface="Times New Roman" panose="02020603050405020304" pitchFamily="18" charset="0"/>
                <a:cs typeface="Times New Roman" panose="02020603050405020304" pitchFamily="18" charset="0"/>
              </a:rPr>
              <a:t>1</a:t>
            </a:r>
          </a:p>
        </p:txBody>
      </p:sp>
      <p:sp>
        <p:nvSpPr>
          <p:cNvPr id="325678" name="TextBox 133"/>
          <p:cNvSpPr txBox="1">
            <a:spLocks noChangeArrowheads="1"/>
          </p:cNvSpPr>
          <p:nvPr/>
        </p:nvSpPr>
        <p:spPr bwMode="auto">
          <a:xfrm>
            <a:off x="7267575" y="4125913"/>
            <a:ext cx="2286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eaLnBrk="1" hangingPunct="1"/>
            <a:r>
              <a:rPr lang="en-US" altLang="en-US" sz="2000">
                <a:latin typeface="Times New Roman" panose="02020603050405020304" pitchFamily="18" charset="0"/>
                <a:cs typeface="Times New Roman" panose="02020603050405020304" pitchFamily="18" charset="0"/>
              </a:rPr>
              <a:t>0</a:t>
            </a:r>
          </a:p>
        </p:txBody>
      </p:sp>
      <p:sp>
        <p:nvSpPr>
          <p:cNvPr id="325679" name="Date Placeholder 48"/>
          <p:cNvSpPr txBox="1">
            <a:spLocks noGrp="1"/>
          </p:cNvSpPr>
          <p:nvPr/>
        </p:nvSpPr>
        <p:spPr bwMode="auto">
          <a:xfrm>
            <a:off x="6096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algn="l" eaLnBrk="1" hangingPunct="1">
              <a:spcBef>
                <a:spcPct val="0"/>
              </a:spcBef>
            </a:pPr>
            <a:fld id="{7500767A-3CCC-4178-AF15-92F9CEE1B042}" type="datetime1">
              <a:rPr lang="en-US" altLang="zh-CN" sz="1200"/>
              <a:pPr algn="l" eaLnBrk="1" hangingPunct="1">
                <a:spcBef>
                  <a:spcPct val="0"/>
                </a:spcBef>
              </a:pPr>
              <a:t>12/2/17</a:t>
            </a:fld>
            <a:endParaRPr lang="en-US" altLang="zh-CN" sz="1200"/>
          </a:p>
        </p:txBody>
      </p:sp>
    </p:spTree>
    <p:extLst>
      <p:ext uri="{BB962C8B-B14F-4D97-AF65-F5344CB8AC3E}">
        <p14:creationId xmlns:p14="http://schemas.microsoft.com/office/powerpoint/2010/main" val="10607919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6" presetClass="emph" presetSubtype="0" fill="hold" nodeType="clickEffect">
                                  <p:stCondLst>
                                    <p:cond delay="0"/>
                                  </p:stCondLst>
                                  <p:childTnLst>
                                    <p:animEffect transition="out" filter="fade">
                                      <p:cBhvr>
                                        <p:cTn id="6" dur="500" tmFilter="0, 0; .2, .5; .8, .5; 1, 0"/>
                                        <p:tgtEl>
                                          <p:spTgt spid="110"/>
                                        </p:tgtEl>
                                      </p:cBhvr>
                                    </p:animEffect>
                                    <p:animScale>
                                      <p:cBhvr>
                                        <p:cTn id="7" dur="250" autoRev="1" fill="hold"/>
                                        <p:tgtEl>
                                          <p:spTgt spid="110"/>
                                        </p:tgtEl>
                                      </p:cBhvr>
                                      <p:by x="105000" y="105000"/>
                                    </p:animScale>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mph" presetSubtype="2" fill="hold" grpId="0" nodeType="clickEffect">
                                  <p:stCondLst>
                                    <p:cond delay="0"/>
                                  </p:stCondLst>
                                  <p:childTnLst>
                                    <p:animClr clrSpc="rgb" dir="cw">
                                      <p:cBhvr override="childStyle">
                                        <p:cTn id="11" dur="2000" fill="hold"/>
                                        <p:tgtEl>
                                          <p:spTgt spid="104"/>
                                        </p:tgtEl>
                                        <p:attrNameLst>
                                          <p:attrName>style.color</p:attrName>
                                        </p:attrNameLst>
                                      </p:cBhvr>
                                      <p:to>
                                        <a:schemeClr val="accent2"/>
                                      </p:to>
                                    </p:animClr>
                                  </p:childTnLst>
                                </p:cTn>
                              </p:par>
                              <p:par>
                                <p:cTn id="12" presetID="3" presetClass="emph" presetSubtype="2" fill="hold" grpId="0" nodeType="withEffect">
                                  <p:stCondLst>
                                    <p:cond delay="0"/>
                                  </p:stCondLst>
                                  <p:childTnLst>
                                    <p:animClr clrSpc="rgb" dir="cw">
                                      <p:cBhvr override="childStyle">
                                        <p:cTn id="13" dur="2000" fill="hold"/>
                                        <p:tgtEl>
                                          <p:spTgt spid="106"/>
                                        </p:tgtEl>
                                        <p:attrNameLst>
                                          <p:attrName>style.color</p:attrName>
                                        </p:attrNameLst>
                                      </p:cBhvr>
                                      <p:to>
                                        <a:schemeClr val="accent2"/>
                                      </p:to>
                                    </p:animClr>
                                  </p:childTnLst>
                                </p:cTn>
                              </p:par>
                              <p:par>
                                <p:cTn id="14" presetID="3" presetClass="emph" presetSubtype="2" fill="hold" grpId="0" nodeType="withEffect">
                                  <p:stCondLst>
                                    <p:cond delay="0"/>
                                  </p:stCondLst>
                                  <p:childTnLst>
                                    <p:animClr clrSpc="rgb" dir="cw">
                                      <p:cBhvr override="childStyle">
                                        <p:cTn id="15" dur="2000" fill="hold"/>
                                        <p:tgtEl>
                                          <p:spTgt spid="131"/>
                                        </p:tgtEl>
                                        <p:attrNameLst>
                                          <p:attrName>style.color</p:attrName>
                                        </p:attrNameLst>
                                      </p:cBhvr>
                                      <p:to>
                                        <a:schemeClr val="accent2"/>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 grpId="0"/>
      <p:bldP spid="106" grpId="0"/>
      <p:bldP spid="131"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p:txBody>
          <a:bodyPr>
            <a:normAutofit/>
          </a:bodyPr>
          <a:lstStyle/>
          <a:p>
            <a:r>
              <a:rPr lang="en-US" altLang="zh-CN" sz="3400"/>
              <a:t>Avoid Attacks Using Knowledge 3</a:t>
            </a:r>
            <a:endParaRPr lang="zh-CN" altLang="en-US" sz="3400"/>
          </a:p>
        </p:txBody>
      </p:sp>
      <p:sp>
        <p:nvSpPr>
          <p:cNvPr id="89" name="Cloud 88"/>
          <p:cNvSpPr/>
          <p:nvPr/>
        </p:nvSpPr>
        <p:spPr>
          <a:xfrm>
            <a:off x="304800" y="3962400"/>
            <a:ext cx="1447800" cy="2057400"/>
          </a:xfrm>
          <a:prstGeom prst="cloud">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2000" i="1" dirty="0">
                <a:solidFill>
                  <a:schemeClr val="tx1"/>
                </a:solidFill>
                <a:latin typeface="Times New Roman" pitchFamily="18" charset="0"/>
                <a:cs typeface="Times New Roman" pitchFamily="18" charset="0"/>
              </a:rPr>
              <a:t>… …</a:t>
            </a:r>
          </a:p>
        </p:txBody>
      </p:sp>
      <p:sp>
        <p:nvSpPr>
          <p:cNvPr id="90" name="Oval 89"/>
          <p:cNvSpPr/>
          <p:nvPr/>
        </p:nvSpPr>
        <p:spPr>
          <a:xfrm>
            <a:off x="2057400" y="4038600"/>
            <a:ext cx="152400" cy="1524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sz="2000">
              <a:solidFill>
                <a:schemeClr val="tx1"/>
              </a:solidFill>
              <a:latin typeface="Times New Roman" pitchFamily="18" charset="0"/>
              <a:cs typeface="Times New Roman" pitchFamily="18" charset="0"/>
            </a:endParaRPr>
          </a:p>
        </p:txBody>
      </p:sp>
      <p:sp>
        <p:nvSpPr>
          <p:cNvPr id="91" name="Oval 90"/>
          <p:cNvSpPr/>
          <p:nvPr/>
        </p:nvSpPr>
        <p:spPr>
          <a:xfrm>
            <a:off x="2438400" y="3352800"/>
            <a:ext cx="152400" cy="1524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sz="2000">
              <a:solidFill>
                <a:schemeClr val="tx1"/>
              </a:solidFill>
              <a:latin typeface="Times New Roman" pitchFamily="18" charset="0"/>
              <a:cs typeface="Times New Roman" pitchFamily="18" charset="0"/>
            </a:endParaRPr>
          </a:p>
        </p:txBody>
      </p:sp>
      <p:sp>
        <p:nvSpPr>
          <p:cNvPr id="92" name="Oval 91"/>
          <p:cNvSpPr/>
          <p:nvPr/>
        </p:nvSpPr>
        <p:spPr>
          <a:xfrm>
            <a:off x="2971800" y="3962400"/>
            <a:ext cx="152400" cy="1524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sz="2000">
              <a:solidFill>
                <a:schemeClr val="tx1"/>
              </a:solidFill>
              <a:latin typeface="Times New Roman" pitchFamily="18" charset="0"/>
              <a:cs typeface="Times New Roman" pitchFamily="18" charset="0"/>
            </a:endParaRPr>
          </a:p>
        </p:txBody>
      </p:sp>
      <p:sp>
        <p:nvSpPr>
          <p:cNvPr id="93" name="Oval 92"/>
          <p:cNvSpPr/>
          <p:nvPr/>
        </p:nvSpPr>
        <p:spPr>
          <a:xfrm>
            <a:off x="2209800" y="4876800"/>
            <a:ext cx="152400" cy="152400"/>
          </a:xfrm>
          <a:prstGeom prst="ellips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sz="2000">
              <a:solidFill>
                <a:schemeClr val="tx1"/>
              </a:solidFill>
              <a:latin typeface="Times New Roman" pitchFamily="18" charset="0"/>
              <a:cs typeface="Times New Roman" pitchFamily="18" charset="0"/>
            </a:endParaRPr>
          </a:p>
        </p:txBody>
      </p:sp>
      <p:sp>
        <p:nvSpPr>
          <p:cNvPr id="94" name="Oval 93"/>
          <p:cNvSpPr/>
          <p:nvPr/>
        </p:nvSpPr>
        <p:spPr>
          <a:xfrm>
            <a:off x="3124200" y="5638800"/>
            <a:ext cx="152400" cy="152400"/>
          </a:xfrm>
          <a:prstGeom prst="ellips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sz="2000">
              <a:solidFill>
                <a:schemeClr val="tx1"/>
              </a:solidFill>
              <a:latin typeface="Times New Roman" pitchFamily="18" charset="0"/>
              <a:cs typeface="Times New Roman" pitchFamily="18" charset="0"/>
            </a:endParaRPr>
          </a:p>
        </p:txBody>
      </p:sp>
      <p:sp>
        <p:nvSpPr>
          <p:cNvPr id="96" name="Oval 95"/>
          <p:cNvSpPr/>
          <p:nvPr/>
        </p:nvSpPr>
        <p:spPr>
          <a:xfrm>
            <a:off x="2895600" y="5105400"/>
            <a:ext cx="152400" cy="152400"/>
          </a:xfrm>
          <a:prstGeom prst="ellips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sz="2000">
              <a:solidFill>
                <a:schemeClr val="tx1"/>
              </a:solidFill>
              <a:latin typeface="Times New Roman" pitchFamily="18" charset="0"/>
              <a:cs typeface="Times New Roman" pitchFamily="18" charset="0"/>
            </a:endParaRPr>
          </a:p>
        </p:txBody>
      </p:sp>
      <p:cxnSp>
        <p:nvCxnSpPr>
          <p:cNvPr id="97" name="Straight Connector 96"/>
          <p:cNvCxnSpPr>
            <a:endCxn id="90" idx="2"/>
          </p:cNvCxnSpPr>
          <p:nvPr/>
        </p:nvCxnSpPr>
        <p:spPr>
          <a:xfrm flipV="1">
            <a:off x="1676400" y="4114800"/>
            <a:ext cx="3810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98" name="Straight Connector 97"/>
          <p:cNvCxnSpPr>
            <a:stCxn id="90" idx="4"/>
            <a:endCxn id="93" idx="0"/>
          </p:cNvCxnSpPr>
          <p:nvPr/>
        </p:nvCxnSpPr>
        <p:spPr>
          <a:xfrm rot="16200000" flipH="1">
            <a:off x="1866900" y="4457700"/>
            <a:ext cx="6858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99" name="Straight Connector 98"/>
          <p:cNvCxnSpPr>
            <a:stCxn id="96" idx="0"/>
            <a:endCxn id="90" idx="5"/>
          </p:cNvCxnSpPr>
          <p:nvPr/>
        </p:nvCxnSpPr>
        <p:spPr>
          <a:xfrm rot="16200000" flipV="1">
            <a:off x="2111375" y="4244975"/>
            <a:ext cx="936625" cy="784225"/>
          </a:xfrm>
          <a:prstGeom prst="line">
            <a:avLst/>
          </a:prstGeom>
        </p:spPr>
        <p:style>
          <a:lnRef idx="1">
            <a:schemeClr val="accent1"/>
          </a:lnRef>
          <a:fillRef idx="0">
            <a:schemeClr val="accent1"/>
          </a:fillRef>
          <a:effectRef idx="0">
            <a:schemeClr val="accent1"/>
          </a:effectRef>
          <a:fontRef idx="minor">
            <a:schemeClr val="tx1"/>
          </a:fontRef>
        </p:style>
      </p:cxnSp>
      <p:cxnSp>
        <p:nvCxnSpPr>
          <p:cNvPr id="101" name="Straight Connector 100"/>
          <p:cNvCxnSpPr>
            <a:endCxn id="94" idx="2"/>
          </p:cNvCxnSpPr>
          <p:nvPr/>
        </p:nvCxnSpPr>
        <p:spPr>
          <a:xfrm>
            <a:off x="1600200" y="5334000"/>
            <a:ext cx="1524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2" name="Straight Connector 101"/>
          <p:cNvCxnSpPr>
            <a:stCxn id="92" idx="4"/>
            <a:endCxn id="94" idx="0"/>
          </p:cNvCxnSpPr>
          <p:nvPr/>
        </p:nvCxnSpPr>
        <p:spPr>
          <a:xfrm rot="16200000" flipH="1">
            <a:off x="2362200" y="4800600"/>
            <a:ext cx="1524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3" name="Straight Connector 102"/>
          <p:cNvCxnSpPr>
            <a:stCxn id="91" idx="2"/>
          </p:cNvCxnSpPr>
          <p:nvPr/>
        </p:nvCxnSpPr>
        <p:spPr>
          <a:xfrm rot="10800000" flipV="1">
            <a:off x="1600200" y="3429000"/>
            <a:ext cx="838200" cy="685800"/>
          </a:xfrm>
          <a:prstGeom prst="line">
            <a:avLst/>
          </a:prstGeom>
        </p:spPr>
        <p:style>
          <a:lnRef idx="1">
            <a:schemeClr val="accent1"/>
          </a:lnRef>
          <a:fillRef idx="0">
            <a:schemeClr val="accent1"/>
          </a:fillRef>
          <a:effectRef idx="0">
            <a:schemeClr val="accent1"/>
          </a:effectRef>
          <a:fontRef idx="minor">
            <a:schemeClr val="tx1"/>
          </a:fontRef>
        </p:style>
      </p:cxnSp>
      <p:sp>
        <p:nvSpPr>
          <p:cNvPr id="327696" name="TextBox 103"/>
          <p:cNvSpPr txBox="1">
            <a:spLocks noChangeArrowheads="1"/>
          </p:cNvSpPr>
          <p:nvPr/>
        </p:nvSpPr>
        <p:spPr bwMode="auto">
          <a:xfrm>
            <a:off x="1524000" y="3668713"/>
            <a:ext cx="8874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eaLnBrk="1" hangingPunct="1"/>
            <a:r>
              <a:rPr lang="en-US" altLang="en-US" sz="2000">
                <a:latin typeface="Times New Roman" panose="02020603050405020304" pitchFamily="18" charset="0"/>
                <a:cs typeface="Times New Roman" panose="02020603050405020304" pitchFamily="18" charset="0"/>
              </a:rPr>
              <a:t>{0,1}</a:t>
            </a:r>
          </a:p>
        </p:txBody>
      </p:sp>
      <p:sp>
        <p:nvSpPr>
          <p:cNvPr id="327697" name="TextBox 104"/>
          <p:cNvSpPr txBox="1">
            <a:spLocks noChangeArrowheads="1"/>
          </p:cNvSpPr>
          <p:nvPr/>
        </p:nvSpPr>
        <p:spPr bwMode="auto">
          <a:xfrm>
            <a:off x="1665288" y="3967163"/>
            <a:ext cx="2286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eaLnBrk="1" hangingPunct="1"/>
            <a:r>
              <a:rPr lang="en-US" altLang="en-US" sz="2000">
                <a:latin typeface="Times New Roman" panose="02020603050405020304" pitchFamily="18" charset="0"/>
                <a:cs typeface="Times New Roman" panose="02020603050405020304" pitchFamily="18" charset="0"/>
              </a:rPr>
              <a:t>0</a:t>
            </a:r>
          </a:p>
        </p:txBody>
      </p:sp>
      <p:sp>
        <p:nvSpPr>
          <p:cNvPr id="327698" name="TextBox 106"/>
          <p:cNvSpPr txBox="1">
            <a:spLocks noChangeArrowheads="1"/>
          </p:cNvSpPr>
          <p:nvPr/>
        </p:nvSpPr>
        <p:spPr bwMode="auto">
          <a:xfrm>
            <a:off x="2438400" y="4202113"/>
            <a:ext cx="2286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eaLnBrk="1" hangingPunct="1"/>
            <a:r>
              <a:rPr lang="en-US" altLang="en-US" sz="2000">
                <a:latin typeface="Times New Roman" panose="02020603050405020304" pitchFamily="18" charset="0"/>
                <a:cs typeface="Times New Roman" panose="02020603050405020304" pitchFamily="18" charset="0"/>
              </a:rPr>
              <a:t>1</a:t>
            </a:r>
          </a:p>
        </p:txBody>
      </p:sp>
      <p:sp>
        <p:nvSpPr>
          <p:cNvPr id="327699" name="TextBox 107"/>
          <p:cNvSpPr txBox="1">
            <a:spLocks noChangeArrowheads="1"/>
          </p:cNvSpPr>
          <p:nvPr/>
        </p:nvSpPr>
        <p:spPr bwMode="auto">
          <a:xfrm>
            <a:off x="2286000" y="5192713"/>
            <a:ext cx="2286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eaLnBrk="1" hangingPunct="1"/>
            <a:r>
              <a:rPr lang="en-US" altLang="en-US" sz="2000">
                <a:latin typeface="Times New Roman" panose="02020603050405020304" pitchFamily="18" charset="0"/>
                <a:cs typeface="Times New Roman" panose="02020603050405020304" pitchFamily="18" charset="0"/>
              </a:rPr>
              <a:t>1</a:t>
            </a:r>
          </a:p>
        </p:txBody>
      </p:sp>
      <p:sp>
        <p:nvSpPr>
          <p:cNvPr id="327700" name="TextBox 108"/>
          <p:cNvSpPr txBox="1">
            <a:spLocks noChangeArrowheads="1"/>
          </p:cNvSpPr>
          <p:nvPr/>
        </p:nvSpPr>
        <p:spPr bwMode="auto">
          <a:xfrm>
            <a:off x="3124200" y="4648200"/>
            <a:ext cx="2286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eaLnBrk="1" hangingPunct="1"/>
            <a:r>
              <a:rPr lang="en-US" altLang="en-US" sz="2000">
                <a:latin typeface="Times New Roman" panose="02020603050405020304" pitchFamily="18" charset="0"/>
                <a:cs typeface="Times New Roman" panose="02020603050405020304" pitchFamily="18" charset="0"/>
              </a:rPr>
              <a:t>0</a:t>
            </a:r>
          </a:p>
        </p:txBody>
      </p:sp>
      <p:sp>
        <p:nvSpPr>
          <p:cNvPr id="110" name="Freeform 109"/>
          <p:cNvSpPr/>
          <p:nvPr/>
        </p:nvSpPr>
        <p:spPr>
          <a:xfrm>
            <a:off x="1885950" y="3186113"/>
            <a:ext cx="1690688" cy="1247775"/>
          </a:xfrm>
          <a:custGeom>
            <a:avLst/>
            <a:gdLst>
              <a:gd name="connsiteX0" fmla="*/ 671332 w 1689904"/>
              <a:gd name="connsiteY0" fmla="*/ 7716 h 1246207"/>
              <a:gd name="connsiteX1" fmla="*/ 544011 w 1689904"/>
              <a:gd name="connsiteY1" fmla="*/ 54014 h 1246207"/>
              <a:gd name="connsiteX2" fmla="*/ 486137 w 1689904"/>
              <a:gd name="connsiteY2" fmla="*/ 77164 h 1246207"/>
              <a:gd name="connsiteX3" fmla="*/ 451413 w 1689904"/>
              <a:gd name="connsiteY3" fmla="*/ 111888 h 1246207"/>
              <a:gd name="connsiteX4" fmla="*/ 381965 w 1689904"/>
              <a:gd name="connsiteY4" fmla="*/ 158187 h 1246207"/>
              <a:gd name="connsiteX5" fmla="*/ 347241 w 1689904"/>
              <a:gd name="connsiteY5" fmla="*/ 181336 h 1246207"/>
              <a:gd name="connsiteX6" fmla="*/ 254643 w 1689904"/>
              <a:gd name="connsiteY6" fmla="*/ 204485 h 1246207"/>
              <a:gd name="connsiteX7" fmla="*/ 208345 w 1689904"/>
              <a:gd name="connsiteY7" fmla="*/ 273933 h 1246207"/>
              <a:gd name="connsiteX8" fmla="*/ 185195 w 1689904"/>
              <a:gd name="connsiteY8" fmla="*/ 308657 h 1246207"/>
              <a:gd name="connsiteX9" fmla="*/ 173621 w 1689904"/>
              <a:gd name="connsiteY9" fmla="*/ 343381 h 1246207"/>
              <a:gd name="connsiteX10" fmla="*/ 150471 w 1689904"/>
              <a:gd name="connsiteY10" fmla="*/ 470703 h 1246207"/>
              <a:gd name="connsiteX11" fmla="*/ 115747 w 1689904"/>
              <a:gd name="connsiteY11" fmla="*/ 505427 h 1246207"/>
              <a:gd name="connsiteX12" fmla="*/ 57874 w 1689904"/>
              <a:gd name="connsiteY12" fmla="*/ 598025 h 1246207"/>
              <a:gd name="connsiteX13" fmla="*/ 34724 w 1689904"/>
              <a:gd name="connsiteY13" fmla="*/ 621174 h 1246207"/>
              <a:gd name="connsiteX14" fmla="*/ 23150 w 1689904"/>
              <a:gd name="connsiteY14" fmla="*/ 725346 h 1246207"/>
              <a:gd name="connsiteX15" fmla="*/ 11575 w 1689904"/>
              <a:gd name="connsiteY15" fmla="*/ 817944 h 1246207"/>
              <a:gd name="connsiteX16" fmla="*/ 0 w 1689904"/>
              <a:gd name="connsiteY16" fmla="*/ 852668 h 1246207"/>
              <a:gd name="connsiteX17" fmla="*/ 23150 w 1689904"/>
              <a:gd name="connsiteY17" fmla="*/ 1165184 h 1246207"/>
              <a:gd name="connsiteX18" fmla="*/ 46299 w 1689904"/>
              <a:gd name="connsiteY18" fmla="*/ 1199908 h 1246207"/>
              <a:gd name="connsiteX19" fmla="*/ 92598 w 1689904"/>
              <a:gd name="connsiteY19" fmla="*/ 1246207 h 1246207"/>
              <a:gd name="connsiteX20" fmla="*/ 266218 w 1689904"/>
              <a:gd name="connsiteY20" fmla="*/ 1223057 h 1246207"/>
              <a:gd name="connsiteX21" fmla="*/ 416689 w 1689904"/>
              <a:gd name="connsiteY21" fmla="*/ 1211483 h 1246207"/>
              <a:gd name="connsiteX22" fmla="*/ 509286 w 1689904"/>
              <a:gd name="connsiteY22" fmla="*/ 1130460 h 1246207"/>
              <a:gd name="connsiteX23" fmla="*/ 532436 w 1689904"/>
              <a:gd name="connsiteY23" fmla="*/ 1107311 h 1246207"/>
              <a:gd name="connsiteX24" fmla="*/ 555585 w 1689904"/>
              <a:gd name="connsiteY24" fmla="*/ 1072587 h 1246207"/>
              <a:gd name="connsiteX25" fmla="*/ 648183 w 1689904"/>
              <a:gd name="connsiteY25" fmla="*/ 1049437 h 1246207"/>
              <a:gd name="connsiteX26" fmla="*/ 1342664 w 1689904"/>
              <a:gd name="connsiteY26" fmla="*/ 1037862 h 1246207"/>
              <a:gd name="connsiteX27" fmla="*/ 1388962 w 1689904"/>
              <a:gd name="connsiteY27" fmla="*/ 1026288 h 1246207"/>
              <a:gd name="connsiteX28" fmla="*/ 1574157 w 1689904"/>
              <a:gd name="connsiteY28" fmla="*/ 1014713 h 1246207"/>
              <a:gd name="connsiteX29" fmla="*/ 1678330 w 1689904"/>
              <a:gd name="connsiteY29" fmla="*/ 979989 h 1246207"/>
              <a:gd name="connsiteX30" fmla="*/ 1689904 w 1689904"/>
              <a:gd name="connsiteY30" fmla="*/ 945265 h 1246207"/>
              <a:gd name="connsiteX31" fmla="*/ 1655180 w 1689904"/>
              <a:gd name="connsiteY31" fmla="*/ 806369 h 1246207"/>
              <a:gd name="connsiteX32" fmla="*/ 1632031 w 1689904"/>
              <a:gd name="connsiteY32" fmla="*/ 644323 h 1246207"/>
              <a:gd name="connsiteX33" fmla="*/ 1620456 w 1689904"/>
              <a:gd name="connsiteY33" fmla="*/ 586450 h 1246207"/>
              <a:gd name="connsiteX34" fmla="*/ 1562583 w 1689904"/>
              <a:gd name="connsiteY34" fmla="*/ 493852 h 1246207"/>
              <a:gd name="connsiteX35" fmla="*/ 1493135 w 1689904"/>
              <a:gd name="connsiteY35" fmla="*/ 378106 h 1246207"/>
              <a:gd name="connsiteX36" fmla="*/ 1469985 w 1689904"/>
              <a:gd name="connsiteY36" fmla="*/ 331807 h 1246207"/>
              <a:gd name="connsiteX37" fmla="*/ 1435261 w 1689904"/>
              <a:gd name="connsiteY37" fmla="*/ 308657 h 1246207"/>
              <a:gd name="connsiteX38" fmla="*/ 1377388 w 1689904"/>
              <a:gd name="connsiteY38" fmla="*/ 250784 h 1246207"/>
              <a:gd name="connsiteX39" fmla="*/ 1331089 w 1689904"/>
              <a:gd name="connsiteY39" fmla="*/ 204485 h 1246207"/>
              <a:gd name="connsiteX40" fmla="*/ 1284790 w 1689904"/>
              <a:gd name="connsiteY40" fmla="*/ 169761 h 1246207"/>
              <a:gd name="connsiteX41" fmla="*/ 1250066 w 1689904"/>
              <a:gd name="connsiteY41" fmla="*/ 135037 h 1246207"/>
              <a:gd name="connsiteX42" fmla="*/ 1192193 w 1689904"/>
              <a:gd name="connsiteY42" fmla="*/ 100313 h 1246207"/>
              <a:gd name="connsiteX43" fmla="*/ 1122745 w 1689904"/>
              <a:gd name="connsiteY43" fmla="*/ 77164 h 1246207"/>
              <a:gd name="connsiteX44" fmla="*/ 1099595 w 1689904"/>
              <a:gd name="connsiteY44" fmla="*/ 42440 h 1246207"/>
              <a:gd name="connsiteX45" fmla="*/ 972274 w 1689904"/>
              <a:gd name="connsiteY45" fmla="*/ 7716 h 1246207"/>
              <a:gd name="connsiteX46" fmla="*/ 671332 w 1689904"/>
              <a:gd name="connsiteY46" fmla="*/ 7716 h 1246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1689904" h="1246207">
                <a:moveTo>
                  <a:pt x="671332" y="7716"/>
                </a:moveTo>
                <a:cubicBezTo>
                  <a:pt x="599955" y="15432"/>
                  <a:pt x="586295" y="38158"/>
                  <a:pt x="544011" y="54014"/>
                </a:cubicBezTo>
                <a:cubicBezTo>
                  <a:pt x="524556" y="61309"/>
                  <a:pt x="503756" y="66152"/>
                  <a:pt x="486137" y="77164"/>
                </a:cubicBezTo>
                <a:cubicBezTo>
                  <a:pt x="472256" y="85840"/>
                  <a:pt x="464334" y="101838"/>
                  <a:pt x="451413" y="111888"/>
                </a:cubicBezTo>
                <a:cubicBezTo>
                  <a:pt x="429452" y="128969"/>
                  <a:pt x="405114" y="142754"/>
                  <a:pt x="381965" y="158187"/>
                </a:cubicBezTo>
                <a:cubicBezTo>
                  <a:pt x="370390" y="165903"/>
                  <a:pt x="360882" y="178608"/>
                  <a:pt x="347241" y="181336"/>
                </a:cubicBezTo>
                <a:cubicBezTo>
                  <a:pt x="277404" y="195304"/>
                  <a:pt x="308032" y="186690"/>
                  <a:pt x="254643" y="204485"/>
                </a:cubicBezTo>
                <a:lnTo>
                  <a:pt x="208345" y="273933"/>
                </a:lnTo>
                <a:lnTo>
                  <a:pt x="185195" y="308657"/>
                </a:lnTo>
                <a:cubicBezTo>
                  <a:pt x="181337" y="320232"/>
                  <a:pt x="175803" y="331377"/>
                  <a:pt x="173621" y="343381"/>
                </a:cubicBezTo>
                <a:cubicBezTo>
                  <a:pt x="172823" y="347769"/>
                  <a:pt x="167062" y="445816"/>
                  <a:pt x="150471" y="470703"/>
                </a:cubicBezTo>
                <a:cubicBezTo>
                  <a:pt x="141391" y="484323"/>
                  <a:pt x="126226" y="492852"/>
                  <a:pt x="115747" y="505427"/>
                </a:cubicBezTo>
                <a:cubicBezTo>
                  <a:pt x="99033" y="525484"/>
                  <a:pt x="69167" y="582215"/>
                  <a:pt x="57874" y="598025"/>
                </a:cubicBezTo>
                <a:cubicBezTo>
                  <a:pt x="51531" y="606905"/>
                  <a:pt x="42441" y="613458"/>
                  <a:pt x="34724" y="621174"/>
                </a:cubicBezTo>
                <a:cubicBezTo>
                  <a:pt x="7717" y="702197"/>
                  <a:pt x="3858" y="667473"/>
                  <a:pt x="23150" y="725346"/>
                </a:cubicBezTo>
                <a:cubicBezTo>
                  <a:pt x="19292" y="756212"/>
                  <a:pt x="17140" y="787340"/>
                  <a:pt x="11575" y="817944"/>
                </a:cubicBezTo>
                <a:cubicBezTo>
                  <a:pt x="9392" y="829948"/>
                  <a:pt x="0" y="840467"/>
                  <a:pt x="0" y="852668"/>
                </a:cubicBezTo>
                <a:cubicBezTo>
                  <a:pt x="0" y="856073"/>
                  <a:pt x="18505" y="1141959"/>
                  <a:pt x="23150" y="1165184"/>
                </a:cubicBezTo>
                <a:cubicBezTo>
                  <a:pt x="25878" y="1178825"/>
                  <a:pt x="37246" y="1189346"/>
                  <a:pt x="46299" y="1199908"/>
                </a:cubicBezTo>
                <a:cubicBezTo>
                  <a:pt x="60503" y="1216479"/>
                  <a:pt x="92598" y="1246207"/>
                  <a:pt x="92598" y="1246207"/>
                </a:cubicBezTo>
                <a:cubicBezTo>
                  <a:pt x="138811" y="1239605"/>
                  <a:pt x="221348" y="1227330"/>
                  <a:pt x="266218" y="1223057"/>
                </a:cubicBezTo>
                <a:cubicBezTo>
                  <a:pt x="316297" y="1218288"/>
                  <a:pt x="366532" y="1215341"/>
                  <a:pt x="416689" y="1211483"/>
                </a:cubicBezTo>
                <a:cubicBezTo>
                  <a:pt x="559457" y="1068713"/>
                  <a:pt x="413590" y="1207015"/>
                  <a:pt x="509286" y="1130460"/>
                </a:cubicBezTo>
                <a:cubicBezTo>
                  <a:pt x="517808" y="1123643"/>
                  <a:pt x="525619" y="1115832"/>
                  <a:pt x="532436" y="1107311"/>
                </a:cubicBezTo>
                <a:cubicBezTo>
                  <a:pt x="541126" y="1096448"/>
                  <a:pt x="544722" y="1081277"/>
                  <a:pt x="555585" y="1072587"/>
                </a:cubicBezTo>
                <a:cubicBezTo>
                  <a:pt x="567056" y="1063410"/>
                  <a:pt x="645934" y="1049506"/>
                  <a:pt x="648183" y="1049437"/>
                </a:cubicBezTo>
                <a:cubicBezTo>
                  <a:pt x="879599" y="1042316"/>
                  <a:pt x="1111170" y="1041720"/>
                  <a:pt x="1342664" y="1037862"/>
                </a:cubicBezTo>
                <a:cubicBezTo>
                  <a:pt x="1358097" y="1034004"/>
                  <a:pt x="1373133" y="1027871"/>
                  <a:pt x="1388962" y="1026288"/>
                </a:cubicBezTo>
                <a:cubicBezTo>
                  <a:pt x="1450507" y="1020134"/>
                  <a:pt x="1513082" y="1024485"/>
                  <a:pt x="1574157" y="1014713"/>
                </a:cubicBezTo>
                <a:cubicBezTo>
                  <a:pt x="1610300" y="1008930"/>
                  <a:pt x="1678330" y="979989"/>
                  <a:pt x="1678330" y="979989"/>
                </a:cubicBezTo>
                <a:cubicBezTo>
                  <a:pt x="1682188" y="968414"/>
                  <a:pt x="1689904" y="957466"/>
                  <a:pt x="1689904" y="945265"/>
                </a:cubicBezTo>
                <a:cubicBezTo>
                  <a:pt x="1689904" y="898502"/>
                  <a:pt x="1669547" y="849468"/>
                  <a:pt x="1655180" y="806369"/>
                </a:cubicBezTo>
                <a:cubicBezTo>
                  <a:pt x="1647464" y="752354"/>
                  <a:pt x="1642732" y="697827"/>
                  <a:pt x="1632031" y="644323"/>
                </a:cubicBezTo>
                <a:cubicBezTo>
                  <a:pt x="1628173" y="625032"/>
                  <a:pt x="1626677" y="605114"/>
                  <a:pt x="1620456" y="586450"/>
                </a:cubicBezTo>
                <a:cubicBezTo>
                  <a:pt x="1604475" y="538508"/>
                  <a:pt x="1590000" y="536500"/>
                  <a:pt x="1562583" y="493852"/>
                </a:cubicBezTo>
                <a:cubicBezTo>
                  <a:pt x="1538252" y="456004"/>
                  <a:pt x="1513257" y="418350"/>
                  <a:pt x="1493135" y="378106"/>
                </a:cubicBezTo>
                <a:cubicBezTo>
                  <a:pt x="1485418" y="362673"/>
                  <a:pt x="1481031" y="345062"/>
                  <a:pt x="1469985" y="331807"/>
                </a:cubicBezTo>
                <a:cubicBezTo>
                  <a:pt x="1461079" y="321120"/>
                  <a:pt x="1446836" y="316374"/>
                  <a:pt x="1435261" y="308657"/>
                </a:cubicBezTo>
                <a:cubicBezTo>
                  <a:pt x="1390678" y="241781"/>
                  <a:pt x="1437405" y="302227"/>
                  <a:pt x="1377388" y="250784"/>
                </a:cubicBezTo>
                <a:cubicBezTo>
                  <a:pt x="1360817" y="236580"/>
                  <a:pt x="1348549" y="217580"/>
                  <a:pt x="1331089" y="204485"/>
                </a:cubicBezTo>
                <a:cubicBezTo>
                  <a:pt x="1315656" y="192910"/>
                  <a:pt x="1299437" y="182316"/>
                  <a:pt x="1284790" y="169761"/>
                </a:cubicBezTo>
                <a:cubicBezTo>
                  <a:pt x="1272362" y="159108"/>
                  <a:pt x="1263161" y="144858"/>
                  <a:pt x="1250066" y="135037"/>
                </a:cubicBezTo>
                <a:cubicBezTo>
                  <a:pt x="1232068" y="121539"/>
                  <a:pt x="1212674" y="109622"/>
                  <a:pt x="1192193" y="100313"/>
                </a:cubicBezTo>
                <a:cubicBezTo>
                  <a:pt x="1169979" y="90216"/>
                  <a:pt x="1122745" y="77164"/>
                  <a:pt x="1122745" y="77164"/>
                </a:cubicBezTo>
                <a:cubicBezTo>
                  <a:pt x="1115028" y="65589"/>
                  <a:pt x="1109432" y="52277"/>
                  <a:pt x="1099595" y="42440"/>
                </a:cubicBezTo>
                <a:cubicBezTo>
                  <a:pt x="1064526" y="7371"/>
                  <a:pt x="1021575" y="9085"/>
                  <a:pt x="972274" y="7716"/>
                </a:cubicBezTo>
                <a:cubicBezTo>
                  <a:pt x="864285" y="4716"/>
                  <a:pt x="742709" y="0"/>
                  <a:pt x="671332" y="7716"/>
                </a:cubicBezTo>
                <a:close/>
              </a:path>
            </a:pathLst>
          </a:custGeom>
          <a:noFill/>
          <a:ln>
            <a:solidFill>
              <a:schemeClr val="tx2">
                <a:lumMod val="60000"/>
                <a:lumOff val="4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sz="2000" dirty="0">
              <a:solidFill>
                <a:schemeClr val="tx1"/>
              </a:solidFill>
              <a:latin typeface="Times New Roman" pitchFamily="18" charset="0"/>
              <a:cs typeface="Times New Roman" pitchFamily="18" charset="0"/>
            </a:endParaRPr>
          </a:p>
        </p:txBody>
      </p:sp>
      <p:sp>
        <p:nvSpPr>
          <p:cNvPr id="111" name="Freeform 110"/>
          <p:cNvSpPr/>
          <p:nvPr/>
        </p:nvSpPr>
        <p:spPr>
          <a:xfrm>
            <a:off x="2001838" y="4733925"/>
            <a:ext cx="1604962" cy="1273175"/>
          </a:xfrm>
          <a:custGeom>
            <a:avLst/>
            <a:gdLst>
              <a:gd name="connsiteX0" fmla="*/ 1423686 w 1603684"/>
              <a:gd name="connsiteY0" fmla="*/ 347240 h 1273215"/>
              <a:gd name="connsiteX1" fmla="*/ 1238491 w 1603684"/>
              <a:gd name="connsiteY1" fmla="*/ 219919 h 1273215"/>
              <a:gd name="connsiteX2" fmla="*/ 1145894 w 1603684"/>
              <a:gd name="connsiteY2" fmla="*/ 150470 h 1273215"/>
              <a:gd name="connsiteX3" fmla="*/ 1030147 w 1603684"/>
              <a:gd name="connsiteY3" fmla="*/ 92597 h 1273215"/>
              <a:gd name="connsiteX4" fmla="*/ 937550 w 1603684"/>
              <a:gd name="connsiteY4" fmla="*/ 46298 h 1273215"/>
              <a:gd name="connsiteX5" fmla="*/ 914400 w 1603684"/>
              <a:gd name="connsiteY5" fmla="*/ 23149 h 1273215"/>
              <a:gd name="connsiteX6" fmla="*/ 844952 w 1603684"/>
              <a:gd name="connsiteY6" fmla="*/ 0 h 1273215"/>
              <a:gd name="connsiteX7" fmla="*/ 254643 w 1603684"/>
              <a:gd name="connsiteY7" fmla="*/ 23149 h 1273215"/>
              <a:gd name="connsiteX8" fmla="*/ 162046 w 1603684"/>
              <a:gd name="connsiteY8" fmla="*/ 57873 h 1273215"/>
              <a:gd name="connsiteX9" fmla="*/ 127322 w 1603684"/>
              <a:gd name="connsiteY9" fmla="*/ 69448 h 1273215"/>
              <a:gd name="connsiteX10" fmla="*/ 81023 w 1603684"/>
              <a:gd name="connsiteY10" fmla="*/ 127321 h 1273215"/>
              <a:gd name="connsiteX11" fmla="*/ 69448 w 1603684"/>
              <a:gd name="connsiteY11" fmla="*/ 162045 h 1273215"/>
              <a:gd name="connsiteX12" fmla="*/ 46299 w 1603684"/>
              <a:gd name="connsiteY12" fmla="*/ 208344 h 1273215"/>
              <a:gd name="connsiteX13" fmla="*/ 34724 w 1603684"/>
              <a:gd name="connsiteY13" fmla="*/ 254643 h 1273215"/>
              <a:gd name="connsiteX14" fmla="*/ 11575 w 1603684"/>
              <a:gd name="connsiteY14" fmla="*/ 289367 h 1273215"/>
              <a:gd name="connsiteX15" fmla="*/ 0 w 1603684"/>
              <a:gd name="connsiteY15" fmla="*/ 324091 h 1273215"/>
              <a:gd name="connsiteX16" fmla="*/ 11575 w 1603684"/>
              <a:gd name="connsiteY16" fmla="*/ 555584 h 1273215"/>
              <a:gd name="connsiteX17" fmla="*/ 34724 w 1603684"/>
              <a:gd name="connsiteY17" fmla="*/ 590308 h 1273215"/>
              <a:gd name="connsiteX18" fmla="*/ 92598 w 1603684"/>
              <a:gd name="connsiteY18" fmla="*/ 636607 h 1273215"/>
              <a:gd name="connsiteX19" fmla="*/ 162046 w 1603684"/>
              <a:gd name="connsiteY19" fmla="*/ 659757 h 1273215"/>
              <a:gd name="connsiteX20" fmla="*/ 266218 w 1603684"/>
              <a:gd name="connsiteY20" fmla="*/ 752354 h 1273215"/>
              <a:gd name="connsiteX21" fmla="*/ 312517 w 1603684"/>
              <a:gd name="connsiteY21" fmla="*/ 798653 h 1273215"/>
              <a:gd name="connsiteX22" fmla="*/ 358815 w 1603684"/>
              <a:gd name="connsiteY22" fmla="*/ 833377 h 1273215"/>
              <a:gd name="connsiteX23" fmla="*/ 428264 w 1603684"/>
              <a:gd name="connsiteY23" fmla="*/ 914400 h 1273215"/>
              <a:gd name="connsiteX24" fmla="*/ 486137 w 1603684"/>
              <a:gd name="connsiteY24" fmla="*/ 960698 h 1273215"/>
              <a:gd name="connsiteX25" fmla="*/ 567160 w 1603684"/>
              <a:gd name="connsiteY25" fmla="*/ 1030146 h 1273215"/>
              <a:gd name="connsiteX26" fmla="*/ 659757 w 1603684"/>
              <a:gd name="connsiteY26" fmla="*/ 1122744 h 1273215"/>
              <a:gd name="connsiteX27" fmla="*/ 682907 w 1603684"/>
              <a:gd name="connsiteY27" fmla="*/ 1169043 h 1273215"/>
              <a:gd name="connsiteX28" fmla="*/ 717631 w 1603684"/>
              <a:gd name="connsiteY28" fmla="*/ 1192192 h 1273215"/>
              <a:gd name="connsiteX29" fmla="*/ 810228 w 1603684"/>
              <a:gd name="connsiteY29" fmla="*/ 1261640 h 1273215"/>
              <a:gd name="connsiteX30" fmla="*/ 844952 w 1603684"/>
              <a:gd name="connsiteY30" fmla="*/ 1273215 h 1273215"/>
              <a:gd name="connsiteX31" fmla="*/ 1145894 w 1603684"/>
              <a:gd name="connsiteY31" fmla="*/ 1261640 h 1273215"/>
              <a:gd name="connsiteX32" fmla="*/ 1296365 w 1603684"/>
              <a:gd name="connsiteY32" fmla="*/ 1250065 h 1273215"/>
              <a:gd name="connsiteX33" fmla="*/ 1435261 w 1603684"/>
              <a:gd name="connsiteY33" fmla="*/ 1157468 h 1273215"/>
              <a:gd name="connsiteX34" fmla="*/ 1504709 w 1603684"/>
              <a:gd name="connsiteY34" fmla="*/ 1088020 h 1273215"/>
              <a:gd name="connsiteX35" fmla="*/ 1562583 w 1603684"/>
              <a:gd name="connsiteY35" fmla="*/ 995422 h 1273215"/>
              <a:gd name="connsiteX36" fmla="*/ 1585732 w 1603684"/>
              <a:gd name="connsiteY36" fmla="*/ 960698 h 1273215"/>
              <a:gd name="connsiteX37" fmla="*/ 1574157 w 1603684"/>
              <a:gd name="connsiteY37" fmla="*/ 590308 h 1273215"/>
              <a:gd name="connsiteX38" fmla="*/ 1527858 w 1603684"/>
              <a:gd name="connsiteY38" fmla="*/ 520860 h 1273215"/>
              <a:gd name="connsiteX39" fmla="*/ 1481560 w 1603684"/>
              <a:gd name="connsiteY39" fmla="*/ 451412 h 1273215"/>
              <a:gd name="connsiteX40" fmla="*/ 1458410 w 1603684"/>
              <a:gd name="connsiteY40" fmla="*/ 358815 h 1273215"/>
              <a:gd name="connsiteX41" fmla="*/ 1423686 w 1603684"/>
              <a:gd name="connsiteY41" fmla="*/ 347240 h 12732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1603684" h="1273215">
                <a:moveTo>
                  <a:pt x="1423686" y="347240"/>
                </a:moveTo>
                <a:cubicBezTo>
                  <a:pt x="1387033" y="324091"/>
                  <a:pt x="1291461" y="272892"/>
                  <a:pt x="1238491" y="219919"/>
                </a:cubicBezTo>
                <a:cubicBezTo>
                  <a:pt x="1205936" y="187363"/>
                  <a:pt x="1198247" y="176646"/>
                  <a:pt x="1145894" y="150470"/>
                </a:cubicBezTo>
                <a:cubicBezTo>
                  <a:pt x="1107312" y="131179"/>
                  <a:pt x="1066039" y="116524"/>
                  <a:pt x="1030147" y="92597"/>
                </a:cubicBezTo>
                <a:cubicBezTo>
                  <a:pt x="978135" y="57923"/>
                  <a:pt x="1008339" y="74615"/>
                  <a:pt x="937550" y="46298"/>
                </a:cubicBezTo>
                <a:cubicBezTo>
                  <a:pt x="929833" y="38582"/>
                  <a:pt x="924161" y="28029"/>
                  <a:pt x="914400" y="23149"/>
                </a:cubicBezTo>
                <a:cubicBezTo>
                  <a:pt x="892575" y="12237"/>
                  <a:pt x="844952" y="0"/>
                  <a:pt x="844952" y="0"/>
                </a:cubicBezTo>
                <a:cubicBezTo>
                  <a:pt x="747906" y="2854"/>
                  <a:pt x="401104" y="9200"/>
                  <a:pt x="254643" y="23149"/>
                </a:cubicBezTo>
                <a:cubicBezTo>
                  <a:pt x="208919" y="27504"/>
                  <a:pt x="203795" y="39981"/>
                  <a:pt x="162046" y="57873"/>
                </a:cubicBezTo>
                <a:cubicBezTo>
                  <a:pt x="150832" y="62679"/>
                  <a:pt x="138897" y="65590"/>
                  <a:pt x="127322" y="69448"/>
                </a:cubicBezTo>
                <a:cubicBezTo>
                  <a:pt x="105788" y="90981"/>
                  <a:pt x="95625" y="98116"/>
                  <a:pt x="81023" y="127321"/>
                </a:cubicBezTo>
                <a:cubicBezTo>
                  <a:pt x="75567" y="138234"/>
                  <a:pt x="74254" y="150831"/>
                  <a:pt x="69448" y="162045"/>
                </a:cubicBezTo>
                <a:cubicBezTo>
                  <a:pt x="62651" y="177904"/>
                  <a:pt x="52357" y="192188"/>
                  <a:pt x="46299" y="208344"/>
                </a:cubicBezTo>
                <a:cubicBezTo>
                  <a:pt x="40713" y="223239"/>
                  <a:pt x="40990" y="240021"/>
                  <a:pt x="34724" y="254643"/>
                </a:cubicBezTo>
                <a:cubicBezTo>
                  <a:pt x="29244" y="267429"/>
                  <a:pt x="17796" y="276925"/>
                  <a:pt x="11575" y="289367"/>
                </a:cubicBezTo>
                <a:cubicBezTo>
                  <a:pt x="6119" y="300280"/>
                  <a:pt x="3858" y="312516"/>
                  <a:pt x="0" y="324091"/>
                </a:cubicBezTo>
                <a:cubicBezTo>
                  <a:pt x="3858" y="401255"/>
                  <a:pt x="1582" y="478972"/>
                  <a:pt x="11575" y="555584"/>
                </a:cubicBezTo>
                <a:cubicBezTo>
                  <a:pt x="13374" y="569378"/>
                  <a:pt x="26034" y="579445"/>
                  <a:pt x="34724" y="590308"/>
                </a:cubicBezTo>
                <a:cubicBezTo>
                  <a:pt x="47994" y="606896"/>
                  <a:pt x="73927" y="628309"/>
                  <a:pt x="92598" y="636607"/>
                </a:cubicBezTo>
                <a:cubicBezTo>
                  <a:pt x="114896" y="646517"/>
                  <a:pt x="162046" y="659757"/>
                  <a:pt x="162046" y="659757"/>
                </a:cubicBezTo>
                <a:cubicBezTo>
                  <a:pt x="329901" y="827612"/>
                  <a:pt x="129969" y="633137"/>
                  <a:pt x="266218" y="752354"/>
                </a:cubicBezTo>
                <a:cubicBezTo>
                  <a:pt x="282643" y="766726"/>
                  <a:pt x="296092" y="784281"/>
                  <a:pt x="312517" y="798653"/>
                </a:cubicBezTo>
                <a:cubicBezTo>
                  <a:pt x="327035" y="811356"/>
                  <a:pt x="345174" y="819736"/>
                  <a:pt x="358815" y="833377"/>
                </a:cubicBezTo>
                <a:cubicBezTo>
                  <a:pt x="412925" y="887487"/>
                  <a:pt x="387206" y="879208"/>
                  <a:pt x="428264" y="914400"/>
                </a:cubicBezTo>
                <a:cubicBezTo>
                  <a:pt x="447021" y="930477"/>
                  <a:pt x="468668" y="943229"/>
                  <a:pt x="486137" y="960698"/>
                </a:cubicBezTo>
                <a:cubicBezTo>
                  <a:pt x="560278" y="1034839"/>
                  <a:pt x="499013" y="1007432"/>
                  <a:pt x="567160" y="1030146"/>
                </a:cubicBezTo>
                <a:cubicBezTo>
                  <a:pt x="598026" y="1061012"/>
                  <a:pt x="640235" y="1083702"/>
                  <a:pt x="659757" y="1122744"/>
                </a:cubicBezTo>
                <a:cubicBezTo>
                  <a:pt x="667474" y="1138177"/>
                  <a:pt x="671861" y="1155788"/>
                  <a:pt x="682907" y="1169043"/>
                </a:cubicBezTo>
                <a:cubicBezTo>
                  <a:pt x="691813" y="1179730"/>
                  <a:pt x="706502" y="1183845"/>
                  <a:pt x="717631" y="1192192"/>
                </a:cubicBezTo>
                <a:cubicBezTo>
                  <a:pt x="734672" y="1204973"/>
                  <a:pt x="784057" y="1248554"/>
                  <a:pt x="810228" y="1261640"/>
                </a:cubicBezTo>
                <a:cubicBezTo>
                  <a:pt x="821141" y="1267096"/>
                  <a:pt x="833377" y="1269357"/>
                  <a:pt x="844952" y="1273215"/>
                </a:cubicBezTo>
                <a:lnTo>
                  <a:pt x="1145894" y="1261640"/>
                </a:lnTo>
                <a:cubicBezTo>
                  <a:pt x="1196133" y="1259064"/>
                  <a:pt x="1247995" y="1263885"/>
                  <a:pt x="1296365" y="1250065"/>
                </a:cubicBezTo>
                <a:cubicBezTo>
                  <a:pt x="1310394" y="1246057"/>
                  <a:pt x="1410155" y="1180063"/>
                  <a:pt x="1435261" y="1157468"/>
                </a:cubicBezTo>
                <a:cubicBezTo>
                  <a:pt x="1459595" y="1135567"/>
                  <a:pt x="1504709" y="1088020"/>
                  <a:pt x="1504709" y="1088020"/>
                </a:cubicBezTo>
                <a:cubicBezTo>
                  <a:pt x="1532257" y="1005374"/>
                  <a:pt x="1507555" y="1032108"/>
                  <a:pt x="1562583" y="995422"/>
                </a:cubicBezTo>
                <a:cubicBezTo>
                  <a:pt x="1570299" y="983847"/>
                  <a:pt x="1583168" y="974371"/>
                  <a:pt x="1585732" y="960698"/>
                </a:cubicBezTo>
                <a:cubicBezTo>
                  <a:pt x="1603684" y="864951"/>
                  <a:pt x="1601513" y="672379"/>
                  <a:pt x="1574157" y="590308"/>
                </a:cubicBezTo>
                <a:cubicBezTo>
                  <a:pt x="1552022" y="523898"/>
                  <a:pt x="1578436" y="585888"/>
                  <a:pt x="1527858" y="520860"/>
                </a:cubicBezTo>
                <a:cubicBezTo>
                  <a:pt x="1510777" y="498899"/>
                  <a:pt x="1481560" y="451412"/>
                  <a:pt x="1481560" y="451412"/>
                </a:cubicBezTo>
                <a:cubicBezTo>
                  <a:pt x="1479070" y="438963"/>
                  <a:pt x="1469088" y="376612"/>
                  <a:pt x="1458410" y="358815"/>
                </a:cubicBezTo>
                <a:cubicBezTo>
                  <a:pt x="1442883" y="332937"/>
                  <a:pt x="1460339" y="370389"/>
                  <a:pt x="1423686" y="347240"/>
                </a:cubicBezTo>
                <a:close/>
              </a:path>
            </a:pathLst>
          </a:cu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sz="2000">
              <a:solidFill>
                <a:schemeClr val="tx1"/>
              </a:solidFill>
              <a:latin typeface="Times New Roman" pitchFamily="18" charset="0"/>
              <a:cs typeface="Times New Roman" pitchFamily="18" charset="0"/>
            </a:endParaRPr>
          </a:p>
        </p:txBody>
      </p:sp>
      <p:sp>
        <p:nvSpPr>
          <p:cNvPr id="327703" name="TextBox 111"/>
          <p:cNvSpPr txBox="1">
            <a:spLocks noChangeArrowheads="1"/>
          </p:cNvSpPr>
          <p:nvPr/>
        </p:nvSpPr>
        <p:spPr bwMode="auto">
          <a:xfrm>
            <a:off x="228600" y="3048000"/>
            <a:ext cx="914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eaLnBrk="1" hangingPunct="1"/>
            <a:r>
              <a:rPr lang="en-US" altLang="en-US" sz="2000" i="1">
                <a:latin typeface="Times New Roman" panose="02020603050405020304" pitchFamily="18" charset="0"/>
                <a:cs typeface="Times New Roman" panose="02020603050405020304" pitchFamily="18" charset="0"/>
              </a:rPr>
              <a:t>k=3</a:t>
            </a:r>
          </a:p>
        </p:txBody>
      </p:sp>
      <p:sp>
        <p:nvSpPr>
          <p:cNvPr id="327704" name="TextBox 112"/>
          <p:cNvSpPr txBox="1">
            <a:spLocks noChangeArrowheads="1"/>
          </p:cNvSpPr>
          <p:nvPr/>
        </p:nvSpPr>
        <p:spPr bwMode="auto">
          <a:xfrm>
            <a:off x="179388" y="3357563"/>
            <a:ext cx="1066800" cy="630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eaLnBrk="1" hangingPunct="1"/>
            <a:r>
              <a:rPr lang="en-US" altLang="en-US" sz="1400" i="1">
                <a:latin typeface="Times New Roman" panose="02020603050405020304" pitchFamily="18" charset="0"/>
                <a:cs typeface="Times New Roman" panose="02020603050405020304" pitchFamily="18" charset="0"/>
              </a:rPr>
              <a:t>0: friend</a:t>
            </a:r>
          </a:p>
          <a:p>
            <a:pPr eaLnBrk="1" hangingPunct="1"/>
            <a:r>
              <a:rPr lang="en-US" altLang="en-US" sz="1400" i="1">
                <a:latin typeface="Times New Roman" panose="02020603050405020304" pitchFamily="18" charset="0"/>
                <a:cs typeface="Times New Roman" panose="02020603050405020304" pitchFamily="18" charset="0"/>
              </a:rPr>
              <a:t>1: family</a:t>
            </a:r>
          </a:p>
        </p:txBody>
      </p:sp>
      <p:sp>
        <p:nvSpPr>
          <p:cNvPr id="115" name="Oval 114"/>
          <p:cNvSpPr/>
          <p:nvPr/>
        </p:nvSpPr>
        <p:spPr>
          <a:xfrm>
            <a:off x="5486400" y="3352800"/>
            <a:ext cx="152400" cy="152400"/>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sz="2000">
              <a:solidFill>
                <a:schemeClr val="tx1"/>
              </a:solidFill>
              <a:latin typeface="Times New Roman" pitchFamily="18" charset="0"/>
              <a:cs typeface="Times New Roman" pitchFamily="18" charset="0"/>
            </a:endParaRPr>
          </a:p>
        </p:txBody>
      </p:sp>
      <p:sp>
        <p:nvSpPr>
          <p:cNvPr id="116" name="Oval 115"/>
          <p:cNvSpPr/>
          <p:nvPr/>
        </p:nvSpPr>
        <p:spPr>
          <a:xfrm>
            <a:off x="6400800" y="3352800"/>
            <a:ext cx="152400" cy="152400"/>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sz="2000">
              <a:solidFill>
                <a:schemeClr val="tx1"/>
              </a:solidFill>
              <a:latin typeface="Times New Roman" pitchFamily="18" charset="0"/>
              <a:cs typeface="Times New Roman" pitchFamily="18" charset="0"/>
            </a:endParaRPr>
          </a:p>
        </p:txBody>
      </p:sp>
      <p:sp>
        <p:nvSpPr>
          <p:cNvPr id="117" name="Oval 116"/>
          <p:cNvSpPr/>
          <p:nvPr/>
        </p:nvSpPr>
        <p:spPr>
          <a:xfrm>
            <a:off x="7239000" y="3352800"/>
            <a:ext cx="152400" cy="152400"/>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sz="2000">
              <a:solidFill>
                <a:schemeClr val="tx1"/>
              </a:solidFill>
              <a:latin typeface="Times New Roman" pitchFamily="18" charset="0"/>
              <a:cs typeface="Times New Roman" pitchFamily="18" charset="0"/>
            </a:endParaRPr>
          </a:p>
        </p:txBody>
      </p:sp>
      <p:sp>
        <p:nvSpPr>
          <p:cNvPr id="118" name="Oval 117"/>
          <p:cNvSpPr/>
          <p:nvPr/>
        </p:nvSpPr>
        <p:spPr>
          <a:xfrm>
            <a:off x="5486400" y="5638800"/>
            <a:ext cx="152400" cy="152400"/>
          </a:xfrm>
          <a:prstGeom prst="ellipse">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sz="2000">
              <a:solidFill>
                <a:schemeClr val="tx1"/>
              </a:solidFill>
              <a:latin typeface="Times New Roman" pitchFamily="18" charset="0"/>
              <a:cs typeface="Times New Roman" pitchFamily="18" charset="0"/>
            </a:endParaRPr>
          </a:p>
        </p:txBody>
      </p:sp>
      <p:sp>
        <p:nvSpPr>
          <p:cNvPr id="119" name="Oval 118"/>
          <p:cNvSpPr/>
          <p:nvPr/>
        </p:nvSpPr>
        <p:spPr>
          <a:xfrm>
            <a:off x="6400800" y="5638800"/>
            <a:ext cx="152400" cy="152400"/>
          </a:xfrm>
          <a:prstGeom prst="ellipse">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sz="2000">
              <a:solidFill>
                <a:schemeClr val="tx1"/>
              </a:solidFill>
              <a:latin typeface="Times New Roman" pitchFamily="18" charset="0"/>
              <a:cs typeface="Times New Roman" pitchFamily="18" charset="0"/>
            </a:endParaRPr>
          </a:p>
        </p:txBody>
      </p:sp>
      <p:sp>
        <p:nvSpPr>
          <p:cNvPr id="120" name="Oval 119"/>
          <p:cNvSpPr/>
          <p:nvPr/>
        </p:nvSpPr>
        <p:spPr>
          <a:xfrm>
            <a:off x="7239000" y="5638800"/>
            <a:ext cx="152400" cy="152400"/>
          </a:xfrm>
          <a:prstGeom prst="ellipse">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sz="2000">
              <a:solidFill>
                <a:schemeClr val="tx1"/>
              </a:solidFill>
              <a:latin typeface="Times New Roman" pitchFamily="18" charset="0"/>
              <a:cs typeface="Times New Roman" pitchFamily="18" charset="0"/>
            </a:endParaRPr>
          </a:p>
        </p:txBody>
      </p:sp>
      <p:cxnSp>
        <p:nvCxnSpPr>
          <p:cNvPr id="121" name="Straight Connector 120"/>
          <p:cNvCxnSpPr>
            <a:stCxn id="91" idx="2"/>
          </p:cNvCxnSpPr>
          <p:nvPr/>
        </p:nvCxnSpPr>
        <p:spPr>
          <a:xfrm rot="10800000" flipV="1">
            <a:off x="685800" y="3429000"/>
            <a:ext cx="1752600" cy="685800"/>
          </a:xfrm>
          <a:prstGeom prst="line">
            <a:avLst/>
          </a:prstGeom>
          <a:ln>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a:stCxn id="91" idx="6"/>
            <a:endCxn id="115" idx="2"/>
          </p:cNvCxnSpPr>
          <p:nvPr/>
        </p:nvCxnSpPr>
        <p:spPr>
          <a:xfrm>
            <a:off x="2590800" y="3429000"/>
            <a:ext cx="2895600" cy="0"/>
          </a:xfrm>
          <a:prstGeom prst="line">
            <a:avLst/>
          </a:prstGeom>
          <a:ln>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a:stCxn id="118" idx="2"/>
            <a:endCxn id="92" idx="5"/>
          </p:cNvCxnSpPr>
          <p:nvPr/>
        </p:nvCxnSpPr>
        <p:spPr>
          <a:xfrm rot="10800000">
            <a:off x="3101975" y="4092575"/>
            <a:ext cx="2384425" cy="1622425"/>
          </a:xfrm>
          <a:prstGeom prst="line">
            <a:avLst/>
          </a:prstGeom>
          <a:ln>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a:stCxn id="116" idx="3"/>
            <a:endCxn id="92" idx="6"/>
          </p:cNvCxnSpPr>
          <p:nvPr/>
        </p:nvCxnSpPr>
        <p:spPr>
          <a:xfrm rot="5400000">
            <a:off x="4495800" y="2111375"/>
            <a:ext cx="555625" cy="3298825"/>
          </a:xfrm>
          <a:prstGeom prst="line">
            <a:avLst/>
          </a:prstGeom>
          <a:ln>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a:stCxn id="119" idx="1"/>
            <a:endCxn id="93" idx="7"/>
          </p:cNvCxnSpPr>
          <p:nvPr/>
        </p:nvCxnSpPr>
        <p:spPr>
          <a:xfrm rot="16200000" flipV="1">
            <a:off x="4000500" y="3238500"/>
            <a:ext cx="762000" cy="4083050"/>
          </a:xfrm>
          <a:prstGeom prst="line">
            <a:avLst/>
          </a:prstGeom>
          <a:ln>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a:stCxn id="120" idx="1"/>
            <a:endCxn id="117" idx="4"/>
          </p:cNvCxnSpPr>
          <p:nvPr/>
        </p:nvCxnSpPr>
        <p:spPr>
          <a:xfrm rot="5400000" flipH="1" flipV="1">
            <a:off x="6210300" y="4556125"/>
            <a:ext cx="2155825" cy="53975"/>
          </a:xfrm>
          <a:prstGeom prst="line">
            <a:avLst/>
          </a:prstGeom>
          <a:ln>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a:xfrm rot="10800000">
            <a:off x="1751013" y="4991100"/>
            <a:ext cx="1144587" cy="190500"/>
          </a:xfrm>
          <a:prstGeom prst="line">
            <a:avLst/>
          </a:prstGeom>
          <a:ln>
            <a:solidFill>
              <a:srgbClr val="FF0000"/>
            </a:solidFill>
            <a:prstDash val="sysDash"/>
          </a:ln>
        </p:spPr>
        <p:style>
          <a:lnRef idx="1">
            <a:schemeClr val="accent1"/>
          </a:lnRef>
          <a:fillRef idx="0">
            <a:schemeClr val="accent1"/>
          </a:fillRef>
          <a:effectRef idx="0">
            <a:schemeClr val="accent1"/>
          </a:effectRef>
          <a:fontRef idx="minor">
            <a:schemeClr val="tx1"/>
          </a:fontRef>
        </p:style>
      </p:cxnSp>
      <p:sp>
        <p:nvSpPr>
          <p:cNvPr id="327718" name="TextBox 127"/>
          <p:cNvSpPr txBox="1">
            <a:spLocks noChangeArrowheads="1"/>
          </p:cNvSpPr>
          <p:nvPr/>
        </p:nvSpPr>
        <p:spPr bwMode="auto">
          <a:xfrm>
            <a:off x="1600200" y="3352800"/>
            <a:ext cx="2286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eaLnBrk="1" hangingPunct="1"/>
            <a:r>
              <a:rPr lang="en-US" altLang="en-US" sz="2000">
                <a:latin typeface="Times New Roman" panose="02020603050405020304" pitchFamily="18" charset="0"/>
                <a:cs typeface="Times New Roman" panose="02020603050405020304" pitchFamily="18" charset="0"/>
              </a:rPr>
              <a:t>0</a:t>
            </a:r>
          </a:p>
        </p:txBody>
      </p:sp>
      <p:sp>
        <p:nvSpPr>
          <p:cNvPr id="327719" name="TextBox 128"/>
          <p:cNvSpPr txBox="1">
            <a:spLocks noChangeArrowheads="1"/>
          </p:cNvSpPr>
          <p:nvPr/>
        </p:nvSpPr>
        <p:spPr bwMode="auto">
          <a:xfrm>
            <a:off x="3733800" y="3124200"/>
            <a:ext cx="2286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eaLnBrk="1" hangingPunct="1"/>
            <a:r>
              <a:rPr lang="en-US" altLang="en-US" sz="2000">
                <a:latin typeface="Times New Roman" panose="02020603050405020304" pitchFamily="18" charset="0"/>
                <a:cs typeface="Times New Roman" panose="02020603050405020304" pitchFamily="18" charset="0"/>
              </a:rPr>
              <a:t>1</a:t>
            </a:r>
          </a:p>
        </p:txBody>
      </p:sp>
      <p:sp>
        <p:nvSpPr>
          <p:cNvPr id="327720" name="TextBox 129"/>
          <p:cNvSpPr txBox="1">
            <a:spLocks noChangeArrowheads="1"/>
          </p:cNvSpPr>
          <p:nvPr/>
        </p:nvSpPr>
        <p:spPr bwMode="auto">
          <a:xfrm>
            <a:off x="3657600" y="4125913"/>
            <a:ext cx="2286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eaLnBrk="1" hangingPunct="1"/>
            <a:r>
              <a:rPr lang="en-US" altLang="en-US" sz="2000">
                <a:latin typeface="Times New Roman" panose="02020603050405020304" pitchFamily="18" charset="0"/>
                <a:cs typeface="Times New Roman" panose="02020603050405020304" pitchFamily="18" charset="0"/>
              </a:rPr>
              <a:t>0</a:t>
            </a:r>
          </a:p>
        </p:txBody>
      </p:sp>
      <p:sp>
        <p:nvSpPr>
          <p:cNvPr id="327721" name="TextBox 44"/>
          <p:cNvSpPr txBox="1">
            <a:spLocks noChangeArrowheads="1"/>
          </p:cNvSpPr>
          <p:nvPr/>
        </p:nvSpPr>
        <p:spPr bwMode="auto">
          <a:xfrm>
            <a:off x="1752600" y="4964113"/>
            <a:ext cx="2286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eaLnBrk="1" hangingPunct="1"/>
            <a:r>
              <a:rPr lang="en-US" altLang="en-US" sz="2000">
                <a:latin typeface="Times New Roman" panose="02020603050405020304" pitchFamily="18" charset="0"/>
                <a:cs typeface="Times New Roman" panose="02020603050405020304" pitchFamily="18" charset="0"/>
              </a:rPr>
              <a:t>1</a:t>
            </a:r>
          </a:p>
        </p:txBody>
      </p:sp>
      <p:sp>
        <p:nvSpPr>
          <p:cNvPr id="327722" name="TextBox 45"/>
          <p:cNvSpPr txBox="1">
            <a:spLocks noChangeArrowheads="1"/>
          </p:cNvSpPr>
          <p:nvPr/>
        </p:nvSpPr>
        <p:spPr bwMode="auto">
          <a:xfrm>
            <a:off x="1646238" y="4354513"/>
            <a:ext cx="8382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eaLnBrk="1" hangingPunct="1"/>
            <a:r>
              <a:rPr lang="en-US" altLang="en-US" sz="2000">
                <a:latin typeface="Times New Roman" panose="02020603050405020304" pitchFamily="18" charset="0"/>
                <a:cs typeface="Times New Roman" panose="02020603050405020304" pitchFamily="18" charset="0"/>
              </a:rPr>
              <a:t>{0,1}</a:t>
            </a:r>
          </a:p>
        </p:txBody>
      </p:sp>
      <p:sp>
        <p:nvSpPr>
          <p:cNvPr id="327723" name="TextBox 46"/>
          <p:cNvSpPr txBox="1">
            <a:spLocks noChangeArrowheads="1"/>
          </p:cNvSpPr>
          <p:nvPr/>
        </p:nvSpPr>
        <p:spPr bwMode="auto">
          <a:xfrm>
            <a:off x="3733800" y="3505200"/>
            <a:ext cx="10541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eaLnBrk="1" hangingPunct="1"/>
            <a:r>
              <a:rPr lang="en-US" altLang="en-US" sz="2000">
                <a:latin typeface="Times New Roman" panose="02020603050405020304" pitchFamily="18" charset="0"/>
                <a:cs typeface="Times New Roman" panose="02020603050405020304" pitchFamily="18" charset="0"/>
              </a:rPr>
              <a:t>{0,1}</a:t>
            </a:r>
          </a:p>
        </p:txBody>
      </p:sp>
      <p:sp>
        <p:nvSpPr>
          <p:cNvPr id="327724" name="TextBox 47"/>
          <p:cNvSpPr txBox="1">
            <a:spLocks noChangeArrowheads="1"/>
          </p:cNvSpPr>
          <p:nvPr/>
        </p:nvSpPr>
        <p:spPr bwMode="auto">
          <a:xfrm>
            <a:off x="3733800" y="4887913"/>
            <a:ext cx="2286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eaLnBrk="1" hangingPunct="1"/>
            <a:r>
              <a:rPr lang="en-US" altLang="en-US" sz="2000">
                <a:latin typeface="Times New Roman" panose="02020603050405020304" pitchFamily="18" charset="0"/>
                <a:cs typeface="Times New Roman" panose="02020603050405020304" pitchFamily="18" charset="0"/>
              </a:rPr>
              <a:t>1</a:t>
            </a:r>
          </a:p>
        </p:txBody>
      </p:sp>
      <p:sp>
        <p:nvSpPr>
          <p:cNvPr id="327725" name="TextBox 48"/>
          <p:cNvSpPr txBox="1">
            <a:spLocks noChangeArrowheads="1"/>
          </p:cNvSpPr>
          <p:nvPr/>
        </p:nvSpPr>
        <p:spPr bwMode="auto">
          <a:xfrm>
            <a:off x="7267575" y="4125913"/>
            <a:ext cx="2286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eaLnBrk="1" hangingPunct="1"/>
            <a:r>
              <a:rPr lang="en-US" altLang="en-US" sz="2000">
                <a:latin typeface="Times New Roman" panose="02020603050405020304" pitchFamily="18" charset="0"/>
                <a:cs typeface="Times New Roman" panose="02020603050405020304" pitchFamily="18" charset="0"/>
              </a:rPr>
              <a:t>0</a:t>
            </a:r>
          </a:p>
        </p:txBody>
      </p:sp>
      <p:sp>
        <p:nvSpPr>
          <p:cNvPr id="327726" name="TextBox 49"/>
          <p:cNvSpPr txBox="1">
            <a:spLocks noChangeArrowheads="1"/>
          </p:cNvSpPr>
          <p:nvPr/>
        </p:nvSpPr>
        <p:spPr bwMode="auto">
          <a:xfrm>
            <a:off x="457200" y="1676400"/>
            <a:ext cx="7772400" cy="1169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algn="l" eaLnBrk="1" hangingPunct="1"/>
            <a:r>
              <a:rPr lang="en-US" altLang="en-US" sz="2000">
                <a:latin typeface="Times New Roman" panose="02020603050405020304" pitchFamily="18" charset="0"/>
                <a:cs typeface="Times New Roman" panose="02020603050405020304" pitchFamily="18" charset="0"/>
              </a:rPr>
              <a:t>Objective :For any group that contains one node need this level’s   protection, make all the nodes in it have the same degree label sequence</a:t>
            </a:r>
          </a:p>
          <a:p>
            <a:pPr algn="l" eaLnBrk="1" hangingPunct="1"/>
            <a:r>
              <a:rPr lang="en-US" altLang="en-US" sz="2000">
                <a:latin typeface="Times New Roman" panose="02020603050405020304" pitchFamily="18" charset="0"/>
                <a:cs typeface="Times New Roman" panose="02020603050405020304" pitchFamily="18" charset="0"/>
              </a:rPr>
              <a:t>Method: Generalize the edge labels </a:t>
            </a:r>
          </a:p>
        </p:txBody>
      </p:sp>
      <p:sp>
        <p:nvSpPr>
          <p:cNvPr id="327727" name="Date Placeholder 51"/>
          <p:cNvSpPr txBox="1">
            <a:spLocks noGrp="1"/>
          </p:cNvSpPr>
          <p:nvPr/>
        </p:nvSpPr>
        <p:spPr bwMode="auto">
          <a:xfrm>
            <a:off x="6096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algn="l" eaLnBrk="1" hangingPunct="1">
              <a:spcBef>
                <a:spcPct val="0"/>
              </a:spcBef>
            </a:pPr>
            <a:fld id="{F632E036-1442-4527-9D71-D90933EEC40F}" type="datetime1">
              <a:rPr lang="en-US" altLang="zh-CN" sz="1200"/>
              <a:pPr algn="l" eaLnBrk="1" hangingPunct="1">
                <a:spcBef>
                  <a:spcPct val="0"/>
                </a:spcBef>
              </a:pPr>
              <a:t>12/2/17</a:t>
            </a:fld>
            <a:endParaRPr lang="en-US" altLang="zh-CN" sz="1200"/>
          </a:p>
        </p:txBody>
      </p:sp>
    </p:spTree>
    <p:extLst>
      <p:ext uri="{BB962C8B-B14F-4D97-AF65-F5344CB8AC3E}">
        <p14:creationId xmlns:p14="http://schemas.microsoft.com/office/powerpoint/2010/main" val="2535553123"/>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Publishing sanitized graph</a:t>
            </a:r>
            <a:endParaRPr lang="zh-CN" altLang="en-US" dirty="0"/>
          </a:p>
        </p:txBody>
      </p:sp>
      <p:sp>
        <p:nvSpPr>
          <p:cNvPr id="3" name="Content Placeholder 2"/>
          <p:cNvSpPr>
            <a:spLocks noGrp="1"/>
          </p:cNvSpPr>
          <p:nvPr>
            <p:ph idx="1"/>
          </p:nvPr>
        </p:nvSpPr>
        <p:spPr>
          <a:ln>
            <a:solidFill>
              <a:schemeClr val="bg1"/>
            </a:solidFill>
          </a:ln>
        </p:spPr>
        <p:txBody>
          <a:bodyPr/>
          <a:lstStyle/>
          <a:p>
            <a:pPr marL="457200" indent="-457200">
              <a:spcBef>
                <a:spcPct val="50000"/>
              </a:spcBef>
              <a:buFontTx/>
              <a:buAutoNum type="circleNumDbPlain"/>
            </a:pPr>
            <a:r>
              <a:rPr lang="en-US" altLang="zh-CN" sz="2500" kern="1200" dirty="0" smtClean="0">
                <a:latin typeface="Times New Roman" pitchFamily="18" charset="0"/>
                <a:ea typeface="宋体" charset="-122"/>
                <a:cs typeface="Times New Roman" pitchFamily="18" charset="0"/>
              </a:rPr>
              <a:t>Privacy protection and the attack models</a:t>
            </a:r>
          </a:p>
          <a:p>
            <a:pPr marL="457200" indent="-457200">
              <a:spcBef>
                <a:spcPct val="50000"/>
              </a:spcBef>
              <a:buFontTx/>
              <a:buAutoNum type="circleNumDbPlain"/>
            </a:pPr>
            <a:r>
              <a:rPr lang="en-US" altLang="zh-CN" sz="2500" kern="1200" dirty="0" smtClean="0">
                <a:latin typeface="Times New Roman" pitchFamily="18" charset="0"/>
                <a:ea typeface="宋体" charset="-122"/>
                <a:cs typeface="Times New Roman" pitchFamily="18" charset="0"/>
              </a:rPr>
              <a:t>Preventing passive attacks</a:t>
            </a:r>
          </a:p>
          <a:p>
            <a:pPr marL="457200" indent="-457200">
              <a:spcBef>
                <a:spcPct val="50000"/>
              </a:spcBef>
              <a:buFontTx/>
              <a:buAutoNum type="circleNumDbPlain"/>
            </a:pPr>
            <a:r>
              <a:rPr lang="en-US" altLang="zh-CN" sz="2500" kern="1200" dirty="0" smtClean="0">
                <a:solidFill>
                  <a:srgbClr val="FF0000"/>
                </a:solidFill>
                <a:latin typeface="Times New Roman" pitchFamily="18" charset="0"/>
                <a:ea typeface="宋体" charset="-122"/>
                <a:cs typeface="Times New Roman" pitchFamily="18" charset="0"/>
              </a:rPr>
              <a:t>Preventing active attacks</a:t>
            </a:r>
          </a:p>
          <a:p>
            <a:pPr marL="457200" indent="-457200">
              <a:spcBef>
                <a:spcPct val="50000"/>
              </a:spcBef>
              <a:buFontTx/>
              <a:buAutoNum type="circleNumDbPlain"/>
            </a:pPr>
            <a:r>
              <a:rPr lang="en-US" altLang="zh-CN" sz="2500" kern="1200" dirty="0" smtClean="0">
                <a:latin typeface="Times New Roman" pitchFamily="18" charset="0"/>
                <a:ea typeface="宋体" charset="-122"/>
                <a:cs typeface="Times New Roman" pitchFamily="18" charset="0"/>
              </a:rPr>
              <a:t>Other works</a:t>
            </a:r>
            <a:endParaRPr lang="zh-CN" altLang="en-US" sz="2500" kern="1200" dirty="0" smtClean="0">
              <a:latin typeface="Times New Roman" pitchFamily="18" charset="0"/>
              <a:ea typeface="宋体" charset="-122"/>
              <a:cs typeface="Times New Roman" pitchFamily="18" charset="0"/>
            </a:endParaRPr>
          </a:p>
        </p:txBody>
      </p:sp>
      <p:sp>
        <p:nvSpPr>
          <p:cNvPr id="5" name="Date Placeholder 4"/>
          <p:cNvSpPr>
            <a:spLocks noGrp="1"/>
          </p:cNvSpPr>
          <p:nvPr>
            <p:ph type="dt" sz="half" idx="10"/>
          </p:nvPr>
        </p:nvSpPr>
        <p:spPr/>
        <p:txBody>
          <a:bodyPr/>
          <a:lstStyle/>
          <a:p>
            <a:pPr>
              <a:defRPr/>
            </a:pPr>
            <a:fld id="{DC72DB41-A425-4E25-A556-5AB209302BDC}" type="datetime1">
              <a:rPr lang="en-US" altLang="zh-CN" smtClean="0"/>
              <a:pPr>
                <a:defRPr/>
              </a:pPr>
              <a:t>12/2/17</a:t>
            </a:fld>
            <a:endParaRPr lang="en-US" altLang="zh-CN"/>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Anti Active attack</a:t>
            </a:r>
            <a:endParaRPr lang="en-US" dirty="0"/>
          </a:p>
        </p:txBody>
      </p:sp>
      <p:sp>
        <p:nvSpPr>
          <p:cNvPr id="43" name="Date Placeholder 42"/>
          <p:cNvSpPr>
            <a:spLocks noGrp="1"/>
          </p:cNvSpPr>
          <p:nvPr>
            <p:ph type="dt" sz="half" idx="10"/>
          </p:nvPr>
        </p:nvSpPr>
        <p:spPr/>
        <p:txBody>
          <a:bodyPr/>
          <a:lstStyle/>
          <a:p>
            <a:pPr>
              <a:defRPr/>
            </a:pPr>
            <a:fld id="{EDD2B36B-6AD3-4FB9-AD00-7D9CA6A978F6}" type="datetime1">
              <a:rPr lang="en-US" altLang="zh-CN" smtClean="0"/>
              <a:pPr>
                <a:defRPr/>
              </a:pPr>
              <a:t>12/2/17</a:t>
            </a:fld>
            <a:endParaRPr lang="en-US" altLang="zh-CN"/>
          </a:p>
        </p:txBody>
      </p:sp>
      <p:sp>
        <p:nvSpPr>
          <p:cNvPr id="41" name="Rectangle 40"/>
          <p:cNvSpPr/>
          <p:nvPr/>
        </p:nvSpPr>
        <p:spPr>
          <a:xfrm>
            <a:off x="427112" y="2285256"/>
            <a:ext cx="3505200" cy="3810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pic>
        <p:nvPicPr>
          <p:cNvPr id="47" name="Picture 2"/>
          <p:cNvPicPr>
            <a:picLocks noChangeAspect="1" noChangeArrowheads="1"/>
          </p:cNvPicPr>
          <p:nvPr/>
        </p:nvPicPr>
        <p:blipFill>
          <a:blip r:embed="rId3" cstate="print"/>
          <a:srcRect/>
          <a:stretch>
            <a:fillRect/>
          </a:stretch>
        </p:blipFill>
        <p:spPr bwMode="auto">
          <a:xfrm>
            <a:off x="8458200" y="5625829"/>
            <a:ext cx="257175" cy="363719"/>
          </a:xfrm>
          <a:prstGeom prst="rect">
            <a:avLst/>
          </a:prstGeom>
          <a:noFill/>
          <a:ln w="9525">
            <a:noFill/>
            <a:miter lim="800000"/>
            <a:headEnd/>
            <a:tailEnd/>
          </a:ln>
          <a:effectLst/>
        </p:spPr>
      </p:pic>
      <p:pic>
        <p:nvPicPr>
          <p:cNvPr id="48" name="Picture 2"/>
          <p:cNvPicPr>
            <a:picLocks noChangeAspect="1" noChangeArrowheads="1"/>
          </p:cNvPicPr>
          <p:nvPr/>
        </p:nvPicPr>
        <p:blipFill>
          <a:blip r:embed="rId3" cstate="print"/>
          <a:srcRect/>
          <a:stretch>
            <a:fillRect/>
          </a:stretch>
        </p:blipFill>
        <p:spPr bwMode="auto">
          <a:xfrm>
            <a:off x="7743825" y="5625829"/>
            <a:ext cx="257175" cy="363719"/>
          </a:xfrm>
          <a:prstGeom prst="rect">
            <a:avLst/>
          </a:prstGeom>
          <a:noFill/>
          <a:ln w="9525">
            <a:noFill/>
            <a:miter lim="800000"/>
            <a:headEnd/>
            <a:tailEnd/>
          </a:ln>
          <a:effectLst/>
        </p:spPr>
      </p:pic>
      <p:pic>
        <p:nvPicPr>
          <p:cNvPr id="49" name="Picture 3"/>
          <p:cNvPicPr>
            <a:picLocks noChangeAspect="1" noChangeArrowheads="1"/>
          </p:cNvPicPr>
          <p:nvPr/>
        </p:nvPicPr>
        <p:blipFill>
          <a:blip r:embed="rId4" cstate="print"/>
          <a:srcRect/>
          <a:stretch>
            <a:fillRect/>
          </a:stretch>
        </p:blipFill>
        <p:spPr bwMode="auto">
          <a:xfrm>
            <a:off x="5715000" y="4368552"/>
            <a:ext cx="435915" cy="619125"/>
          </a:xfrm>
          <a:prstGeom prst="rect">
            <a:avLst/>
          </a:prstGeom>
          <a:noFill/>
          <a:ln w="9525">
            <a:noFill/>
            <a:miter lim="800000"/>
            <a:headEnd/>
            <a:tailEnd/>
          </a:ln>
          <a:effectLst/>
        </p:spPr>
      </p:pic>
      <p:pic>
        <p:nvPicPr>
          <p:cNvPr id="50" name="Picture 3"/>
          <p:cNvPicPr>
            <a:picLocks noChangeAspect="1" noChangeArrowheads="1"/>
          </p:cNvPicPr>
          <p:nvPr/>
        </p:nvPicPr>
        <p:blipFill>
          <a:blip r:embed="rId4" cstate="print"/>
          <a:srcRect/>
          <a:stretch>
            <a:fillRect/>
          </a:stretch>
        </p:blipFill>
        <p:spPr bwMode="auto">
          <a:xfrm>
            <a:off x="7010400" y="4368552"/>
            <a:ext cx="435915" cy="619125"/>
          </a:xfrm>
          <a:prstGeom prst="rect">
            <a:avLst/>
          </a:prstGeom>
          <a:noFill/>
          <a:ln w="9525">
            <a:noFill/>
            <a:miter lim="800000"/>
            <a:headEnd/>
            <a:tailEnd/>
          </a:ln>
          <a:effectLst/>
        </p:spPr>
      </p:pic>
      <p:pic>
        <p:nvPicPr>
          <p:cNvPr id="51" name="Picture 3"/>
          <p:cNvPicPr>
            <a:picLocks noChangeAspect="1" noChangeArrowheads="1"/>
          </p:cNvPicPr>
          <p:nvPr/>
        </p:nvPicPr>
        <p:blipFill>
          <a:blip r:embed="rId4" cstate="print"/>
          <a:srcRect/>
          <a:stretch>
            <a:fillRect/>
          </a:stretch>
        </p:blipFill>
        <p:spPr bwMode="auto">
          <a:xfrm>
            <a:off x="8229600" y="4368552"/>
            <a:ext cx="435915" cy="619125"/>
          </a:xfrm>
          <a:prstGeom prst="rect">
            <a:avLst/>
          </a:prstGeom>
          <a:noFill/>
          <a:ln w="9525">
            <a:noFill/>
            <a:miter lim="800000"/>
            <a:headEnd/>
            <a:tailEnd/>
          </a:ln>
          <a:effectLst/>
        </p:spPr>
      </p:pic>
      <p:cxnSp>
        <p:nvCxnSpPr>
          <p:cNvPr id="52" name="Straight Connector 51"/>
          <p:cNvCxnSpPr/>
          <p:nvPr/>
        </p:nvCxnSpPr>
        <p:spPr>
          <a:xfrm rot="16200000" flipH="1">
            <a:off x="5740636" y="5141876"/>
            <a:ext cx="676275" cy="291630"/>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rot="5400000" flipH="1" flipV="1">
            <a:off x="6997936" y="4176207"/>
            <a:ext cx="676275" cy="2222970"/>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rot="5400000" flipH="1" flipV="1">
            <a:off x="6769336" y="5166807"/>
            <a:ext cx="676275" cy="241770"/>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rot="5400000" flipH="1" flipV="1">
            <a:off x="7378936" y="4557207"/>
            <a:ext cx="676275" cy="1460970"/>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p:cNvCxnSpPr>
            <a:endCxn id="48" idx="0"/>
          </p:cNvCxnSpPr>
          <p:nvPr/>
        </p:nvCxnSpPr>
        <p:spPr>
          <a:xfrm rot="16200000" flipH="1">
            <a:off x="6564548" y="4317963"/>
            <a:ext cx="676275" cy="1939455"/>
          </a:xfrm>
          <a:prstGeom prst="line">
            <a:avLst/>
          </a:prstGeom>
        </p:spPr>
        <p:style>
          <a:lnRef idx="1">
            <a:schemeClr val="accent1"/>
          </a:lnRef>
          <a:fillRef idx="0">
            <a:schemeClr val="accent1"/>
          </a:fillRef>
          <a:effectRef idx="0">
            <a:schemeClr val="accent1"/>
          </a:effectRef>
          <a:fontRef idx="minor">
            <a:schemeClr val="tx1"/>
          </a:fontRef>
        </p:style>
      </p:cxnSp>
      <p:cxnSp>
        <p:nvCxnSpPr>
          <p:cNvPr id="57" name="Straight Connector 56"/>
          <p:cNvCxnSpPr>
            <a:stCxn id="48" idx="0"/>
          </p:cNvCxnSpPr>
          <p:nvPr/>
        </p:nvCxnSpPr>
        <p:spPr>
          <a:xfrm rot="16200000" flipV="1">
            <a:off x="7212249" y="4965664"/>
            <a:ext cx="676275" cy="644055"/>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Straight Connector 57"/>
          <p:cNvCxnSpPr>
            <a:stCxn id="48" idx="0"/>
          </p:cNvCxnSpPr>
          <p:nvPr/>
        </p:nvCxnSpPr>
        <p:spPr>
          <a:xfrm rot="5400000" flipH="1" flipV="1">
            <a:off x="7821848" y="5000120"/>
            <a:ext cx="676275" cy="575145"/>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p:cNvCxnSpPr>
            <a:stCxn id="47" idx="0"/>
          </p:cNvCxnSpPr>
          <p:nvPr/>
        </p:nvCxnSpPr>
        <p:spPr>
          <a:xfrm rot="16200000" flipV="1">
            <a:off x="7569436" y="4608477"/>
            <a:ext cx="676275" cy="1358430"/>
          </a:xfrm>
          <a:prstGeom prst="line">
            <a:avLst/>
          </a:prstGeom>
        </p:spPr>
        <p:style>
          <a:lnRef idx="1">
            <a:schemeClr val="accent1"/>
          </a:lnRef>
          <a:fillRef idx="0">
            <a:schemeClr val="accent1"/>
          </a:fillRef>
          <a:effectRef idx="0">
            <a:schemeClr val="accent1"/>
          </a:effectRef>
          <a:fontRef idx="minor">
            <a:schemeClr val="tx1"/>
          </a:fontRef>
        </p:style>
      </p:cxnSp>
      <p:pic>
        <p:nvPicPr>
          <p:cNvPr id="60" name="Picture 5"/>
          <p:cNvPicPr>
            <a:picLocks noChangeAspect="1" noChangeArrowheads="1"/>
          </p:cNvPicPr>
          <p:nvPr/>
        </p:nvPicPr>
        <p:blipFill>
          <a:blip r:embed="rId5" cstate="print"/>
          <a:srcRect/>
          <a:stretch>
            <a:fillRect/>
          </a:stretch>
        </p:blipFill>
        <p:spPr bwMode="auto">
          <a:xfrm>
            <a:off x="6236568" y="2213248"/>
            <a:ext cx="2228850" cy="16764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cxnSp>
        <p:nvCxnSpPr>
          <p:cNvPr id="61" name="Straight Connector 60"/>
          <p:cNvCxnSpPr>
            <a:stCxn id="49" idx="0"/>
            <a:endCxn id="60" idx="2"/>
          </p:cNvCxnSpPr>
          <p:nvPr/>
        </p:nvCxnSpPr>
        <p:spPr>
          <a:xfrm rot="5400000" flipH="1" flipV="1">
            <a:off x="6402523" y="3420083"/>
            <a:ext cx="478904" cy="1418035"/>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Straight Connector 61"/>
          <p:cNvCxnSpPr>
            <a:stCxn id="50" idx="0"/>
            <a:endCxn id="60" idx="2"/>
          </p:cNvCxnSpPr>
          <p:nvPr/>
        </p:nvCxnSpPr>
        <p:spPr>
          <a:xfrm rot="5400000" flipH="1" flipV="1">
            <a:off x="7050223" y="4067783"/>
            <a:ext cx="478904" cy="122635"/>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Straight Connector 62"/>
          <p:cNvCxnSpPr>
            <a:stCxn id="51" idx="0"/>
            <a:endCxn id="60" idx="2"/>
          </p:cNvCxnSpPr>
          <p:nvPr/>
        </p:nvCxnSpPr>
        <p:spPr>
          <a:xfrm rot="16200000" flipV="1">
            <a:off x="7659824" y="3580817"/>
            <a:ext cx="478904" cy="1096565"/>
          </a:xfrm>
          <a:prstGeom prst="line">
            <a:avLst/>
          </a:prstGeom>
        </p:spPr>
        <p:style>
          <a:lnRef idx="1">
            <a:schemeClr val="accent1"/>
          </a:lnRef>
          <a:fillRef idx="0">
            <a:schemeClr val="accent1"/>
          </a:fillRef>
          <a:effectRef idx="0">
            <a:schemeClr val="accent1"/>
          </a:effectRef>
          <a:fontRef idx="minor">
            <a:schemeClr val="tx1"/>
          </a:fontRef>
        </p:style>
      </p:cxnSp>
      <p:sp>
        <p:nvSpPr>
          <p:cNvPr id="64" name="Left Arrow 63"/>
          <p:cNvSpPr/>
          <p:nvPr/>
        </p:nvSpPr>
        <p:spPr>
          <a:xfrm>
            <a:off x="2971800" y="4114800"/>
            <a:ext cx="2832720" cy="457200"/>
          </a:xfrm>
          <a:prstGeom prst="leftArrow">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65" name="TextBox 64"/>
          <p:cNvSpPr txBox="1"/>
          <p:nvPr/>
        </p:nvSpPr>
        <p:spPr>
          <a:xfrm>
            <a:off x="605650" y="3810000"/>
            <a:ext cx="1465466" cy="400110"/>
          </a:xfrm>
          <a:prstGeom prst="rect">
            <a:avLst/>
          </a:prstGeom>
          <a:noFill/>
        </p:spPr>
        <p:txBody>
          <a:bodyPr wrap="none" rtlCol="0">
            <a:spAutoFit/>
          </a:bodyPr>
          <a:lstStyle/>
          <a:p>
            <a:r>
              <a:rPr lang="en-US" sz="2000" dirty="0" smtClean="0">
                <a:latin typeface="Times New Roman" pitchFamily="18" charset="0"/>
                <a:cs typeface="Times New Roman" pitchFamily="18" charset="0"/>
              </a:rPr>
              <a:t>Government</a:t>
            </a:r>
            <a:endParaRPr lang="en-US" sz="2000" dirty="0">
              <a:latin typeface="Times New Roman" pitchFamily="18" charset="0"/>
              <a:cs typeface="Times New Roman" pitchFamily="18" charset="0"/>
            </a:endParaRPr>
          </a:p>
        </p:txBody>
      </p:sp>
      <p:pic>
        <p:nvPicPr>
          <p:cNvPr id="66" name="Picture 65" descr="u=2376779564,3705762269&amp;fm=0&amp;gp=38.jpg"/>
          <p:cNvPicPr>
            <a:picLocks noChangeAspect="1"/>
          </p:cNvPicPr>
          <p:nvPr/>
        </p:nvPicPr>
        <p:blipFill>
          <a:blip r:embed="rId6" cstate="print"/>
          <a:stretch>
            <a:fillRect/>
          </a:stretch>
        </p:blipFill>
        <p:spPr>
          <a:xfrm>
            <a:off x="2362199" y="2743200"/>
            <a:ext cx="1403685" cy="1143000"/>
          </a:xfrm>
          <a:prstGeom prst="rect">
            <a:avLst/>
          </a:prstGeom>
          <a:noFill/>
        </p:spPr>
      </p:pic>
      <p:sp>
        <p:nvSpPr>
          <p:cNvPr id="67" name="TextBox 66"/>
          <p:cNvSpPr txBox="1"/>
          <p:nvPr/>
        </p:nvSpPr>
        <p:spPr>
          <a:xfrm>
            <a:off x="2492152" y="3797424"/>
            <a:ext cx="1265090" cy="400110"/>
          </a:xfrm>
          <a:prstGeom prst="rect">
            <a:avLst/>
          </a:prstGeom>
          <a:noFill/>
        </p:spPr>
        <p:txBody>
          <a:bodyPr wrap="none" rtlCol="0">
            <a:spAutoFit/>
          </a:bodyPr>
          <a:lstStyle/>
          <a:p>
            <a:r>
              <a:rPr lang="en-US" sz="2000" dirty="0" smtClean="0">
                <a:latin typeface="Times New Roman" pitchFamily="18" charset="0"/>
                <a:cs typeface="Times New Roman" pitchFamily="18" charset="0"/>
              </a:rPr>
              <a:t>Advertiser</a:t>
            </a:r>
            <a:endParaRPr lang="en-US" sz="2000" dirty="0">
              <a:latin typeface="Times New Roman" pitchFamily="18" charset="0"/>
              <a:cs typeface="Times New Roman" pitchFamily="18" charset="0"/>
            </a:endParaRPr>
          </a:p>
        </p:txBody>
      </p:sp>
      <p:sp>
        <p:nvSpPr>
          <p:cNvPr id="68" name="TextBox 67"/>
          <p:cNvSpPr txBox="1"/>
          <p:nvPr/>
        </p:nvSpPr>
        <p:spPr>
          <a:xfrm>
            <a:off x="619944" y="5309592"/>
            <a:ext cx="1250662" cy="400110"/>
          </a:xfrm>
          <a:prstGeom prst="rect">
            <a:avLst/>
          </a:prstGeom>
          <a:noFill/>
        </p:spPr>
        <p:txBody>
          <a:bodyPr wrap="none" rtlCol="0">
            <a:spAutoFit/>
          </a:bodyPr>
          <a:lstStyle/>
          <a:p>
            <a:r>
              <a:rPr lang="en-US" sz="2000" dirty="0" smtClean="0">
                <a:latin typeface="Times New Roman" pitchFamily="18" charset="0"/>
                <a:cs typeface="Times New Roman" pitchFamily="18" charset="0"/>
              </a:rPr>
              <a:t>Marketing</a:t>
            </a:r>
            <a:endParaRPr lang="en-US" sz="2000" dirty="0">
              <a:latin typeface="Times New Roman" pitchFamily="18" charset="0"/>
              <a:cs typeface="Times New Roman" pitchFamily="18" charset="0"/>
            </a:endParaRPr>
          </a:p>
        </p:txBody>
      </p:sp>
      <p:sp>
        <p:nvSpPr>
          <p:cNvPr id="69" name="TextBox 68"/>
          <p:cNvSpPr txBox="1"/>
          <p:nvPr/>
        </p:nvSpPr>
        <p:spPr>
          <a:xfrm>
            <a:off x="7052585" y="6006829"/>
            <a:ext cx="768159" cy="400110"/>
          </a:xfrm>
          <a:prstGeom prst="rect">
            <a:avLst/>
          </a:prstGeom>
          <a:noFill/>
        </p:spPr>
        <p:txBody>
          <a:bodyPr wrap="none" rtlCol="0">
            <a:spAutoFit/>
          </a:bodyPr>
          <a:lstStyle/>
          <a:p>
            <a:r>
              <a:rPr lang="en-US" sz="2000" dirty="0" smtClean="0">
                <a:latin typeface="Times New Roman" pitchFamily="18" charset="0"/>
                <a:cs typeface="Times New Roman" pitchFamily="18" charset="0"/>
              </a:rPr>
              <a:t>Users</a:t>
            </a:r>
            <a:endParaRPr lang="en-US" sz="2000" dirty="0">
              <a:latin typeface="Times New Roman" pitchFamily="18" charset="0"/>
              <a:cs typeface="Times New Roman" pitchFamily="18" charset="0"/>
            </a:endParaRPr>
          </a:p>
        </p:txBody>
      </p:sp>
      <p:sp>
        <p:nvSpPr>
          <p:cNvPr id="70" name="TextBox 69"/>
          <p:cNvSpPr txBox="1"/>
          <p:nvPr/>
        </p:nvSpPr>
        <p:spPr>
          <a:xfrm>
            <a:off x="5149957" y="4978152"/>
            <a:ext cx="1366400" cy="400110"/>
          </a:xfrm>
          <a:prstGeom prst="rect">
            <a:avLst/>
          </a:prstGeom>
          <a:noFill/>
        </p:spPr>
        <p:txBody>
          <a:bodyPr wrap="none" rtlCol="0">
            <a:spAutoFit/>
          </a:bodyPr>
          <a:lstStyle/>
          <a:p>
            <a:r>
              <a:rPr lang="en-US" sz="2000" dirty="0" smtClean="0">
                <a:latin typeface="Times New Roman" pitchFamily="18" charset="0"/>
                <a:cs typeface="Times New Roman" pitchFamily="18" charset="0"/>
              </a:rPr>
              <a:t>Web agents</a:t>
            </a:r>
            <a:endParaRPr lang="en-US" sz="2000" dirty="0">
              <a:latin typeface="Times New Roman" pitchFamily="18" charset="0"/>
              <a:cs typeface="Times New Roman" pitchFamily="18" charset="0"/>
            </a:endParaRPr>
          </a:p>
        </p:txBody>
      </p:sp>
      <p:sp>
        <p:nvSpPr>
          <p:cNvPr id="71" name="TextBox 70"/>
          <p:cNvSpPr txBox="1"/>
          <p:nvPr/>
        </p:nvSpPr>
        <p:spPr>
          <a:xfrm>
            <a:off x="3932312" y="1925216"/>
            <a:ext cx="2088232" cy="400110"/>
          </a:xfrm>
          <a:prstGeom prst="rect">
            <a:avLst/>
          </a:prstGeom>
          <a:noFill/>
        </p:spPr>
        <p:txBody>
          <a:bodyPr wrap="square" rtlCol="0">
            <a:spAutoFit/>
          </a:bodyPr>
          <a:lstStyle/>
          <a:p>
            <a:r>
              <a:rPr lang="en-US" sz="2000" dirty="0" err="1" smtClean="0">
                <a:latin typeface="Times New Roman" pitchFamily="18" charset="0"/>
                <a:cs typeface="Times New Roman" pitchFamily="18" charset="0"/>
              </a:rPr>
              <a:t>Anonymized</a:t>
            </a:r>
            <a:r>
              <a:rPr lang="en-US" sz="2000" dirty="0" smtClean="0">
                <a:latin typeface="Times New Roman" pitchFamily="18" charset="0"/>
                <a:cs typeface="Times New Roman" pitchFamily="18" charset="0"/>
              </a:rPr>
              <a:t> Data</a:t>
            </a:r>
            <a:endParaRPr lang="en-US" sz="2000" dirty="0">
              <a:latin typeface="Times New Roman" pitchFamily="18" charset="0"/>
              <a:cs typeface="Times New Roman" pitchFamily="18" charset="0"/>
            </a:endParaRPr>
          </a:p>
        </p:txBody>
      </p:sp>
      <p:grpSp>
        <p:nvGrpSpPr>
          <p:cNvPr id="3" name="Group 68"/>
          <p:cNvGrpSpPr/>
          <p:nvPr/>
        </p:nvGrpSpPr>
        <p:grpSpPr>
          <a:xfrm>
            <a:off x="4572000" y="2382416"/>
            <a:ext cx="990600" cy="990600"/>
            <a:chOff x="4648200" y="457200"/>
            <a:chExt cx="990600" cy="990600"/>
          </a:xfrm>
        </p:grpSpPr>
        <p:sp>
          <p:nvSpPr>
            <p:cNvPr id="73" name="Oval 72"/>
            <p:cNvSpPr/>
            <p:nvPr/>
          </p:nvSpPr>
          <p:spPr>
            <a:xfrm>
              <a:off x="4648200" y="8382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p:cNvSpPr/>
            <p:nvPr/>
          </p:nvSpPr>
          <p:spPr>
            <a:xfrm>
              <a:off x="5486400" y="8382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p:cNvSpPr/>
            <p:nvPr/>
          </p:nvSpPr>
          <p:spPr>
            <a:xfrm>
              <a:off x="4648200" y="12954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Oval 75"/>
            <p:cNvSpPr/>
            <p:nvPr/>
          </p:nvSpPr>
          <p:spPr>
            <a:xfrm>
              <a:off x="5486400" y="12954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76"/>
            <p:cNvSpPr/>
            <p:nvPr/>
          </p:nvSpPr>
          <p:spPr>
            <a:xfrm>
              <a:off x="5105400" y="4572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8" name="Straight Connector 77"/>
            <p:cNvCxnSpPr>
              <a:stCxn id="74" idx="0"/>
              <a:endCxn id="77" idx="5"/>
            </p:cNvCxnSpPr>
            <p:nvPr/>
          </p:nvCxnSpPr>
          <p:spPr>
            <a:xfrm rot="16200000" flipV="1">
              <a:off x="5273582" y="549182"/>
              <a:ext cx="250918" cy="327118"/>
            </a:xfrm>
            <a:prstGeom prst="line">
              <a:avLst/>
            </a:prstGeom>
          </p:spPr>
          <p:style>
            <a:lnRef idx="1">
              <a:schemeClr val="accent1"/>
            </a:lnRef>
            <a:fillRef idx="0">
              <a:schemeClr val="accent1"/>
            </a:fillRef>
            <a:effectRef idx="0">
              <a:schemeClr val="accent1"/>
            </a:effectRef>
            <a:fontRef idx="minor">
              <a:schemeClr val="tx1"/>
            </a:fontRef>
          </p:style>
        </p:cxnSp>
        <p:cxnSp>
          <p:nvCxnSpPr>
            <p:cNvPr id="79" name="Straight Connector 78"/>
            <p:cNvCxnSpPr>
              <a:stCxn id="77" idx="3"/>
              <a:endCxn id="73" idx="7"/>
            </p:cNvCxnSpPr>
            <p:nvPr/>
          </p:nvCxnSpPr>
          <p:spPr>
            <a:xfrm rot="5400000">
              <a:off x="4816382" y="549182"/>
              <a:ext cx="273236" cy="349436"/>
            </a:xfrm>
            <a:prstGeom prst="line">
              <a:avLst/>
            </a:prstGeom>
          </p:spPr>
          <p:style>
            <a:lnRef idx="1">
              <a:schemeClr val="accent1"/>
            </a:lnRef>
            <a:fillRef idx="0">
              <a:schemeClr val="accent1"/>
            </a:fillRef>
            <a:effectRef idx="0">
              <a:schemeClr val="accent1"/>
            </a:effectRef>
            <a:fontRef idx="minor">
              <a:schemeClr val="tx1"/>
            </a:fontRef>
          </p:style>
        </p:cxnSp>
        <p:cxnSp>
          <p:nvCxnSpPr>
            <p:cNvPr id="80" name="Straight Connector 79"/>
            <p:cNvCxnSpPr>
              <a:stCxn id="73" idx="4"/>
              <a:endCxn id="75" idx="0"/>
            </p:cNvCxnSpPr>
            <p:nvPr/>
          </p:nvCxnSpPr>
          <p:spPr>
            <a:xfrm rot="5400000">
              <a:off x="4572000" y="1143000"/>
              <a:ext cx="3048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81" name="Straight Connector 80"/>
            <p:cNvCxnSpPr>
              <a:stCxn id="74" idx="4"/>
              <a:endCxn id="76" idx="0"/>
            </p:cNvCxnSpPr>
            <p:nvPr/>
          </p:nvCxnSpPr>
          <p:spPr>
            <a:xfrm rot="5400000">
              <a:off x="5410200" y="1143000"/>
              <a:ext cx="3048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Straight Connector 81"/>
            <p:cNvCxnSpPr>
              <a:stCxn id="75" idx="6"/>
              <a:endCxn id="76" idx="2"/>
            </p:cNvCxnSpPr>
            <p:nvPr/>
          </p:nvCxnSpPr>
          <p:spPr>
            <a:xfrm>
              <a:off x="4800600" y="1371600"/>
              <a:ext cx="685800" cy="1588"/>
            </a:xfrm>
            <a:prstGeom prst="line">
              <a:avLst/>
            </a:prstGeom>
          </p:spPr>
          <p:style>
            <a:lnRef idx="1">
              <a:schemeClr val="accent1"/>
            </a:lnRef>
            <a:fillRef idx="0">
              <a:schemeClr val="accent1"/>
            </a:fillRef>
            <a:effectRef idx="0">
              <a:schemeClr val="accent1"/>
            </a:effectRef>
            <a:fontRef idx="minor">
              <a:schemeClr val="tx1"/>
            </a:fontRef>
          </p:style>
        </p:cxnSp>
      </p:grpSp>
      <p:sp>
        <p:nvSpPr>
          <p:cNvPr id="83" name="TextBox 82"/>
          <p:cNvSpPr txBox="1"/>
          <p:nvPr/>
        </p:nvSpPr>
        <p:spPr>
          <a:xfrm>
            <a:off x="5029200" y="2284512"/>
            <a:ext cx="609600" cy="246221"/>
          </a:xfrm>
          <a:prstGeom prst="rect">
            <a:avLst/>
          </a:prstGeom>
          <a:noFill/>
        </p:spPr>
        <p:txBody>
          <a:bodyPr wrap="square" rtlCol="0">
            <a:spAutoFit/>
          </a:bodyPr>
          <a:lstStyle/>
          <a:p>
            <a:r>
              <a:rPr lang="en-US" sz="1000" dirty="0" smtClean="0"/>
              <a:t>(…)</a:t>
            </a:r>
            <a:endParaRPr lang="en-US" sz="1000" dirty="0"/>
          </a:p>
        </p:txBody>
      </p:sp>
      <p:sp>
        <p:nvSpPr>
          <p:cNvPr id="84" name="TextBox 83"/>
          <p:cNvSpPr txBox="1"/>
          <p:nvPr/>
        </p:nvSpPr>
        <p:spPr>
          <a:xfrm>
            <a:off x="5410200" y="2647891"/>
            <a:ext cx="609600" cy="246221"/>
          </a:xfrm>
          <a:prstGeom prst="rect">
            <a:avLst/>
          </a:prstGeom>
          <a:noFill/>
        </p:spPr>
        <p:txBody>
          <a:bodyPr wrap="square" rtlCol="0">
            <a:spAutoFit/>
          </a:bodyPr>
          <a:lstStyle/>
          <a:p>
            <a:r>
              <a:rPr lang="en-US" sz="1000" dirty="0" smtClean="0"/>
              <a:t>(…)</a:t>
            </a:r>
            <a:endParaRPr lang="en-US" sz="1000" dirty="0"/>
          </a:p>
        </p:txBody>
      </p:sp>
      <p:sp>
        <p:nvSpPr>
          <p:cNvPr id="85" name="TextBox 84"/>
          <p:cNvSpPr txBox="1"/>
          <p:nvPr/>
        </p:nvSpPr>
        <p:spPr>
          <a:xfrm>
            <a:off x="5156448" y="3326160"/>
            <a:ext cx="609600" cy="246221"/>
          </a:xfrm>
          <a:prstGeom prst="rect">
            <a:avLst/>
          </a:prstGeom>
          <a:noFill/>
        </p:spPr>
        <p:txBody>
          <a:bodyPr wrap="square" rtlCol="0">
            <a:spAutoFit/>
          </a:bodyPr>
          <a:lstStyle/>
          <a:p>
            <a:r>
              <a:rPr lang="en-US" sz="1000" dirty="0" smtClean="0"/>
              <a:t>(…)</a:t>
            </a:r>
            <a:endParaRPr lang="en-US" sz="1000" dirty="0"/>
          </a:p>
        </p:txBody>
      </p:sp>
      <p:sp>
        <p:nvSpPr>
          <p:cNvPr id="86" name="TextBox 85"/>
          <p:cNvSpPr txBox="1"/>
          <p:nvPr/>
        </p:nvSpPr>
        <p:spPr>
          <a:xfrm>
            <a:off x="4249056" y="2589312"/>
            <a:ext cx="609600" cy="246221"/>
          </a:xfrm>
          <a:prstGeom prst="rect">
            <a:avLst/>
          </a:prstGeom>
          <a:noFill/>
        </p:spPr>
        <p:txBody>
          <a:bodyPr wrap="square" rtlCol="0">
            <a:spAutoFit/>
          </a:bodyPr>
          <a:lstStyle/>
          <a:p>
            <a:r>
              <a:rPr lang="en-US" sz="1000" dirty="0" smtClean="0"/>
              <a:t>(…)</a:t>
            </a:r>
            <a:endParaRPr lang="en-US" sz="1000" dirty="0"/>
          </a:p>
        </p:txBody>
      </p:sp>
      <p:sp>
        <p:nvSpPr>
          <p:cNvPr id="87" name="TextBox 86"/>
          <p:cNvSpPr txBox="1"/>
          <p:nvPr/>
        </p:nvSpPr>
        <p:spPr>
          <a:xfrm>
            <a:off x="4364360" y="3398168"/>
            <a:ext cx="609600" cy="246221"/>
          </a:xfrm>
          <a:prstGeom prst="rect">
            <a:avLst/>
          </a:prstGeom>
          <a:noFill/>
        </p:spPr>
        <p:txBody>
          <a:bodyPr wrap="square" rtlCol="0">
            <a:spAutoFit/>
          </a:bodyPr>
          <a:lstStyle/>
          <a:p>
            <a:r>
              <a:rPr lang="en-US" sz="1000" dirty="0" smtClean="0"/>
              <a:t>(…)</a:t>
            </a:r>
            <a:endParaRPr lang="en-US" sz="1000" dirty="0"/>
          </a:p>
        </p:txBody>
      </p:sp>
      <p:pic>
        <p:nvPicPr>
          <p:cNvPr id="89" name="Picture 2"/>
          <p:cNvPicPr>
            <a:picLocks noChangeAspect="1" noChangeArrowheads="1"/>
          </p:cNvPicPr>
          <p:nvPr/>
        </p:nvPicPr>
        <p:blipFill>
          <a:blip r:embed="rId7" cstate="print"/>
          <a:srcRect/>
          <a:stretch>
            <a:fillRect/>
          </a:stretch>
        </p:blipFill>
        <p:spPr bwMode="auto">
          <a:xfrm>
            <a:off x="6156176" y="5517232"/>
            <a:ext cx="304800" cy="390525"/>
          </a:xfrm>
          <a:prstGeom prst="rect">
            <a:avLst/>
          </a:prstGeom>
          <a:noFill/>
          <a:ln w="9525">
            <a:noFill/>
            <a:miter lim="800000"/>
            <a:headEnd/>
            <a:tailEnd/>
          </a:ln>
          <a:effectLst/>
        </p:spPr>
      </p:pic>
      <p:cxnSp>
        <p:nvCxnSpPr>
          <p:cNvPr id="90" name="Straight Arrow Connector 89"/>
          <p:cNvCxnSpPr>
            <a:stCxn id="89" idx="1"/>
          </p:cNvCxnSpPr>
          <p:nvPr/>
        </p:nvCxnSpPr>
        <p:spPr>
          <a:xfrm rot="10800000">
            <a:off x="5580112" y="3573017"/>
            <a:ext cx="576064" cy="2139479"/>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91" name="TextBox 90"/>
          <p:cNvSpPr txBox="1"/>
          <p:nvPr/>
        </p:nvSpPr>
        <p:spPr>
          <a:xfrm>
            <a:off x="3886200" y="4045386"/>
            <a:ext cx="1600200" cy="738664"/>
          </a:xfrm>
          <a:prstGeom prst="rect">
            <a:avLst/>
          </a:prstGeom>
          <a:noFill/>
        </p:spPr>
        <p:txBody>
          <a:bodyPr wrap="square" rtlCol="0">
            <a:spAutoFit/>
          </a:bodyPr>
          <a:lstStyle/>
          <a:p>
            <a:r>
              <a:rPr lang="en-US" sz="1400" dirty="0" smtClean="0">
                <a:latin typeface="Times New Roman" pitchFamily="18" charset="0"/>
                <a:cs typeface="Times New Roman" pitchFamily="18" charset="0"/>
              </a:rPr>
              <a:t>Analyze and reveal some privacy information</a:t>
            </a:r>
            <a:endParaRPr lang="en-US" sz="1400" dirty="0">
              <a:latin typeface="Times New Roman" pitchFamily="18" charset="0"/>
              <a:cs typeface="Times New Roman" pitchFamily="18" charset="0"/>
            </a:endParaRPr>
          </a:p>
        </p:txBody>
      </p:sp>
      <p:sp>
        <p:nvSpPr>
          <p:cNvPr id="96" name="TextBox 95"/>
          <p:cNvSpPr txBox="1"/>
          <p:nvPr/>
        </p:nvSpPr>
        <p:spPr>
          <a:xfrm>
            <a:off x="6934200" y="2844552"/>
            <a:ext cx="1090491" cy="369332"/>
          </a:xfrm>
          <a:prstGeom prst="rect">
            <a:avLst/>
          </a:prstGeom>
          <a:noFill/>
        </p:spPr>
        <p:txBody>
          <a:bodyPr wrap="none" rtlCol="0">
            <a:spAutoFit/>
          </a:bodyPr>
          <a:lstStyle/>
          <a:p>
            <a:r>
              <a:rPr lang="en-US" b="1" i="1" dirty="0" err="1" smtClean="0">
                <a:solidFill>
                  <a:schemeClr val="accent5">
                    <a:lumMod val="40000"/>
                    <a:lumOff val="60000"/>
                  </a:schemeClr>
                </a:solidFill>
              </a:rPr>
              <a:t>Facebook</a:t>
            </a:r>
            <a:endParaRPr lang="en-US" b="1" i="1" dirty="0">
              <a:solidFill>
                <a:schemeClr val="accent5">
                  <a:lumMod val="40000"/>
                  <a:lumOff val="60000"/>
                </a:schemeClr>
              </a:solidFill>
            </a:endParaRPr>
          </a:p>
        </p:txBody>
      </p:sp>
      <p:sp>
        <p:nvSpPr>
          <p:cNvPr id="97" name="TextBox 96"/>
          <p:cNvSpPr txBox="1"/>
          <p:nvPr/>
        </p:nvSpPr>
        <p:spPr>
          <a:xfrm>
            <a:off x="2857128" y="5793903"/>
            <a:ext cx="1219200" cy="307777"/>
          </a:xfrm>
          <a:prstGeom prst="rect">
            <a:avLst/>
          </a:prstGeom>
          <a:noFill/>
        </p:spPr>
        <p:txBody>
          <a:bodyPr wrap="square" rtlCol="0">
            <a:spAutoFit/>
          </a:bodyPr>
          <a:lstStyle/>
          <a:p>
            <a:r>
              <a:rPr lang="en-US" sz="1400" dirty="0" smtClean="0">
                <a:latin typeface="Times New Roman" pitchFamily="18" charset="0"/>
                <a:cs typeface="Times New Roman" pitchFamily="18" charset="0"/>
              </a:rPr>
              <a:t>Customers</a:t>
            </a:r>
            <a:endParaRPr lang="en-US" sz="1400" dirty="0">
              <a:latin typeface="Times New Roman" pitchFamily="18" charset="0"/>
              <a:cs typeface="Times New Roman" pitchFamily="18" charset="0"/>
            </a:endParaRPr>
          </a:p>
        </p:txBody>
      </p:sp>
      <p:pic>
        <p:nvPicPr>
          <p:cNvPr id="98" name="Picture 97" descr="pharmacy.png"/>
          <p:cNvPicPr>
            <a:picLocks noChangeAspect="1"/>
          </p:cNvPicPr>
          <p:nvPr/>
        </p:nvPicPr>
        <p:blipFill>
          <a:blip r:embed="rId8" cstate="print"/>
          <a:stretch>
            <a:fillRect/>
          </a:stretch>
        </p:blipFill>
        <p:spPr>
          <a:xfrm>
            <a:off x="762000" y="2667000"/>
            <a:ext cx="1219200" cy="1219200"/>
          </a:xfrm>
          <a:prstGeom prst="rect">
            <a:avLst/>
          </a:prstGeom>
        </p:spPr>
      </p:pic>
      <p:pic>
        <p:nvPicPr>
          <p:cNvPr id="99" name="Picture 98" descr="kchart.png"/>
          <p:cNvPicPr>
            <a:picLocks noChangeAspect="1"/>
          </p:cNvPicPr>
          <p:nvPr/>
        </p:nvPicPr>
        <p:blipFill>
          <a:blip r:embed="rId9" cstate="print"/>
          <a:stretch>
            <a:fillRect/>
          </a:stretch>
        </p:blipFill>
        <p:spPr>
          <a:xfrm>
            <a:off x="762000" y="4267200"/>
            <a:ext cx="990600" cy="990600"/>
          </a:xfrm>
          <a:prstGeom prst="rect">
            <a:avLst/>
          </a:prstGeom>
        </p:spPr>
      </p:pic>
      <p:pic>
        <p:nvPicPr>
          <p:cNvPr id="92" name="Picture 2"/>
          <p:cNvPicPr>
            <a:picLocks noChangeAspect="1" noChangeArrowheads="1"/>
          </p:cNvPicPr>
          <p:nvPr/>
        </p:nvPicPr>
        <p:blipFill>
          <a:blip r:embed="rId7" cstate="print"/>
          <a:srcRect/>
          <a:stretch>
            <a:fillRect/>
          </a:stretch>
        </p:blipFill>
        <p:spPr bwMode="auto">
          <a:xfrm>
            <a:off x="6804248" y="5589240"/>
            <a:ext cx="304800" cy="390525"/>
          </a:xfrm>
          <a:prstGeom prst="rect">
            <a:avLst/>
          </a:prstGeom>
          <a:noFill/>
          <a:ln w="9525">
            <a:noFill/>
            <a:miter lim="800000"/>
            <a:headEnd/>
            <a:tailEnd/>
          </a:ln>
          <a:effectLst/>
        </p:spPr>
      </p:pic>
      <p:cxnSp>
        <p:nvCxnSpPr>
          <p:cNvPr id="94" name="Straight Arrow Connector 93"/>
          <p:cNvCxnSpPr/>
          <p:nvPr/>
        </p:nvCxnSpPr>
        <p:spPr>
          <a:xfrm rot="16200000" flipV="1">
            <a:off x="5292080" y="4005064"/>
            <a:ext cx="1872208" cy="115212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a:stCxn id="89" idx="0"/>
          </p:cNvCxnSpPr>
          <p:nvPr/>
        </p:nvCxnSpPr>
        <p:spPr bwMode="auto">
          <a:xfrm rot="5400000" flipH="1" flipV="1">
            <a:off x="6484404" y="4837348"/>
            <a:ext cx="504056" cy="855712"/>
          </a:xfrm>
          <a:prstGeom prst="line">
            <a:avLst/>
          </a:prstGeom>
          <a:solidFill>
            <a:schemeClr val="accent1"/>
          </a:solidFill>
          <a:ln w="9525" cap="flat" cmpd="sng" algn="ctr">
            <a:solidFill>
              <a:srgbClr val="FF0000"/>
            </a:solidFill>
            <a:prstDash val="solid"/>
            <a:round/>
            <a:headEnd type="none" w="med" len="med"/>
            <a:tailEnd type="none" w="med" len="med"/>
          </a:ln>
          <a:effectLst/>
        </p:spPr>
      </p:cxnSp>
      <p:cxnSp>
        <p:nvCxnSpPr>
          <p:cNvPr id="103" name="Straight Connector 102"/>
          <p:cNvCxnSpPr>
            <a:stCxn id="49" idx="2"/>
          </p:cNvCxnSpPr>
          <p:nvPr/>
        </p:nvCxnSpPr>
        <p:spPr bwMode="auto">
          <a:xfrm rot="16200000" flipH="1">
            <a:off x="6211838" y="4708797"/>
            <a:ext cx="529555" cy="1087314"/>
          </a:xfrm>
          <a:prstGeom prst="line">
            <a:avLst/>
          </a:prstGeom>
          <a:solidFill>
            <a:schemeClr val="accent1"/>
          </a:solidFill>
          <a:ln w="9525" cap="flat" cmpd="sng" algn="ctr">
            <a:solidFill>
              <a:srgbClr val="FF0000"/>
            </a:solidFill>
            <a:prstDash val="solid"/>
            <a:round/>
            <a:headEnd type="none" w="med" len="med"/>
            <a:tailEnd type="none" w="med" len="med"/>
          </a:ln>
          <a:effectLst/>
        </p:spPr>
      </p:cxnSp>
      <p:cxnSp>
        <p:nvCxnSpPr>
          <p:cNvPr id="106" name="Straight Connector 105"/>
          <p:cNvCxnSpPr/>
          <p:nvPr/>
        </p:nvCxnSpPr>
        <p:spPr bwMode="auto">
          <a:xfrm rot="5400000">
            <a:off x="6840252" y="5193198"/>
            <a:ext cx="504058" cy="144014"/>
          </a:xfrm>
          <a:prstGeom prst="line">
            <a:avLst/>
          </a:prstGeom>
          <a:solidFill>
            <a:schemeClr val="accent1"/>
          </a:solidFill>
          <a:ln w="9525" cap="flat" cmpd="sng" algn="ctr">
            <a:solidFill>
              <a:srgbClr val="FF0000"/>
            </a:solidFill>
            <a:prstDash val="solid"/>
            <a:round/>
            <a:headEnd type="none" w="med" len="med"/>
            <a:tailEnd type="none" w="med" len="med"/>
          </a:ln>
          <a:effectLst/>
        </p:spPr>
      </p:cxnSp>
      <p:sp>
        <p:nvSpPr>
          <p:cNvPr id="88" name="Rounded Rectangle 87"/>
          <p:cNvSpPr/>
          <p:nvPr/>
        </p:nvSpPr>
        <p:spPr bwMode="auto">
          <a:xfrm>
            <a:off x="4572000" y="4077072"/>
            <a:ext cx="1864954" cy="442674"/>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marL="914400" indent="-457200"/>
            <a:r>
              <a:rPr lang="en-US" altLang="zh-CN" sz="2000" i="1" dirty="0" smtClean="0">
                <a:solidFill>
                  <a:srgbClr val="FF0000"/>
                </a:solidFill>
                <a:ea typeface="宋体" pitchFamily="2" charset="-122"/>
              </a:rPr>
              <a:t>Filtering</a:t>
            </a:r>
            <a:endParaRPr lang="zh-CN" altLang="en-US" sz="2000" i="1" dirty="0" smtClean="0">
              <a:solidFill>
                <a:srgbClr val="FF0000"/>
              </a:solidFill>
              <a:ea typeface="宋体" pitchFamily="2" charset="-122"/>
            </a:endParaRP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RLA on email networks </a:t>
            </a:r>
            <a:r>
              <a:rPr lang="en-US" altLang="zh-CN" baseline="30000" dirty="0" smtClean="0"/>
              <a:t>[11]</a:t>
            </a:r>
            <a:endParaRPr lang="zh-CN" altLang="en-US" baseline="30000" dirty="0"/>
          </a:p>
        </p:txBody>
      </p:sp>
      <p:sp>
        <p:nvSpPr>
          <p:cNvPr id="3" name="Content Placeholder 2"/>
          <p:cNvSpPr>
            <a:spLocks noGrp="1"/>
          </p:cNvSpPr>
          <p:nvPr>
            <p:ph idx="1"/>
          </p:nvPr>
        </p:nvSpPr>
        <p:spPr/>
        <p:txBody>
          <a:bodyPr>
            <a:normAutofit/>
          </a:bodyPr>
          <a:lstStyle/>
          <a:p>
            <a:r>
              <a:rPr lang="en-US" altLang="zh-CN" dirty="0" smtClean="0"/>
              <a:t>Random link attack (RLA)</a:t>
            </a:r>
          </a:p>
          <a:p>
            <a:pPr lvl="1"/>
            <a:r>
              <a:rPr lang="en-US" altLang="zh-CN" dirty="0" smtClean="0"/>
              <a:t>A group of noise nodes</a:t>
            </a:r>
          </a:p>
          <a:p>
            <a:pPr lvl="2"/>
            <a:r>
              <a:rPr lang="en-US" altLang="zh-CN" dirty="0" smtClean="0"/>
              <a:t>Form communities themselves</a:t>
            </a:r>
          </a:p>
          <a:p>
            <a:pPr lvl="3"/>
            <a:r>
              <a:rPr lang="en-US" altLang="zh-CN" dirty="0" smtClean="0"/>
              <a:t>Preventing to be filtered as outlier nodes</a:t>
            </a:r>
          </a:p>
          <a:p>
            <a:pPr lvl="2"/>
            <a:r>
              <a:rPr lang="en-US" altLang="zh-CN" dirty="0" smtClean="0"/>
              <a:t>Randomly link to a large number of victims</a:t>
            </a:r>
          </a:p>
        </p:txBody>
      </p:sp>
      <p:pic>
        <p:nvPicPr>
          <p:cNvPr id="4" name="Picture 5"/>
          <p:cNvPicPr>
            <a:picLocks noChangeAspect="1" noChangeArrowheads="1"/>
          </p:cNvPicPr>
          <p:nvPr/>
        </p:nvPicPr>
        <p:blipFill>
          <a:blip r:embed="rId3" cstate="print"/>
          <a:srcRect/>
          <a:stretch>
            <a:fillRect/>
          </a:stretch>
        </p:blipFill>
        <p:spPr bwMode="auto">
          <a:xfrm>
            <a:off x="1691680" y="4077072"/>
            <a:ext cx="2228850" cy="16764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7" name="Oval 6"/>
          <p:cNvSpPr/>
          <p:nvPr/>
        </p:nvSpPr>
        <p:spPr>
          <a:xfrm>
            <a:off x="5067672" y="4797152"/>
            <a:ext cx="152400" cy="1524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5571728" y="4932784"/>
            <a:ext cx="152400" cy="1524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5211688" y="4365104"/>
            <a:ext cx="152400" cy="1524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p:cNvCxnSpPr>
            <a:stCxn id="8" idx="0"/>
            <a:endCxn id="11" idx="5"/>
          </p:cNvCxnSpPr>
          <p:nvPr/>
        </p:nvCxnSpPr>
        <p:spPr>
          <a:xfrm rot="16200000" flipV="1">
            <a:off x="5276050" y="4560906"/>
            <a:ext cx="437598" cy="30615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11" idx="3"/>
            <a:endCxn id="7" idx="7"/>
          </p:cNvCxnSpPr>
          <p:nvPr/>
        </p:nvCxnSpPr>
        <p:spPr>
          <a:xfrm rot="5400000">
            <a:off x="5053738" y="4639202"/>
            <a:ext cx="324284" cy="3625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7" idx="6"/>
            <a:endCxn id="8" idx="2"/>
          </p:cNvCxnSpPr>
          <p:nvPr/>
        </p:nvCxnSpPr>
        <p:spPr>
          <a:xfrm>
            <a:off x="5220072" y="4873352"/>
            <a:ext cx="351656" cy="13563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11" idx="2"/>
          </p:cNvCxnSpPr>
          <p:nvPr/>
        </p:nvCxnSpPr>
        <p:spPr bwMode="auto">
          <a:xfrm rot="10800000">
            <a:off x="3707904" y="4437112"/>
            <a:ext cx="1503784" cy="4192"/>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4" name="Straight Connector 23"/>
          <p:cNvCxnSpPr>
            <a:stCxn id="7" idx="3"/>
          </p:cNvCxnSpPr>
          <p:nvPr/>
        </p:nvCxnSpPr>
        <p:spPr bwMode="auto">
          <a:xfrm rot="5400000" flipH="1">
            <a:off x="4405914" y="4243158"/>
            <a:ext cx="202090" cy="1166062"/>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6" name="Straight Connector 25"/>
          <p:cNvCxnSpPr>
            <a:stCxn id="11" idx="1"/>
          </p:cNvCxnSpPr>
          <p:nvPr/>
        </p:nvCxnSpPr>
        <p:spPr bwMode="auto">
          <a:xfrm rot="16200000" flipV="1">
            <a:off x="4207768" y="3361184"/>
            <a:ext cx="238342" cy="1814134"/>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8" name="Straight Connector 27"/>
          <p:cNvCxnSpPr>
            <a:stCxn id="11" idx="2"/>
          </p:cNvCxnSpPr>
          <p:nvPr/>
        </p:nvCxnSpPr>
        <p:spPr bwMode="auto">
          <a:xfrm rot="10800000" flipV="1">
            <a:off x="3851920" y="4441304"/>
            <a:ext cx="1359768" cy="211832"/>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30" name="Straight Connector 29"/>
          <p:cNvCxnSpPr>
            <a:stCxn id="7" idx="3"/>
          </p:cNvCxnSpPr>
          <p:nvPr/>
        </p:nvCxnSpPr>
        <p:spPr bwMode="auto">
          <a:xfrm rot="5400000">
            <a:off x="4283968" y="4423178"/>
            <a:ext cx="301966" cy="1310078"/>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32" name="Straight Connector 31"/>
          <p:cNvCxnSpPr>
            <a:stCxn id="7" idx="3"/>
          </p:cNvCxnSpPr>
          <p:nvPr/>
        </p:nvCxnSpPr>
        <p:spPr bwMode="auto">
          <a:xfrm rot="5400000">
            <a:off x="4391980" y="4387174"/>
            <a:ext cx="157950" cy="123807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34" name="Straight Connector 33"/>
          <p:cNvCxnSpPr>
            <a:stCxn id="8" idx="4"/>
          </p:cNvCxnSpPr>
          <p:nvPr/>
        </p:nvCxnSpPr>
        <p:spPr bwMode="auto">
          <a:xfrm rot="5400000">
            <a:off x="4425888" y="4223184"/>
            <a:ext cx="360040" cy="208404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36" name="Straight Connector 35"/>
          <p:cNvCxnSpPr>
            <a:stCxn id="8" idx="4"/>
          </p:cNvCxnSpPr>
          <p:nvPr/>
        </p:nvCxnSpPr>
        <p:spPr bwMode="auto">
          <a:xfrm rot="5400000">
            <a:off x="4209864" y="4151176"/>
            <a:ext cx="504056" cy="2372072"/>
          </a:xfrm>
          <a:prstGeom prst="line">
            <a:avLst/>
          </a:prstGeom>
          <a:solidFill>
            <a:schemeClr val="accent1"/>
          </a:solidFill>
          <a:ln w="9525" cap="flat" cmpd="sng" algn="ctr">
            <a:solidFill>
              <a:schemeClr val="tx1"/>
            </a:solidFill>
            <a:prstDash val="solid"/>
            <a:round/>
            <a:headEnd type="none" w="med" len="med"/>
            <a:tailEnd type="none" w="med" len="med"/>
          </a:ln>
          <a:effectLst/>
        </p:spPr>
      </p:cxn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z="4000" dirty="0" smtClean="0"/>
              <a:t>Observations</a:t>
            </a:r>
            <a:endParaRPr lang="zh-CN" altLang="en-US" dirty="0"/>
          </a:p>
        </p:txBody>
      </p:sp>
      <p:sp>
        <p:nvSpPr>
          <p:cNvPr id="4" name="Date Placeholder 3"/>
          <p:cNvSpPr>
            <a:spLocks noGrp="1"/>
          </p:cNvSpPr>
          <p:nvPr>
            <p:ph type="dt" sz="half" idx="10"/>
          </p:nvPr>
        </p:nvSpPr>
        <p:spPr/>
        <p:txBody>
          <a:bodyPr/>
          <a:lstStyle/>
          <a:p>
            <a:pPr>
              <a:defRPr/>
            </a:pPr>
            <a:fld id="{B0DB3B57-E521-4D6A-BED5-76BE30EF54E1}" type="datetime1">
              <a:rPr lang="en-US" altLang="zh-CN" smtClean="0"/>
              <a:pPr>
                <a:defRPr/>
              </a:pPr>
              <a:t>12/2/17</a:t>
            </a:fld>
            <a:endParaRPr lang="en-US" altLang="zh-CN"/>
          </a:p>
        </p:txBody>
      </p:sp>
      <p:sp>
        <p:nvSpPr>
          <p:cNvPr id="5" name="Oval 4"/>
          <p:cNvSpPr/>
          <p:nvPr/>
        </p:nvSpPr>
        <p:spPr>
          <a:xfrm>
            <a:off x="611560" y="2852936"/>
            <a:ext cx="152400" cy="1524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1259632" y="2780928"/>
            <a:ext cx="152400" cy="152400"/>
          </a:xfrm>
          <a:prstGeom prst="ellipse">
            <a:avLst/>
          </a:prstGeom>
          <a:solidFill>
            <a:srgbClr val="FF000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899592" y="2213248"/>
            <a:ext cx="152400" cy="1524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a:stCxn id="6" idx="0"/>
            <a:endCxn id="7" idx="5"/>
          </p:cNvCxnSpPr>
          <p:nvPr/>
        </p:nvCxnSpPr>
        <p:spPr>
          <a:xfrm rot="16200000" flipV="1">
            <a:off x="963954" y="2409050"/>
            <a:ext cx="437598" cy="30615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a:stCxn id="7" idx="3"/>
            <a:endCxn id="5" idx="7"/>
          </p:cNvCxnSpPr>
          <p:nvPr/>
        </p:nvCxnSpPr>
        <p:spPr>
          <a:xfrm rot="5400000">
            <a:off x="565814" y="2519158"/>
            <a:ext cx="531924" cy="18026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5" idx="6"/>
            <a:endCxn id="6" idx="2"/>
          </p:cNvCxnSpPr>
          <p:nvPr/>
        </p:nvCxnSpPr>
        <p:spPr>
          <a:xfrm flipV="1">
            <a:off x="763960" y="2857128"/>
            <a:ext cx="495672" cy="7200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20" name="Oval 19"/>
          <p:cNvSpPr/>
          <p:nvPr/>
        </p:nvSpPr>
        <p:spPr>
          <a:xfrm>
            <a:off x="1691680" y="1916832"/>
            <a:ext cx="152400" cy="1524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1043608" y="2924944"/>
            <a:ext cx="648072" cy="276999"/>
          </a:xfrm>
          <a:prstGeom prst="rect">
            <a:avLst/>
          </a:prstGeom>
          <a:noFill/>
        </p:spPr>
        <p:txBody>
          <a:bodyPr wrap="square" rtlCol="0">
            <a:spAutoFit/>
          </a:bodyPr>
          <a:lstStyle/>
          <a:p>
            <a:r>
              <a:rPr lang="en-US" altLang="zh-CN" sz="1200" dirty="0" smtClean="0"/>
              <a:t>noise</a:t>
            </a:r>
            <a:endParaRPr lang="zh-CN" altLang="en-US" sz="1200" dirty="0"/>
          </a:p>
        </p:txBody>
      </p:sp>
      <p:sp>
        <p:nvSpPr>
          <p:cNvPr id="22" name="Oval 21"/>
          <p:cNvSpPr/>
          <p:nvPr/>
        </p:nvSpPr>
        <p:spPr>
          <a:xfrm>
            <a:off x="2187352" y="2204864"/>
            <a:ext cx="152400" cy="1524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a:off x="2043336" y="2916560"/>
            <a:ext cx="152400" cy="1524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1547664" y="3276600"/>
            <a:ext cx="152400" cy="1524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Straight Connector 25"/>
          <p:cNvCxnSpPr>
            <a:stCxn id="6" idx="0"/>
            <a:endCxn id="20" idx="3"/>
          </p:cNvCxnSpPr>
          <p:nvPr/>
        </p:nvCxnSpPr>
        <p:spPr bwMode="auto">
          <a:xfrm rot="5400000" flipH="1" flipV="1">
            <a:off x="1157908" y="2224838"/>
            <a:ext cx="734014" cy="37816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8" name="Straight Connector 27"/>
          <p:cNvCxnSpPr>
            <a:stCxn id="6" idx="7"/>
            <a:endCxn id="22" idx="2"/>
          </p:cNvCxnSpPr>
          <p:nvPr/>
        </p:nvCxnSpPr>
        <p:spPr bwMode="auto">
          <a:xfrm rot="5400000" flipH="1" flipV="1">
            <a:off x="1527442" y="2143336"/>
            <a:ext cx="522182" cy="797638"/>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30" name="Straight Connector 29"/>
          <p:cNvCxnSpPr>
            <a:stCxn id="6" idx="6"/>
            <a:endCxn id="23" idx="1"/>
          </p:cNvCxnSpPr>
          <p:nvPr/>
        </p:nvCxnSpPr>
        <p:spPr bwMode="auto">
          <a:xfrm>
            <a:off x="1412032" y="2857128"/>
            <a:ext cx="653622" cy="8175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32" name="Straight Connector 31"/>
          <p:cNvCxnSpPr>
            <a:stCxn id="6" idx="6"/>
            <a:endCxn id="24" idx="1"/>
          </p:cNvCxnSpPr>
          <p:nvPr/>
        </p:nvCxnSpPr>
        <p:spPr bwMode="auto">
          <a:xfrm>
            <a:off x="1412032" y="2857128"/>
            <a:ext cx="157950" cy="44179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48" name="Oval 47"/>
          <p:cNvSpPr/>
          <p:nvPr/>
        </p:nvSpPr>
        <p:spPr>
          <a:xfrm>
            <a:off x="1187624" y="1844824"/>
            <a:ext cx="152400" cy="1524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9" name="Straight Connector 48"/>
          <p:cNvCxnSpPr>
            <a:stCxn id="6" idx="0"/>
            <a:endCxn id="48" idx="4"/>
          </p:cNvCxnSpPr>
          <p:nvPr/>
        </p:nvCxnSpPr>
        <p:spPr bwMode="auto">
          <a:xfrm rot="16200000" flipV="1">
            <a:off x="907976" y="2353072"/>
            <a:ext cx="783704" cy="72008"/>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61" name="TextBox 60"/>
          <p:cNvSpPr txBox="1"/>
          <p:nvPr/>
        </p:nvSpPr>
        <p:spPr>
          <a:xfrm>
            <a:off x="35496" y="3667090"/>
            <a:ext cx="4104456" cy="553998"/>
          </a:xfrm>
          <a:prstGeom prst="rect">
            <a:avLst/>
          </a:prstGeom>
          <a:noFill/>
        </p:spPr>
        <p:txBody>
          <a:bodyPr wrap="square" rtlCol="0">
            <a:spAutoFit/>
          </a:bodyPr>
          <a:lstStyle/>
          <a:p>
            <a:pPr algn="l"/>
            <a:r>
              <a:rPr lang="en-US" altLang="zh-CN" sz="1200" dirty="0" smtClean="0"/>
              <a:t>[1] Victims are randomly selected</a:t>
            </a:r>
          </a:p>
          <a:p>
            <a:pPr lvl="1" algn="l"/>
            <a:r>
              <a:rPr lang="en-US" altLang="zh-CN" sz="1200" dirty="0" smtClean="0"/>
              <a:t>Most of their friends do not have connection</a:t>
            </a:r>
          </a:p>
        </p:txBody>
      </p:sp>
      <p:grpSp>
        <p:nvGrpSpPr>
          <p:cNvPr id="64" name="Group 63"/>
          <p:cNvGrpSpPr/>
          <p:nvPr/>
        </p:nvGrpSpPr>
        <p:grpSpPr>
          <a:xfrm>
            <a:off x="179512" y="4365104"/>
            <a:ext cx="4104456" cy="1152128"/>
            <a:chOff x="683568" y="4365104"/>
            <a:chExt cx="4104456" cy="1152128"/>
          </a:xfrm>
        </p:grpSpPr>
        <p:sp>
          <p:nvSpPr>
            <p:cNvPr id="62" name="Down Arrow 61"/>
            <p:cNvSpPr/>
            <p:nvPr/>
          </p:nvSpPr>
          <p:spPr bwMode="auto">
            <a:xfrm>
              <a:off x="1763688" y="4365104"/>
              <a:ext cx="504056" cy="504056"/>
            </a:xfrm>
            <a:prstGeom prst="downArrow">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spAutoFit/>
            </a:bodyPr>
            <a:lstStyle/>
            <a:p>
              <a:pPr marL="914400" marR="0" indent="-457200" algn="ctr" defTabSz="914400" rtl="0" eaLnBrk="1" fontAlgn="base" latinLnBrk="0" hangingPunct="1">
                <a:lnSpc>
                  <a:spcPct val="100000"/>
                </a:lnSpc>
                <a:spcBef>
                  <a:spcPct val="50000"/>
                </a:spcBef>
                <a:spcAft>
                  <a:spcPct val="0"/>
                </a:spcAft>
                <a:buClrTx/>
                <a:buSzTx/>
                <a:buFontTx/>
                <a:buNone/>
                <a:tabLst/>
              </a:pPr>
              <a:endParaRPr kumimoji="0" lang="zh-CN" altLang="en-US" sz="2500" b="0" i="0" u="none" strike="noStrike" cap="none" normalizeH="0" baseline="0" smtClean="0">
                <a:ln>
                  <a:noFill/>
                </a:ln>
                <a:solidFill>
                  <a:schemeClr val="tx1"/>
                </a:solidFill>
                <a:effectLst/>
                <a:latin typeface="Verdana" pitchFamily="34" charset="0"/>
                <a:ea typeface="宋体" pitchFamily="2" charset="-122"/>
              </a:endParaRPr>
            </a:p>
          </p:txBody>
        </p:sp>
        <p:sp>
          <p:nvSpPr>
            <p:cNvPr id="63" name="TextBox 62"/>
            <p:cNvSpPr txBox="1"/>
            <p:nvPr/>
          </p:nvSpPr>
          <p:spPr>
            <a:xfrm>
              <a:off x="683568" y="4963234"/>
              <a:ext cx="4104456" cy="553998"/>
            </a:xfrm>
            <a:prstGeom prst="rect">
              <a:avLst/>
            </a:prstGeom>
            <a:noFill/>
          </p:spPr>
          <p:txBody>
            <a:bodyPr wrap="square" rtlCol="0">
              <a:spAutoFit/>
            </a:bodyPr>
            <a:lstStyle/>
            <a:p>
              <a:pPr algn="l"/>
              <a:r>
                <a:rPr lang="en-US" altLang="zh-CN" sz="1200" dirty="0" smtClean="0"/>
                <a:t>Cluster Coefficient is small</a:t>
              </a:r>
            </a:p>
            <a:p>
              <a:pPr algn="l"/>
              <a:r>
                <a:rPr lang="en-US" altLang="zh-CN" sz="1200" dirty="0" smtClean="0"/>
                <a:t>Triangle ratio is very low</a:t>
              </a:r>
            </a:p>
          </p:txBody>
        </p:sp>
      </p:grpSp>
      <p:grpSp>
        <p:nvGrpSpPr>
          <p:cNvPr id="70" name="Group 69"/>
          <p:cNvGrpSpPr/>
          <p:nvPr/>
        </p:nvGrpSpPr>
        <p:grpSpPr>
          <a:xfrm>
            <a:off x="3851920" y="1916832"/>
            <a:ext cx="4104456" cy="2005191"/>
            <a:chOff x="4355976" y="1916832"/>
            <a:chExt cx="4104456" cy="2005191"/>
          </a:xfrm>
        </p:grpSpPr>
        <p:grpSp>
          <p:nvGrpSpPr>
            <p:cNvPr id="65" name="Group 64"/>
            <p:cNvGrpSpPr/>
            <p:nvPr/>
          </p:nvGrpSpPr>
          <p:grpSpPr>
            <a:xfrm>
              <a:off x="4499992" y="1916832"/>
              <a:ext cx="1728192" cy="1512168"/>
              <a:chOff x="4499992" y="1916832"/>
              <a:chExt cx="1728192" cy="1512168"/>
            </a:xfrm>
          </p:grpSpPr>
          <p:sp>
            <p:nvSpPr>
              <p:cNvPr id="33" name="Oval 32"/>
              <p:cNvSpPr/>
              <p:nvPr/>
            </p:nvSpPr>
            <p:spPr>
              <a:xfrm>
                <a:off x="4499992" y="2852936"/>
                <a:ext cx="152400" cy="1524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p:cNvSpPr/>
              <p:nvPr/>
            </p:nvSpPr>
            <p:spPr>
              <a:xfrm>
                <a:off x="5148064" y="2780928"/>
                <a:ext cx="152400" cy="152400"/>
              </a:xfrm>
              <a:prstGeom prst="ellipse">
                <a:avLst/>
              </a:prstGeom>
              <a:solidFill>
                <a:srgbClr val="FFC00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8" name="Straight Connector 37"/>
              <p:cNvCxnSpPr>
                <a:stCxn id="33" idx="6"/>
                <a:endCxn id="34" idx="2"/>
              </p:cNvCxnSpPr>
              <p:nvPr/>
            </p:nvCxnSpPr>
            <p:spPr>
              <a:xfrm flipV="1">
                <a:off x="4652392" y="2857128"/>
                <a:ext cx="495672" cy="7200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39" name="Oval 38"/>
              <p:cNvSpPr/>
              <p:nvPr/>
            </p:nvSpPr>
            <p:spPr>
              <a:xfrm>
                <a:off x="5580112" y="1916832"/>
                <a:ext cx="152400" cy="1524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p:cNvSpPr txBox="1"/>
              <p:nvPr/>
            </p:nvSpPr>
            <p:spPr>
              <a:xfrm>
                <a:off x="4788024" y="2924944"/>
                <a:ext cx="792088" cy="276999"/>
              </a:xfrm>
              <a:prstGeom prst="rect">
                <a:avLst/>
              </a:prstGeom>
              <a:noFill/>
            </p:spPr>
            <p:txBody>
              <a:bodyPr wrap="square" rtlCol="0">
                <a:spAutoFit/>
              </a:bodyPr>
              <a:lstStyle/>
              <a:p>
                <a:r>
                  <a:rPr lang="en-US" altLang="zh-CN" sz="1200" dirty="0" smtClean="0"/>
                  <a:t>normal</a:t>
                </a:r>
                <a:endParaRPr lang="zh-CN" altLang="en-US" sz="1200" dirty="0"/>
              </a:p>
            </p:txBody>
          </p:sp>
          <p:sp>
            <p:nvSpPr>
              <p:cNvPr id="41" name="Oval 40"/>
              <p:cNvSpPr/>
              <p:nvPr/>
            </p:nvSpPr>
            <p:spPr>
              <a:xfrm>
                <a:off x="6075784" y="2204864"/>
                <a:ext cx="152400" cy="1524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a:off x="5931768" y="2916560"/>
                <a:ext cx="152400" cy="1524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a:off x="5436096" y="3276600"/>
                <a:ext cx="152400" cy="1524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4" name="Straight Connector 43"/>
              <p:cNvCxnSpPr>
                <a:stCxn id="34" idx="0"/>
                <a:endCxn id="39" idx="3"/>
              </p:cNvCxnSpPr>
              <p:nvPr/>
            </p:nvCxnSpPr>
            <p:spPr bwMode="auto">
              <a:xfrm rot="5400000" flipH="1" flipV="1">
                <a:off x="5046340" y="2224838"/>
                <a:ext cx="734014" cy="37816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45" name="Straight Connector 44"/>
              <p:cNvCxnSpPr>
                <a:stCxn id="34" idx="6"/>
                <a:endCxn id="41" idx="2"/>
              </p:cNvCxnSpPr>
              <p:nvPr/>
            </p:nvCxnSpPr>
            <p:spPr bwMode="auto">
              <a:xfrm flipV="1">
                <a:off x="5300464" y="2281064"/>
                <a:ext cx="775320" cy="576064"/>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46" name="Straight Connector 45"/>
              <p:cNvCxnSpPr>
                <a:stCxn id="34" idx="6"/>
                <a:endCxn id="42" idx="1"/>
              </p:cNvCxnSpPr>
              <p:nvPr/>
            </p:nvCxnSpPr>
            <p:spPr bwMode="auto">
              <a:xfrm>
                <a:off x="5300464" y="2857128"/>
                <a:ext cx="653622" cy="8175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47" name="Straight Connector 46"/>
              <p:cNvCxnSpPr>
                <a:stCxn id="34" idx="6"/>
                <a:endCxn id="43" idx="1"/>
              </p:cNvCxnSpPr>
              <p:nvPr/>
            </p:nvCxnSpPr>
            <p:spPr bwMode="auto">
              <a:xfrm>
                <a:off x="5300464" y="2857128"/>
                <a:ext cx="157950" cy="44179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52" name="Straight Connector 51"/>
              <p:cNvCxnSpPr>
                <a:stCxn id="41" idx="2"/>
                <a:endCxn id="39" idx="4"/>
              </p:cNvCxnSpPr>
              <p:nvPr/>
            </p:nvCxnSpPr>
            <p:spPr bwMode="auto">
              <a:xfrm rot="10800000">
                <a:off x="5656312" y="2069232"/>
                <a:ext cx="419472" cy="211832"/>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55" name="Straight Connector 54"/>
              <p:cNvCxnSpPr>
                <a:stCxn id="43" idx="0"/>
                <a:endCxn id="42" idx="1"/>
              </p:cNvCxnSpPr>
              <p:nvPr/>
            </p:nvCxnSpPr>
            <p:spPr bwMode="auto">
              <a:xfrm rot="5400000" flipH="1" flipV="1">
                <a:off x="5564330" y="2886844"/>
                <a:ext cx="337722" cy="44179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58" name="Straight Connector 57"/>
              <p:cNvCxnSpPr>
                <a:stCxn id="42" idx="1"/>
                <a:endCxn id="39" idx="4"/>
              </p:cNvCxnSpPr>
              <p:nvPr/>
            </p:nvCxnSpPr>
            <p:spPr bwMode="auto">
              <a:xfrm rot="16200000" flipV="1">
                <a:off x="5370376" y="2355168"/>
                <a:ext cx="869646" cy="297774"/>
              </a:xfrm>
              <a:prstGeom prst="line">
                <a:avLst/>
              </a:prstGeom>
              <a:solidFill>
                <a:schemeClr val="accent1"/>
              </a:solidFill>
              <a:ln w="9525" cap="flat" cmpd="sng" algn="ctr">
                <a:solidFill>
                  <a:schemeClr val="tx1"/>
                </a:solidFill>
                <a:prstDash val="solid"/>
                <a:round/>
                <a:headEnd type="none" w="med" len="med"/>
                <a:tailEnd type="none" w="med" len="med"/>
              </a:ln>
              <a:effectLst/>
            </p:spPr>
          </p:cxnSp>
        </p:grpSp>
        <p:sp>
          <p:nvSpPr>
            <p:cNvPr id="66" name="TextBox 65"/>
            <p:cNvSpPr txBox="1"/>
            <p:nvPr/>
          </p:nvSpPr>
          <p:spPr>
            <a:xfrm>
              <a:off x="4355976" y="3645024"/>
              <a:ext cx="4104456" cy="276999"/>
            </a:xfrm>
            <a:prstGeom prst="rect">
              <a:avLst/>
            </a:prstGeom>
            <a:noFill/>
          </p:spPr>
          <p:txBody>
            <a:bodyPr wrap="square" rtlCol="0">
              <a:spAutoFit/>
            </a:bodyPr>
            <a:lstStyle/>
            <a:p>
              <a:pPr algn="l"/>
              <a:r>
                <a:rPr lang="en-US" altLang="zh-CN" sz="1200" dirty="0" smtClean="0"/>
                <a:t>Most of its friends know each other</a:t>
              </a:r>
            </a:p>
          </p:txBody>
        </p:sp>
      </p:grpSp>
      <p:grpSp>
        <p:nvGrpSpPr>
          <p:cNvPr id="67" name="Group 66"/>
          <p:cNvGrpSpPr/>
          <p:nvPr/>
        </p:nvGrpSpPr>
        <p:grpSpPr>
          <a:xfrm>
            <a:off x="3851920" y="4365104"/>
            <a:ext cx="4104456" cy="1152128"/>
            <a:chOff x="683568" y="4365104"/>
            <a:chExt cx="4104456" cy="1152128"/>
          </a:xfrm>
        </p:grpSpPr>
        <p:sp>
          <p:nvSpPr>
            <p:cNvPr id="68" name="Down Arrow 67"/>
            <p:cNvSpPr/>
            <p:nvPr/>
          </p:nvSpPr>
          <p:spPr bwMode="auto">
            <a:xfrm>
              <a:off x="1763688" y="4365104"/>
              <a:ext cx="504056" cy="504056"/>
            </a:xfrm>
            <a:prstGeom prst="downArrow">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spAutoFit/>
            </a:bodyPr>
            <a:lstStyle/>
            <a:p>
              <a:pPr marL="914400" marR="0" indent="-457200" algn="ctr" defTabSz="914400" rtl="0" eaLnBrk="1" fontAlgn="base" latinLnBrk="0" hangingPunct="1">
                <a:lnSpc>
                  <a:spcPct val="100000"/>
                </a:lnSpc>
                <a:spcBef>
                  <a:spcPct val="50000"/>
                </a:spcBef>
                <a:spcAft>
                  <a:spcPct val="0"/>
                </a:spcAft>
                <a:buClrTx/>
                <a:buSzTx/>
                <a:buFontTx/>
                <a:buNone/>
                <a:tabLst/>
              </a:pPr>
              <a:endParaRPr kumimoji="0" lang="zh-CN" altLang="en-US" sz="2500" b="0" i="0" u="none" strike="noStrike" cap="none" normalizeH="0" baseline="0" smtClean="0">
                <a:ln>
                  <a:noFill/>
                </a:ln>
                <a:solidFill>
                  <a:schemeClr val="tx1"/>
                </a:solidFill>
                <a:effectLst/>
                <a:latin typeface="Verdana" pitchFamily="34" charset="0"/>
                <a:ea typeface="宋体" pitchFamily="2" charset="-122"/>
              </a:endParaRPr>
            </a:p>
          </p:txBody>
        </p:sp>
        <p:sp>
          <p:nvSpPr>
            <p:cNvPr id="69" name="TextBox 68"/>
            <p:cNvSpPr txBox="1"/>
            <p:nvPr/>
          </p:nvSpPr>
          <p:spPr>
            <a:xfrm>
              <a:off x="683568" y="4963234"/>
              <a:ext cx="4104456" cy="553998"/>
            </a:xfrm>
            <a:prstGeom prst="rect">
              <a:avLst/>
            </a:prstGeom>
            <a:noFill/>
          </p:spPr>
          <p:txBody>
            <a:bodyPr wrap="square" rtlCol="0">
              <a:spAutoFit/>
            </a:bodyPr>
            <a:lstStyle/>
            <a:p>
              <a:pPr algn="l"/>
              <a:r>
                <a:rPr lang="en-US" altLang="zh-CN" sz="1200" dirty="0" smtClean="0"/>
                <a:t>Cluster Coefficient is large</a:t>
              </a:r>
            </a:p>
            <a:p>
              <a:pPr algn="l"/>
              <a:r>
                <a:rPr lang="en-US" altLang="zh-CN" sz="1200" dirty="0" smtClean="0"/>
                <a:t>Triangle ratio is high</a:t>
              </a:r>
            </a:p>
          </p:txBody>
        </p:sp>
      </p:grpSp>
      <p:grpSp>
        <p:nvGrpSpPr>
          <p:cNvPr id="88" name="Group 87"/>
          <p:cNvGrpSpPr/>
          <p:nvPr/>
        </p:nvGrpSpPr>
        <p:grpSpPr>
          <a:xfrm>
            <a:off x="7020272" y="2348880"/>
            <a:ext cx="1728192" cy="1757809"/>
            <a:chOff x="7020272" y="2348880"/>
            <a:chExt cx="1728192" cy="1757809"/>
          </a:xfrm>
        </p:grpSpPr>
        <p:grpSp>
          <p:nvGrpSpPr>
            <p:cNvPr id="86" name="Group 85"/>
            <p:cNvGrpSpPr/>
            <p:nvPr/>
          </p:nvGrpSpPr>
          <p:grpSpPr>
            <a:xfrm>
              <a:off x="7380312" y="2348880"/>
              <a:ext cx="720080" cy="720080"/>
              <a:chOff x="7380312" y="2348880"/>
              <a:chExt cx="720080" cy="720080"/>
            </a:xfrm>
          </p:grpSpPr>
          <p:sp>
            <p:nvSpPr>
              <p:cNvPr id="73" name="Oval 72"/>
              <p:cNvSpPr/>
              <p:nvPr/>
            </p:nvSpPr>
            <p:spPr>
              <a:xfrm>
                <a:off x="7380312" y="2780928"/>
                <a:ext cx="152400" cy="1524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p:cNvSpPr/>
              <p:nvPr/>
            </p:nvSpPr>
            <p:spPr>
              <a:xfrm>
                <a:off x="7884368" y="2916560"/>
                <a:ext cx="152400" cy="1524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p:cNvSpPr/>
              <p:nvPr/>
            </p:nvSpPr>
            <p:spPr>
              <a:xfrm>
                <a:off x="7524328" y="2348880"/>
                <a:ext cx="152400" cy="1524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6" name="Straight Connector 75"/>
              <p:cNvCxnSpPr>
                <a:stCxn id="74" idx="0"/>
                <a:endCxn id="75" idx="5"/>
              </p:cNvCxnSpPr>
              <p:nvPr/>
            </p:nvCxnSpPr>
            <p:spPr>
              <a:xfrm rot="16200000" flipV="1">
                <a:off x="7588690" y="2544682"/>
                <a:ext cx="437598" cy="30615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a:stCxn id="75" idx="3"/>
                <a:endCxn id="73" idx="7"/>
              </p:cNvCxnSpPr>
              <p:nvPr/>
            </p:nvCxnSpPr>
            <p:spPr>
              <a:xfrm rot="5400000">
                <a:off x="7366378" y="2622978"/>
                <a:ext cx="324284" cy="3625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a:stCxn id="73" idx="6"/>
                <a:endCxn id="74" idx="2"/>
              </p:cNvCxnSpPr>
              <p:nvPr/>
            </p:nvCxnSpPr>
            <p:spPr>
              <a:xfrm>
                <a:off x="7532712" y="2857128"/>
                <a:ext cx="351656" cy="13563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79" name="Oval 78"/>
              <p:cNvSpPr/>
              <p:nvPr/>
            </p:nvSpPr>
            <p:spPr>
              <a:xfrm>
                <a:off x="7947992" y="2420888"/>
                <a:ext cx="152400" cy="1524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0" name="Straight Connector 79"/>
              <p:cNvCxnSpPr>
                <a:stCxn id="79" idx="3"/>
                <a:endCxn id="75" idx="6"/>
              </p:cNvCxnSpPr>
              <p:nvPr/>
            </p:nvCxnSpPr>
            <p:spPr>
              <a:xfrm rot="5400000" flipH="1">
                <a:off x="7760574" y="2341234"/>
                <a:ext cx="125890" cy="29358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a:stCxn id="79" idx="3"/>
                <a:endCxn id="73" idx="6"/>
              </p:cNvCxnSpPr>
              <p:nvPr/>
            </p:nvCxnSpPr>
            <p:spPr>
              <a:xfrm rot="5400000">
                <a:off x="7598432" y="2485250"/>
                <a:ext cx="306158" cy="43759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87" name="TextBox 86"/>
            <p:cNvSpPr txBox="1"/>
            <p:nvPr/>
          </p:nvSpPr>
          <p:spPr>
            <a:xfrm>
              <a:off x="7020272" y="3645024"/>
              <a:ext cx="1728192" cy="461665"/>
            </a:xfrm>
            <a:prstGeom prst="rect">
              <a:avLst/>
            </a:prstGeom>
            <a:noFill/>
          </p:spPr>
          <p:txBody>
            <a:bodyPr wrap="square" rtlCol="0">
              <a:spAutoFit/>
            </a:bodyPr>
            <a:lstStyle/>
            <a:p>
              <a:r>
                <a:rPr lang="en-US" altLang="zh-CN" sz="1200" dirty="0" smtClean="0"/>
                <a:t>The noise nodes form communities</a:t>
              </a:r>
              <a:endParaRPr lang="zh-CN" altLang="en-US" sz="1200" dirty="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z="4000" dirty="0" smtClean="0"/>
              <a:t>Two step filtering</a:t>
            </a:r>
            <a:endParaRPr lang="zh-CN" altLang="en-US" dirty="0"/>
          </a:p>
        </p:txBody>
      </p:sp>
      <p:sp>
        <p:nvSpPr>
          <p:cNvPr id="4" name="Date Placeholder 3"/>
          <p:cNvSpPr>
            <a:spLocks noGrp="1"/>
          </p:cNvSpPr>
          <p:nvPr>
            <p:ph type="dt" sz="half" idx="10"/>
          </p:nvPr>
        </p:nvSpPr>
        <p:spPr/>
        <p:txBody>
          <a:bodyPr/>
          <a:lstStyle/>
          <a:p>
            <a:pPr>
              <a:defRPr/>
            </a:pPr>
            <a:fld id="{B0DB3B57-E521-4D6A-BED5-76BE30EF54E1}" type="datetime1">
              <a:rPr lang="en-US" altLang="zh-CN" smtClean="0"/>
              <a:pPr>
                <a:defRPr/>
              </a:pPr>
              <a:t>12/2/17</a:t>
            </a:fld>
            <a:endParaRPr lang="en-US" altLang="zh-CN"/>
          </a:p>
        </p:txBody>
      </p:sp>
      <p:sp>
        <p:nvSpPr>
          <p:cNvPr id="5" name="Oval 4"/>
          <p:cNvSpPr/>
          <p:nvPr/>
        </p:nvSpPr>
        <p:spPr>
          <a:xfrm>
            <a:off x="611560" y="2852936"/>
            <a:ext cx="152400" cy="1524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1259632" y="2780928"/>
            <a:ext cx="152400" cy="152400"/>
          </a:xfrm>
          <a:prstGeom prst="ellipse">
            <a:avLst/>
          </a:prstGeom>
          <a:solidFill>
            <a:srgbClr val="FF000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899592" y="2213248"/>
            <a:ext cx="152400" cy="1524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a:stCxn id="6" idx="0"/>
            <a:endCxn id="7" idx="5"/>
          </p:cNvCxnSpPr>
          <p:nvPr/>
        </p:nvCxnSpPr>
        <p:spPr>
          <a:xfrm rot="16200000" flipV="1">
            <a:off x="963954" y="2409050"/>
            <a:ext cx="437598" cy="30615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a:stCxn id="7" idx="3"/>
            <a:endCxn id="5" idx="7"/>
          </p:cNvCxnSpPr>
          <p:nvPr/>
        </p:nvCxnSpPr>
        <p:spPr>
          <a:xfrm rot="5400000">
            <a:off x="565814" y="2519158"/>
            <a:ext cx="531924" cy="18026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5" idx="6"/>
            <a:endCxn id="6" idx="2"/>
          </p:cNvCxnSpPr>
          <p:nvPr/>
        </p:nvCxnSpPr>
        <p:spPr>
          <a:xfrm flipV="1">
            <a:off x="763960" y="2857128"/>
            <a:ext cx="495672" cy="7200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20" name="Oval 19"/>
          <p:cNvSpPr/>
          <p:nvPr/>
        </p:nvSpPr>
        <p:spPr>
          <a:xfrm>
            <a:off x="1691680" y="1916832"/>
            <a:ext cx="152400" cy="1524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1043608" y="2924944"/>
            <a:ext cx="648072" cy="276999"/>
          </a:xfrm>
          <a:prstGeom prst="rect">
            <a:avLst/>
          </a:prstGeom>
          <a:noFill/>
        </p:spPr>
        <p:txBody>
          <a:bodyPr wrap="square" rtlCol="0">
            <a:spAutoFit/>
          </a:bodyPr>
          <a:lstStyle/>
          <a:p>
            <a:r>
              <a:rPr lang="en-US" altLang="zh-CN" sz="1200" dirty="0" smtClean="0"/>
              <a:t>noise</a:t>
            </a:r>
            <a:endParaRPr lang="zh-CN" altLang="en-US" sz="1200" dirty="0"/>
          </a:p>
        </p:txBody>
      </p:sp>
      <p:sp>
        <p:nvSpPr>
          <p:cNvPr id="22" name="Oval 21"/>
          <p:cNvSpPr/>
          <p:nvPr/>
        </p:nvSpPr>
        <p:spPr>
          <a:xfrm>
            <a:off x="2187352" y="2204864"/>
            <a:ext cx="152400" cy="1524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a:off x="2043336" y="2916560"/>
            <a:ext cx="152400" cy="1524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1547664" y="3276600"/>
            <a:ext cx="152400" cy="1524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Straight Connector 25"/>
          <p:cNvCxnSpPr>
            <a:stCxn id="6" idx="0"/>
            <a:endCxn id="20" idx="3"/>
          </p:cNvCxnSpPr>
          <p:nvPr/>
        </p:nvCxnSpPr>
        <p:spPr bwMode="auto">
          <a:xfrm rot="5400000" flipH="1" flipV="1">
            <a:off x="1157908" y="2224838"/>
            <a:ext cx="734014" cy="37816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8" name="Straight Connector 27"/>
          <p:cNvCxnSpPr>
            <a:stCxn id="6" idx="7"/>
            <a:endCxn id="22" idx="2"/>
          </p:cNvCxnSpPr>
          <p:nvPr/>
        </p:nvCxnSpPr>
        <p:spPr bwMode="auto">
          <a:xfrm rot="5400000" flipH="1" flipV="1">
            <a:off x="1527442" y="2143336"/>
            <a:ext cx="522182" cy="797638"/>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30" name="Straight Connector 29"/>
          <p:cNvCxnSpPr>
            <a:stCxn id="6" idx="6"/>
            <a:endCxn id="23" idx="1"/>
          </p:cNvCxnSpPr>
          <p:nvPr/>
        </p:nvCxnSpPr>
        <p:spPr bwMode="auto">
          <a:xfrm>
            <a:off x="1412032" y="2857128"/>
            <a:ext cx="653622" cy="8175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32" name="Straight Connector 31"/>
          <p:cNvCxnSpPr>
            <a:stCxn id="6" idx="6"/>
            <a:endCxn id="24" idx="1"/>
          </p:cNvCxnSpPr>
          <p:nvPr/>
        </p:nvCxnSpPr>
        <p:spPr bwMode="auto">
          <a:xfrm>
            <a:off x="1412032" y="2857128"/>
            <a:ext cx="157950" cy="44179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48" name="Oval 47"/>
          <p:cNvSpPr/>
          <p:nvPr/>
        </p:nvSpPr>
        <p:spPr>
          <a:xfrm>
            <a:off x="1187624" y="1844824"/>
            <a:ext cx="152400" cy="1524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9" name="Straight Connector 48"/>
          <p:cNvCxnSpPr>
            <a:stCxn id="6" idx="0"/>
            <a:endCxn id="48" idx="4"/>
          </p:cNvCxnSpPr>
          <p:nvPr/>
        </p:nvCxnSpPr>
        <p:spPr bwMode="auto">
          <a:xfrm rot="16200000" flipV="1">
            <a:off x="907976" y="2353072"/>
            <a:ext cx="783704" cy="72008"/>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63" name="TextBox 62"/>
          <p:cNvSpPr txBox="1"/>
          <p:nvPr/>
        </p:nvSpPr>
        <p:spPr>
          <a:xfrm>
            <a:off x="251520" y="3645024"/>
            <a:ext cx="2304256" cy="553998"/>
          </a:xfrm>
          <a:prstGeom prst="rect">
            <a:avLst/>
          </a:prstGeom>
          <a:noFill/>
        </p:spPr>
        <p:txBody>
          <a:bodyPr wrap="square" rtlCol="0">
            <a:spAutoFit/>
          </a:bodyPr>
          <a:lstStyle/>
          <a:p>
            <a:pPr algn="l"/>
            <a:r>
              <a:rPr lang="en-US" altLang="zh-CN" sz="1200" dirty="0" smtClean="0"/>
              <a:t>Cluster Coefficient is small</a:t>
            </a:r>
          </a:p>
          <a:p>
            <a:pPr algn="l"/>
            <a:r>
              <a:rPr lang="en-US" altLang="zh-CN" sz="1200" dirty="0" smtClean="0"/>
              <a:t>Triangle ratio is very low</a:t>
            </a:r>
          </a:p>
        </p:txBody>
      </p:sp>
      <p:grpSp>
        <p:nvGrpSpPr>
          <p:cNvPr id="12" name="Group 64"/>
          <p:cNvGrpSpPr/>
          <p:nvPr/>
        </p:nvGrpSpPr>
        <p:grpSpPr>
          <a:xfrm>
            <a:off x="2843808" y="1916832"/>
            <a:ext cx="1728192" cy="1512168"/>
            <a:chOff x="4499992" y="1916832"/>
            <a:chExt cx="1728192" cy="1512168"/>
          </a:xfrm>
        </p:grpSpPr>
        <p:sp>
          <p:nvSpPr>
            <p:cNvPr id="33" name="Oval 32"/>
            <p:cNvSpPr/>
            <p:nvPr/>
          </p:nvSpPr>
          <p:spPr>
            <a:xfrm>
              <a:off x="4499992" y="2852936"/>
              <a:ext cx="152400" cy="1524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p:cNvSpPr/>
            <p:nvPr/>
          </p:nvSpPr>
          <p:spPr>
            <a:xfrm>
              <a:off x="5148064" y="2780928"/>
              <a:ext cx="152400" cy="152400"/>
            </a:xfrm>
            <a:prstGeom prst="ellipse">
              <a:avLst/>
            </a:prstGeom>
            <a:solidFill>
              <a:srgbClr val="FFC00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8" name="Straight Connector 37"/>
            <p:cNvCxnSpPr>
              <a:stCxn id="33" idx="6"/>
              <a:endCxn id="34" idx="2"/>
            </p:cNvCxnSpPr>
            <p:nvPr/>
          </p:nvCxnSpPr>
          <p:spPr>
            <a:xfrm flipV="1">
              <a:off x="4652392" y="2857128"/>
              <a:ext cx="495672" cy="7200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39" name="Oval 38"/>
            <p:cNvSpPr/>
            <p:nvPr/>
          </p:nvSpPr>
          <p:spPr>
            <a:xfrm>
              <a:off x="5580112" y="1916832"/>
              <a:ext cx="152400" cy="1524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p:cNvSpPr txBox="1"/>
            <p:nvPr/>
          </p:nvSpPr>
          <p:spPr>
            <a:xfrm>
              <a:off x="4788024" y="2924944"/>
              <a:ext cx="792088" cy="276999"/>
            </a:xfrm>
            <a:prstGeom prst="rect">
              <a:avLst/>
            </a:prstGeom>
            <a:noFill/>
          </p:spPr>
          <p:txBody>
            <a:bodyPr wrap="square" rtlCol="0">
              <a:spAutoFit/>
            </a:bodyPr>
            <a:lstStyle/>
            <a:p>
              <a:r>
                <a:rPr lang="en-US" altLang="zh-CN" sz="1200" dirty="0" smtClean="0"/>
                <a:t>normal</a:t>
              </a:r>
              <a:endParaRPr lang="zh-CN" altLang="en-US" sz="1200" dirty="0"/>
            </a:p>
          </p:txBody>
        </p:sp>
        <p:sp>
          <p:nvSpPr>
            <p:cNvPr id="41" name="Oval 40"/>
            <p:cNvSpPr/>
            <p:nvPr/>
          </p:nvSpPr>
          <p:spPr>
            <a:xfrm>
              <a:off x="6075784" y="2204864"/>
              <a:ext cx="152400" cy="1524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a:off x="5931768" y="2916560"/>
              <a:ext cx="152400" cy="1524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a:off x="5436096" y="3276600"/>
              <a:ext cx="152400" cy="1524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4" name="Straight Connector 43"/>
            <p:cNvCxnSpPr>
              <a:stCxn id="34" idx="0"/>
              <a:endCxn id="39" idx="3"/>
            </p:cNvCxnSpPr>
            <p:nvPr/>
          </p:nvCxnSpPr>
          <p:spPr bwMode="auto">
            <a:xfrm rot="5400000" flipH="1" flipV="1">
              <a:off x="5046340" y="2224838"/>
              <a:ext cx="734014" cy="37816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45" name="Straight Connector 44"/>
            <p:cNvCxnSpPr>
              <a:stCxn id="34" idx="6"/>
              <a:endCxn id="41" idx="2"/>
            </p:cNvCxnSpPr>
            <p:nvPr/>
          </p:nvCxnSpPr>
          <p:spPr bwMode="auto">
            <a:xfrm flipV="1">
              <a:off x="5300464" y="2281064"/>
              <a:ext cx="775320" cy="576064"/>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46" name="Straight Connector 45"/>
            <p:cNvCxnSpPr>
              <a:stCxn id="34" idx="6"/>
              <a:endCxn id="42" idx="1"/>
            </p:cNvCxnSpPr>
            <p:nvPr/>
          </p:nvCxnSpPr>
          <p:spPr bwMode="auto">
            <a:xfrm>
              <a:off x="5300464" y="2857128"/>
              <a:ext cx="653622" cy="8175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47" name="Straight Connector 46"/>
            <p:cNvCxnSpPr>
              <a:stCxn id="34" idx="6"/>
              <a:endCxn id="43" idx="1"/>
            </p:cNvCxnSpPr>
            <p:nvPr/>
          </p:nvCxnSpPr>
          <p:spPr bwMode="auto">
            <a:xfrm>
              <a:off x="5300464" y="2857128"/>
              <a:ext cx="157950" cy="44179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52" name="Straight Connector 51"/>
            <p:cNvCxnSpPr>
              <a:stCxn id="41" idx="2"/>
              <a:endCxn id="39" idx="4"/>
            </p:cNvCxnSpPr>
            <p:nvPr/>
          </p:nvCxnSpPr>
          <p:spPr bwMode="auto">
            <a:xfrm rot="10800000">
              <a:off x="5656312" y="2069232"/>
              <a:ext cx="419472" cy="211832"/>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55" name="Straight Connector 54"/>
            <p:cNvCxnSpPr>
              <a:stCxn id="43" idx="0"/>
              <a:endCxn id="42" idx="1"/>
            </p:cNvCxnSpPr>
            <p:nvPr/>
          </p:nvCxnSpPr>
          <p:spPr bwMode="auto">
            <a:xfrm rot="5400000" flipH="1" flipV="1">
              <a:off x="5564330" y="2886844"/>
              <a:ext cx="337722" cy="44179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58" name="Straight Connector 57"/>
            <p:cNvCxnSpPr>
              <a:stCxn id="42" idx="1"/>
              <a:endCxn id="39" idx="4"/>
            </p:cNvCxnSpPr>
            <p:nvPr/>
          </p:nvCxnSpPr>
          <p:spPr bwMode="auto">
            <a:xfrm rot="16200000" flipV="1">
              <a:off x="5370376" y="2355168"/>
              <a:ext cx="869646" cy="297774"/>
            </a:xfrm>
            <a:prstGeom prst="line">
              <a:avLst/>
            </a:prstGeom>
            <a:solidFill>
              <a:schemeClr val="accent1"/>
            </a:solidFill>
            <a:ln w="9525" cap="flat" cmpd="sng" algn="ctr">
              <a:solidFill>
                <a:schemeClr val="tx1"/>
              </a:solidFill>
              <a:prstDash val="solid"/>
              <a:round/>
              <a:headEnd type="none" w="med" len="med"/>
              <a:tailEnd type="none" w="med" len="med"/>
            </a:ln>
            <a:effectLst/>
          </p:spPr>
        </p:cxnSp>
      </p:grpSp>
      <p:sp>
        <p:nvSpPr>
          <p:cNvPr id="69" name="TextBox 68"/>
          <p:cNvSpPr txBox="1"/>
          <p:nvPr/>
        </p:nvSpPr>
        <p:spPr>
          <a:xfrm>
            <a:off x="2843808" y="3667090"/>
            <a:ext cx="2232248" cy="553998"/>
          </a:xfrm>
          <a:prstGeom prst="rect">
            <a:avLst/>
          </a:prstGeom>
          <a:noFill/>
        </p:spPr>
        <p:txBody>
          <a:bodyPr wrap="square" rtlCol="0">
            <a:spAutoFit/>
          </a:bodyPr>
          <a:lstStyle/>
          <a:p>
            <a:pPr algn="l"/>
            <a:r>
              <a:rPr lang="en-US" altLang="zh-CN" sz="1200" dirty="0" smtClean="0"/>
              <a:t>Cluster Coefficient is large</a:t>
            </a:r>
          </a:p>
          <a:p>
            <a:pPr algn="l"/>
            <a:r>
              <a:rPr lang="en-US" altLang="zh-CN" sz="1200" dirty="0" smtClean="0"/>
              <a:t>Triangle ratio is high</a:t>
            </a:r>
          </a:p>
        </p:txBody>
      </p:sp>
      <p:grpSp>
        <p:nvGrpSpPr>
          <p:cNvPr id="14" name="Group 87"/>
          <p:cNvGrpSpPr/>
          <p:nvPr/>
        </p:nvGrpSpPr>
        <p:grpSpPr>
          <a:xfrm>
            <a:off x="7020272" y="2348880"/>
            <a:ext cx="1728192" cy="1757809"/>
            <a:chOff x="7020272" y="2348880"/>
            <a:chExt cx="1728192" cy="1757809"/>
          </a:xfrm>
        </p:grpSpPr>
        <p:grpSp>
          <p:nvGrpSpPr>
            <p:cNvPr id="15" name="Group 85"/>
            <p:cNvGrpSpPr/>
            <p:nvPr/>
          </p:nvGrpSpPr>
          <p:grpSpPr>
            <a:xfrm>
              <a:off x="7380312" y="2348880"/>
              <a:ext cx="720080" cy="720080"/>
              <a:chOff x="7380312" y="2348880"/>
              <a:chExt cx="720080" cy="720080"/>
            </a:xfrm>
          </p:grpSpPr>
          <p:sp>
            <p:nvSpPr>
              <p:cNvPr id="73" name="Oval 72"/>
              <p:cNvSpPr/>
              <p:nvPr/>
            </p:nvSpPr>
            <p:spPr>
              <a:xfrm>
                <a:off x="7380312" y="2780928"/>
                <a:ext cx="152400" cy="1524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p:cNvSpPr/>
              <p:nvPr/>
            </p:nvSpPr>
            <p:spPr>
              <a:xfrm>
                <a:off x="7884368" y="2916560"/>
                <a:ext cx="152400" cy="1524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p:cNvSpPr/>
              <p:nvPr/>
            </p:nvSpPr>
            <p:spPr>
              <a:xfrm>
                <a:off x="7524328" y="2348880"/>
                <a:ext cx="152400" cy="1524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6" name="Straight Connector 75"/>
              <p:cNvCxnSpPr>
                <a:stCxn id="74" idx="0"/>
                <a:endCxn id="75" idx="5"/>
              </p:cNvCxnSpPr>
              <p:nvPr/>
            </p:nvCxnSpPr>
            <p:spPr>
              <a:xfrm rot="16200000" flipV="1">
                <a:off x="7588690" y="2544682"/>
                <a:ext cx="437598" cy="30615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a:stCxn id="75" idx="3"/>
                <a:endCxn id="73" idx="7"/>
              </p:cNvCxnSpPr>
              <p:nvPr/>
            </p:nvCxnSpPr>
            <p:spPr>
              <a:xfrm rot="5400000">
                <a:off x="7366378" y="2622978"/>
                <a:ext cx="324284" cy="3625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a:stCxn id="73" idx="6"/>
                <a:endCxn id="74" idx="2"/>
              </p:cNvCxnSpPr>
              <p:nvPr/>
            </p:nvCxnSpPr>
            <p:spPr>
              <a:xfrm>
                <a:off x="7532712" y="2857128"/>
                <a:ext cx="351656" cy="13563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79" name="Oval 78"/>
              <p:cNvSpPr/>
              <p:nvPr/>
            </p:nvSpPr>
            <p:spPr>
              <a:xfrm>
                <a:off x="7947992" y="2420888"/>
                <a:ext cx="152400" cy="1524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0" name="Straight Connector 79"/>
              <p:cNvCxnSpPr>
                <a:stCxn id="79" idx="3"/>
                <a:endCxn id="75" idx="6"/>
              </p:cNvCxnSpPr>
              <p:nvPr/>
            </p:nvCxnSpPr>
            <p:spPr>
              <a:xfrm rot="5400000" flipH="1">
                <a:off x="7760574" y="2341234"/>
                <a:ext cx="125890" cy="29358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a:stCxn id="79" idx="3"/>
                <a:endCxn id="73" idx="6"/>
              </p:cNvCxnSpPr>
              <p:nvPr/>
            </p:nvCxnSpPr>
            <p:spPr>
              <a:xfrm rot="5400000">
                <a:off x="7598432" y="2485250"/>
                <a:ext cx="306158" cy="43759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87" name="TextBox 86"/>
            <p:cNvSpPr txBox="1"/>
            <p:nvPr/>
          </p:nvSpPr>
          <p:spPr>
            <a:xfrm>
              <a:off x="7020272" y="3645024"/>
              <a:ext cx="1728192" cy="461665"/>
            </a:xfrm>
            <a:prstGeom prst="rect">
              <a:avLst/>
            </a:prstGeom>
            <a:noFill/>
          </p:spPr>
          <p:txBody>
            <a:bodyPr wrap="square" rtlCol="0">
              <a:spAutoFit/>
            </a:bodyPr>
            <a:lstStyle/>
            <a:p>
              <a:r>
                <a:rPr lang="en-US" altLang="zh-CN" sz="1200" dirty="0" smtClean="0"/>
                <a:t>The noise nodes form communities</a:t>
              </a:r>
              <a:endParaRPr lang="zh-CN" altLang="en-US" sz="1200" dirty="0"/>
            </a:p>
          </p:txBody>
        </p:sp>
      </p:grpSp>
      <p:sp>
        <p:nvSpPr>
          <p:cNvPr id="59" name="Rectangle 58"/>
          <p:cNvSpPr/>
          <p:nvPr/>
        </p:nvSpPr>
        <p:spPr>
          <a:xfrm>
            <a:off x="1043608" y="4797152"/>
            <a:ext cx="2438400" cy="8382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t>Find suspects</a:t>
            </a:r>
            <a:endParaRPr lang="en-US" sz="1200" dirty="0"/>
          </a:p>
        </p:txBody>
      </p:sp>
      <p:sp>
        <p:nvSpPr>
          <p:cNvPr id="60" name="Rectangle 59"/>
          <p:cNvSpPr/>
          <p:nvPr/>
        </p:nvSpPr>
        <p:spPr>
          <a:xfrm>
            <a:off x="5950024" y="4775424"/>
            <a:ext cx="2438400" cy="8382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t>Filtering the densely connected nodes around all suspects</a:t>
            </a:r>
            <a:endParaRPr lang="en-US" sz="1200" dirty="0"/>
          </a:p>
        </p:txBody>
      </p:sp>
      <p:cxnSp>
        <p:nvCxnSpPr>
          <p:cNvPr id="81" name="Straight Arrow Connector 80"/>
          <p:cNvCxnSpPr>
            <a:stCxn id="59" idx="3"/>
            <a:endCxn id="60" idx="1"/>
          </p:cNvCxnSpPr>
          <p:nvPr/>
        </p:nvCxnSpPr>
        <p:spPr>
          <a:xfrm flipV="1">
            <a:off x="3482008" y="5194524"/>
            <a:ext cx="2468016" cy="2172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bwMode="auto">
          <a:xfrm rot="5400000">
            <a:off x="2771800" y="4005064"/>
            <a:ext cx="4608512" cy="0"/>
          </a:xfrm>
          <a:prstGeom prst="line">
            <a:avLst/>
          </a:prstGeom>
          <a:solidFill>
            <a:schemeClr val="accent1"/>
          </a:solidFill>
          <a:ln w="9525" cap="flat" cmpd="sng" algn="ctr">
            <a:solidFill>
              <a:srgbClr val="FF0000"/>
            </a:solidFill>
            <a:prstDash val="sysDash"/>
            <a:round/>
            <a:headEnd type="none" w="med" len="med"/>
            <a:tailEnd type="none" w="med" len="med"/>
          </a:ln>
          <a:effectLst/>
        </p:spPr>
      </p:cxn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z="4000" dirty="0" smtClean="0"/>
              <a:t>Two step filtering</a:t>
            </a:r>
            <a:endParaRPr lang="zh-CN" altLang="en-US" dirty="0"/>
          </a:p>
        </p:txBody>
      </p:sp>
      <p:sp>
        <p:nvSpPr>
          <p:cNvPr id="4" name="Date Placeholder 3"/>
          <p:cNvSpPr>
            <a:spLocks noGrp="1"/>
          </p:cNvSpPr>
          <p:nvPr>
            <p:ph type="dt" sz="half" idx="10"/>
          </p:nvPr>
        </p:nvSpPr>
        <p:spPr/>
        <p:txBody>
          <a:bodyPr/>
          <a:lstStyle/>
          <a:p>
            <a:pPr>
              <a:defRPr/>
            </a:pPr>
            <a:fld id="{B0DB3B57-E521-4D6A-BED5-76BE30EF54E1}" type="datetime1">
              <a:rPr lang="en-US" altLang="zh-CN" smtClean="0"/>
              <a:pPr>
                <a:defRPr/>
              </a:pPr>
              <a:t>12/2/17</a:t>
            </a:fld>
            <a:endParaRPr lang="en-US" altLang="zh-CN"/>
          </a:p>
        </p:txBody>
      </p:sp>
      <p:sp>
        <p:nvSpPr>
          <p:cNvPr id="5" name="Oval 4"/>
          <p:cNvSpPr/>
          <p:nvPr/>
        </p:nvSpPr>
        <p:spPr>
          <a:xfrm>
            <a:off x="611560" y="2852936"/>
            <a:ext cx="152400" cy="1524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1259632" y="2780928"/>
            <a:ext cx="152400" cy="152400"/>
          </a:xfrm>
          <a:prstGeom prst="ellipse">
            <a:avLst/>
          </a:prstGeom>
          <a:solidFill>
            <a:srgbClr val="FF000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899592" y="2213248"/>
            <a:ext cx="152400" cy="1524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a:stCxn id="6" idx="0"/>
            <a:endCxn id="7" idx="5"/>
          </p:cNvCxnSpPr>
          <p:nvPr/>
        </p:nvCxnSpPr>
        <p:spPr>
          <a:xfrm rot="16200000" flipV="1">
            <a:off x="963954" y="2409050"/>
            <a:ext cx="437598" cy="30615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a:stCxn id="7" idx="3"/>
            <a:endCxn id="5" idx="7"/>
          </p:cNvCxnSpPr>
          <p:nvPr/>
        </p:nvCxnSpPr>
        <p:spPr>
          <a:xfrm rot="5400000">
            <a:off x="565814" y="2519158"/>
            <a:ext cx="531924" cy="18026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5" idx="6"/>
            <a:endCxn id="6" idx="2"/>
          </p:cNvCxnSpPr>
          <p:nvPr/>
        </p:nvCxnSpPr>
        <p:spPr>
          <a:xfrm flipV="1">
            <a:off x="763960" y="2857128"/>
            <a:ext cx="495672" cy="7200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20" name="Oval 19"/>
          <p:cNvSpPr/>
          <p:nvPr/>
        </p:nvSpPr>
        <p:spPr>
          <a:xfrm>
            <a:off x="1691680" y="1916832"/>
            <a:ext cx="152400" cy="1524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1043608" y="2924944"/>
            <a:ext cx="648072" cy="276999"/>
          </a:xfrm>
          <a:prstGeom prst="rect">
            <a:avLst/>
          </a:prstGeom>
          <a:noFill/>
        </p:spPr>
        <p:txBody>
          <a:bodyPr wrap="square" rtlCol="0">
            <a:spAutoFit/>
          </a:bodyPr>
          <a:lstStyle/>
          <a:p>
            <a:r>
              <a:rPr lang="en-US" altLang="zh-CN" sz="1200" dirty="0" smtClean="0"/>
              <a:t>noise</a:t>
            </a:r>
            <a:endParaRPr lang="zh-CN" altLang="en-US" sz="1200" dirty="0"/>
          </a:p>
        </p:txBody>
      </p:sp>
      <p:sp>
        <p:nvSpPr>
          <p:cNvPr id="22" name="Oval 21"/>
          <p:cNvSpPr/>
          <p:nvPr/>
        </p:nvSpPr>
        <p:spPr>
          <a:xfrm>
            <a:off x="2187352" y="2204864"/>
            <a:ext cx="152400" cy="1524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a:off x="2043336" y="2916560"/>
            <a:ext cx="152400" cy="1524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1547664" y="3276600"/>
            <a:ext cx="152400" cy="1524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Straight Connector 25"/>
          <p:cNvCxnSpPr>
            <a:stCxn id="6" idx="0"/>
            <a:endCxn id="20" idx="3"/>
          </p:cNvCxnSpPr>
          <p:nvPr/>
        </p:nvCxnSpPr>
        <p:spPr bwMode="auto">
          <a:xfrm rot="5400000" flipH="1" flipV="1">
            <a:off x="1157908" y="2224838"/>
            <a:ext cx="734014" cy="37816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8" name="Straight Connector 27"/>
          <p:cNvCxnSpPr>
            <a:stCxn id="6" idx="7"/>
            <a:endCxn id="22" idx="2"/>
          </p:cNvCxnSpPr>
          <p:nvPr/>
        </p:nvCxnSpPr>
        <p:spPr bwMode="auto">
          <a:xfrm rot="5400000" flipH="1" flipV="1">
            <a:off x="1527442" y="2143336"/>
            <a:ext cx="522182" cy="797638"/>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30" name="Straight Connector 29"/>
          <p:cNvCxnSpPr>
            <a:stCxn id="6" idx="6"/>
            <a:endCxn id="23" idx="1"/>
          </p:cNvCxnSpPr>
          <p:nvPr/>
        </p:nvCxnSpPr>
        <p:spPr bwMode="auto">
          <a:xfrm>
            <a:off x="1412032" y="2857128"/>
            <a:ext cx="653622" cy="8175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32" name="Straight Connector 31"/>
          <p:cNvCxnSpPr>
            <a:stCxn id="6" idx="6"/>
            <a:endCxn id="24" idx="1"/>
          </p:cNvCxnSpPr>
          <p:nvPr/>
        </p:nvCxnSpPr>
        <p:spPr bwMode="auto">
          <a:xfrm>
            <a:off x="1412032" y="2857128"/>
            <a:ext cx="157950" cy="44179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48" name="Oval 47"/>
          <p:cNvSpPr/>
          <p:nvPr/>
        </p:nvSpPr>
        <p:spPr>
          <a:xfrm>
            <a:off x="1187624" y="1844824"/>
            <a:ext cx="152400" cy="1524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9" name="Straight Connector 48"/>
          <p:cNvCxnSpPr>
            <a:stCxn id="6" idx="0"/>
            <a:endCxn id="48" idx="4"/>
          </p:cNvCxnSpPr>
          <p:nvPr/>
        </p:nvCxnSpPr>
        <p:spPr bwMode="auto">
          <a:xfrm rot="16200000" flipV="1">
            <a:off x="907976" y="2353072"/>
            <a:ext cx="783704" cy="72008"/>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63" name="TextBox 62"/>
          <p:cNvSpPr txBox="1"/>
          <p:nvPr/>
        </p:nvSpPr>
        <p:spPr>
          <a:xfrm>
            <a:off x="251520" y="3645024"/>
            <a:ext cx="2304256" cy="553998"/>
          </a:xfrm>
          <a:prstGeom prst="rect">
            <a:avLst/>
          </a:prstGeom>
          <a:noFill/>
        </p:spPr>
        <p:txBody>
          <a:bodyPr wrap="square" rtlCol="0">
            <a:spAutoFit/>
          </a:bodyPr>
          <a:lstStyle/>
          <a:p>
            <a:pPr algn="l"/>
            <a:r>
              <a:rPr lang="en-US" altLang="zh-CN" sz="1200" dirty="0" smtClean="0"/>
              <a:t>Cluster Coefficient is small</a:t>
            </a:r>
          </a:p>
          <a:p>
            <a:pPr algn="l"/>
            <a:r>
              <a:rPr lang="en-US" altLang="zh-CN" sz="1200" dirty="0" smtClean="0"/>
              <a:t>Triangle ratio is very low</a:t>
            </a:r>
          </a:p>
        </p:txBody>
      </p:sp>
      <p:grpSp>
        <p:nvGrpSpPr>
          <p:cNvPr id="3" name="Group 64"/>
          <p:cNvGrpSpPr/>
          <p:nvPr/>
        </p:nvGrpSpPr>
        <p:grpSpPr>
          <a:xfrm>
            <a:off x="2843808" y="1916832"/>
            <a:ext cx="1728192" cy="1512168"/>
            <a:chOff x="4499992" y="1916832"/>
            <a:chExt cx="1728192" cy="1512168"/>
          </a:xfrm>
        </p:grpSpPr>
        <p:sp>
          <p:nvSpPr>
            <p:cNvPr id="33" name="Oval 32"/>
            <p:cNvSpPr/>
            <p:nvPr/>
          </p:nvSpPr>
          <p:spPr>
            <a:xfrm>
              <a:off x="4499992" y="2852936"/>
              <a:ext cx="152400" cy="1524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p:cNvSpPr/>
            <p:nvPr/>
          </p:nvSpPr>
          <p:spPr>
            <a:xfrm>
              <a:off x="5148064" y="2780928"/>
              <a:ext cx="152400" cy="152400"/>
            </a:xfrm>
            <a:prstGeom prst="ellipse">
              <a:avLst/>
            </a:prstGeom>
            <a:solidFill>
              <a:srgbClr val="FFC00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8" name="Straight Connector 37"/>
            <p:cNvCxnSpPr>
              <a:stCxn id="33" idx="6"/>
              <a:endCxn id="34" idx="2"/>
            </p:cNvCxnSpPr>
            <p:nvPr/>
          </p:nvCxnSpPr>
          <p:spPr>
            <a:xfrm flipV="1">
              <a:off x="4652392" y="2857128"/>
              <a:ext cx="495672" cy="7200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39" name="Oval 38"/>
            <p:cNvSpPr/>
            <p:nvPr/>
          </p:nvSpPr>
          <p:spPr>
            <a:xfrm>
              <a:off x="5580112" y="1916832"/>
              <a:ext cx="152400" cy="1524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p:cNvSpPr txBox="1"/>
            <p:nvPr/>
          </p:nvSpPr>
          <p:spPr>
            <a:xfrm>
              <a:off x="4788024" y="2924944"/>
              <a:ext cx="792088" cy="276999"/>
            </a:xfrm>
            <a:prstGeom prst="rect">
              <a:avLst/>
            </a:prstGeom>
            <a:noFill/>
          </p:spPr>
          <p:txBody>
            <a:bodyPr wrap="square" rtlCol="0">
              <a:spAutoFit/>
            </a:bodyPr>
            <a:lstStyle/>
            <a:p>
              <a:r>
                <a:rPr lang="en-US" altLang="zh-CN" sz="1200" dirty="0" smtClean="0"/>
                <a:t>normal</a:t>
              </a:r>
              <a:endParaRPr lang="zh-CN" altLang="en-US" sz="1200" dirty="0"/>
            </a:p>
          </p:txBody>
        </p:sp>
        <p:sp>
          <p:nvSpPr>
            <p:cNvPr id="41" name="Oval 40"/>
            <p:cNvSpPr/>
            <p:nvPr/>
          </p:nvSpPr>
          <p:spPr>
            <a:xfrm>
              <a:off x="6075784" y="2204864"/>
              <a:ext cx="152400" cy="1524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a:off x="5931768" y="2916560"/>
              <a:ext cx="152400" cy="1524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a:off x="5436096" y="3276600"/>
              <a:ext cx="152400" cy="1524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4" name="Straight Connector 43"/>
            <p:cNvCxnSpPr>
              <a:stCxn id="34" idx="0"/>
              <a:endCxn id="39" idx="3"/>
            </p:cNvCxnSpPr>
            <p:nvPr/>
          </p:nvCxnSpPr>
          <p:spPr bwMode="auto">
            <a:xfrm rot="5400000" flipH="1" flipV="1">
              <a:off x="5046340" y="2224838"/>
              <a:ext cx="734014" cy="37816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45" name="Straight Connector 44"/>
            <p:cNvCxnSpPr>
              <a:stCxn id="34" idx="6"/>
              <a:endCxn id="41" idx="2"/>
            </p:cNvCxnSpPr>
            <p:nvPr/>
          </p:nvCxnSpPr>
          <p:spPr bwMode="auto">
            <a:xfrm flipV="1">
              <a:off x="5300464" y="2281064"/>
              <a:ext cx="775320" cy="576064"/>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46" name="Straight Connector 45"/>
            <p:cNvCxnSpPr>
              <a:stCxn id="34" idx="6"/>
              <a:endCxn id="42" idx="1"/>
            </p:cNvCxnSpPr>
            <p:nvPr/>
          </p:nvCxnSpPr>
          <p:spPr bwMode="auto">
            <a:xfrm>
              <a:off x="5300464" y="2857128"/>
              <a:ext cx="653622" cy="8175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47" name="Straight Connector 46"/>
            <p:cNvCxnSpPr>
              <a:stCxn id="34" idx="6"/>
              <a:endCxn id="43" idx="1"/>
            </p:cNvCxnSpPr>
            <p:nvPr/>
          </p:nvCxnSpPr>
          <p:spPr bwMode="auto">
            <a:xfrm>
              <a:off x="5300464" y="2857128"/>
              <a:ext cx="157950" cy="44179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52" name="Straight Connector 51"/>
            <p:cNvCxnSpPr>
              <a:stCxn id="41" idx="2"/>
              <a:endCxn id="39" idx="4"/>
            </p:cNvCxnSpPr>
            <p:nvPr/>
          </p:nvCxnSpPr>
          <p:spPr bwMode="auto">
            <a:xfrm rot="10800000">
              <a:off x="5656312" y="2069232"/>
              <a:ext cx="419472" cy="211832"/>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55" name="Straight Connector 54"/>
            <p:cNvCxnSpPr>
              <a:stCxn id="43" idx="0"/>
              <a:endCxn id="42" idx="1"/>
            </p:cNvCxnSpPr>
            <p:nvPr/>
          </p:nvCxnSpPr>
          <p:spPr bwMode="auto">
            <a:xfrm rot="5400000" flipH="1" flipV="1">
              <a:off x="5564330" y="2886844"/>
              <a:ext cx="337722" cy="44179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58" name="Straight Connector 57"/>
            <p:cNvCxnSpPr>
              <a:stCxn id="42" idx="1"/>
              <a:endCxn id="39" idx="4"/>
            </p:cNvCxnSpPr>
            <p:nvPr/>
          </p:nvCxnSpPr>
          <p:spPr bwMode="auto">
            <a:xfrm rot="16200000" flipV="1">
              <a:off x="5370376" y="2355168"/>
              <a:ext cx="869646" cy="297774"/>
            </a:xfrm>
            <a:prstGeom prst="line">
              <a:avLst/>
            </a:prstGeom>
            <a:solidFill>
              <a:schemeClr val="accent1"/>
            </a:solidFill>
            <a:ln w="9525" cap="flat" cmpd="sng" algn="ctr">
              <a:solidFill>
                <a:schemeClr val="tx1"/>
              </a:solidFill>
              <a:prstDash val="solid"/>
              <a:round/>
              <a:headEnd type="none" w="med" len="med"/>
              <a:tailEnd type="none" w="med" len="med"/>
            </a:ln>
            <a:effectLst/>
          </p:spPr>
        </p:cxnSp>
      </p:grpSp>
      <p:sp>
        <p:nvSpPr>
          <p:cNvPr id="69" name="TextBox 68"/>
          <p:cNvSpPr txBox="1"/>
          <p:nvPr/>
        </p:nvSpPr>
        <p:spPr>
          <a:xfrm>
            <a:off x="2843808" y="3667090"/>
            <a:ext cx="2232248" cy="553998"/>
          </a:xfrm>
          <a:prstGeom prst="rect">
            <a:avLst/>
          </a:prstGeom>
          <a:noFill/>
        </p:spPr>
        <p:txBody>
          <a:bodyPr wrap="square" rtlCol="0">
            <a:spAutoFit/>
          </a:bodyPr>
          <a:lstStyle/>
          <a:p>
            <a:pPr algn="l"/>
            <a:r>
              <a:rPr lang="en-US" altLang="zh-CN" sz="1200" dirty="0" smtClean="0"/>
              <a:t>Cluster Coefficient is large</a:t>
            </a:r>
          </a:p>
          <a:p>
            <a:pPr algn="l"/>
            <a:r>
              <a:rPr lang="en-US" altLang="zh-CN" sz="1200" dirty="0" smtClean="0"/>
              <a:t>Triangle ratio is high</a:t>
            </a:r>
          </a:p>
        </p:txBody>
      </p:sp>
      <p:grpSp>
        <p:nvGrpSpPr>
          <p:cNvPr id="11" name="Group 87"/>
          <p:cNvGrpSpPr/>
          <p:nvPr/>
        </p:nvGrpSpPr>
        <p:grpSpPr>
          <a:xfrm>
            <a:off x="7020272" y="2348880"/>
            <a:ext cx="1728192" cy="1757809"/>
            <a:chOff x="7020272" y="2348880"/>
            <a:chExt cx="1728192" cy="1757809"/>
          </a:xfrm>
        </p:grpSpPr>
        <p:grpSp>
          <p:nvGrpSpPr>
            <p:cNvPr id="12" name="Group 85"/>
            <p:cNvGrpSpPr/>
            <p:nvPr/>
          </p:nvGrpSpPr>
          <p:grpSpPr>
            <a:xfrm>
              <a:off x="7380312" y="2348880"/>
              <a:ext cx="720080" cy="720080"/>
              <a:chOff x="7380312" y="2348880"/>
              <a:chExt cx="720080" cy="720080"/>
            </a:xfrm>
          </p:grpSpPr>
          <p:sp>
            <p:nvSpPr>
              <p:cNvPr id="73" name="Oval 72"/>
              <p:cNvSpPr/>
              <p:nvPr/>
            </p:nvSpPr>
            <p:spPr>
              <a:xfrm>
                <a:off x="7380312" y="2780928"/>
                <a:ext cx="152400" cy="1524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p:cNvSpPr/>
              <p:nvPr/>
            </p:nvSpPr>
            <p:spPr>
              <a:xfrm>
                <a:off x="7884368" y="2916560"/>
                <a:ext cx="152400" cy="1524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p:cNvSpPr/>
              <p:nvPr/>
            </p:nvSpPr>
            <p:spPr>
              <a:xfrm>
                <a:off x="7524328" y="2348880"/>
                <a:ext cx="152400" cy="1524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6" name="Straight Connector 75"/>
              <p:cNvCxnSpPr>
                <a:stCxn id="74" idx="0"/>
                <a:endCxn id="75" idx="5"/>
              </p:cNvCxnSpPr>
              <p:nvPr/>
            </p:nvCxnSpPr>
            <p:spPr>
              <a:xfrm rot="16200000" flipV="1">
                <a:off x="7588690" y="2544682"/>
                <a:ext cx="437598" cy="30615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a:stCxn id="75" idx="3"/>
                <a:endCxn id="73" idx="7"/>
              </p:cNvCxnSpPr>
              <p:nvPr/>
            </p:nvCxnSpPr>
            <p:spPr>
              <a:xfrm rot="5400000">
                <a:off x="7366378" y="2622978"/>
                <a:ext cx="324284" cy="3625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a:stCxn id="73" idx="6"/>
                <a:endCxn id="74" idx="2"/>
              </p:cNvCxnSpPr>
              <p:nvPr/>
            </p:nvCxnSpPr>
            <p:spPr>
              <a:xfrm>
                <a:off x="7532712" y="2857128"/>
                <a:ext cx="351656" cy="13563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79" name="Oval 78"/>
              <p:cNvSpPr/>
              <p:nvPr/>
            </p:nvSpPr>
            <p:spPr>
              <a:xfrm>
                <a:off x="7947992" y="2420888"/>
                <a:ext cx="152400" cy="1524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0" name="Straight Connector 79"/>
              <p:cNvCxnSpPr>
                <a:stCxn id="79" idx="3"/>
                <a:endCxn id="75" idx="6"/>
              </p:cNvCxnSpPr>
              <p:nvPr/>
            </p:nvCxnSpPr>
            <p:spPr>
              <a:xfrm rot="5400000" flipH="1">
                <a:off x="7760574" y="2341234"/>
                <a:ext cx="125890" cy="29358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a:stCxn id="79" idx="3"/>
                <a:endCxn id="73" idx="6"/>
              </p:cNvCxnSpPr>
              <p:nvPr/>
            </p:nvCxnSpPr>
            <p:spPr>
              <a:xfrm rot="5400000">
                <a:off x="7598432" y="2485250"/>
                <a:ext cx="306158" cy="43759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87" name="TextBox 86"/>
            <p:cNvSpPr txBox="1"/>
            <p:nvPr/>
          </p:nvSpPr>
          <p:spPr>
            <a:xfrm>
              <a:off x="7020272" y="3645024"/>
              <a:ext cx="1728192" cy="461665"/>
            </a:xfrm>
            <a:prstGeom prst="rect">
              <a:avLst/>
            </a:prstGeom>
            <a:noFill/>
          </p:spPr>
          <p:txBody>
            <a:bodyPr wrap="square" rtlCol="0">
              <a:spAutoFit/>
            </a:bodyPr>
            <a:lstStyle/>
            <a:p>
              <a:r>
                <a:rPr lang="en-US" altLang="zh-CN" sz="1200" dirty="0" smtClean="0"/>
                <a:t>The noise nodes form communities</a:t>
              </a:r>
              <a:endParaRPr lang="zh-CN" altLang="en-US" sz="1200" dirty="0"/>
            </a:p>
          </p:txBody>
        </p:sp>
      </p:grpSp>
      <p:sp>
        <p:nvSpPr>
          <p:cNvPr id="59" name="Rectangle 58"/>
          <p:cNvSpPr/>
          <p:nvPr/>
        </p:nvSpPr>
        <p:spPr>
          <a:xfrm>
            <a:off x="1043608" y="4797152"/>
            <a:ext cx="2438400" cy="8382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t>Find suspects</a:t>
            </a:r>
            <a:endParaRPr lang="en-US" sz="1200" dirty="0"/>
          </a:p>
        </p:txBody>
      </p:sp>
      <p:sp>
        <p:nvSpPr>
          <p:cNvPr id="60" name="Rectangle 59"/>
          <p:cNvSpPr/>
          <p:nvPr/>
        </p:nvSpPr>
        <p:spPr>
          <a:xfrm>
            <a:off x="5950024" y="4775424"/>
            <a:ext cx="2438400" cy="8382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t>Filtering the densely connected nodes around all suspects</a:t>
            </a:r>
            <a:endParaRPr lang="en-US" sz="1200" dirty="0"/>
          </a:p>
        </p:txBody>
      </p:sp>
      <p:cxnSp>
        <p:nvCxnSpPr>
          <p:cNvPr id="81" name="Straight Arrow Connector 80"/>
          <p:cNvCxnSpPr>
            <a:stCxn id="59" idx="3"/>
            <a:endCxn id="60" idx="1"/>
          </p:cNvCxnSpPr>
          <p:nvPr/>
        </p:nvCxnSpPr>
        <p:spPr>
          <a:xfrm flipV="1">
            <a:off x="3482008" y="5194524"/>
            <a:ext cx="2468016" cy="2172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bwMode="auto">
          <a:xfrm rot="5400000">
            <a:off x="2771800" y="4005064"/>
            <a:ext cx="4608512" cy="0"/>
          </a:xfrm>
          <a:prstGeom prst="line">
            <a:avLst/>
          </a:prstGeom>
          <a:solidFill>
            <a:schemeClr val="accent1"/>
          </a:solidFill>
          <a:ln w="9525" cap="flat" cmpd="sng" algn="ctr">
            <a:solidFill>
              <a:srgbClr val="FF0000"/>
            </a:solidFill>
            <a:prstDash val="sysDash"/>
            <a:round/>
            <a:headEnd type="none" w="med" len="med"/>
            <a:tailEnd type="none" w="med" len="med"/>
          </a:ln>
          <a:effectLst/>
        </p:spPr>
      </p:cxn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Find suspects by spectral characteristics </a:t>
            </a:r>
            <a:r>
              <a:rPr lang="en-US" altLang="zh-CN" baseline="30000" dirty="0" smtClean="0"/>
              <a:t>[25]</a:t>
            </a:r>
            <a:endParaRPr lang="zh-CN" altLang="en-US" baseline="30000" dirty="0"/>
          </a:p>
        </p:txBody>
      </p:sp>
      <p:sp>
        <p:nvSpPr>
          <p:cNvPr id="4" name="Date Placeholder 3"/>
          <p:cNvSpPr>
            <a:spLocks noGrp="1"/>
          </p:cNvSpPr>
          <p:nvPr>
            <p:ph type="dt" sz="half" idx="10"/>
          </p:nvPr>
        </p:nvSpPr>
        <p:spPr/>
        <p:txBody>
          <a:bodyPr/>
          <a:lstStyle/>
          <a:p>
            <a:pPr>
              <a:defRPr/>
            </a:pPr>
            <a:fld id="{B0DB3B57-E521-4D6A-BED5-76BE30EF54E1}" type="datetime1">
              <a:rPr lang="en-US" altLang="zh-CN" smtClean="0"/>
              <a:pPr>
                <a:defRPr/>
              </a:pPr>
              <a:t>12/2/17</a:t>
            </a:fld>
            <a:endParaRPr lang="en-US" altLang="zh-CN"/>
          </a:p>
        </p:txBody>
      </p:sp>
      <p:sp>
        <p:nvSpPr>
          <p:cNvPr id="5" name="Oval 4"/>
          <p:cNvSpPr/>
          <p:nvPr/>
        </p:nvSpPr>
        <p:spPr>
          <a:xfrm>
            <a:off x="611560" y="2852936"/>
            <a:ext cx="152400" cy="1524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1259632" y="2780928"/>
            <a:ext cx="152400" cy="152400"/>
          </a:xfrm>
          <a:prstGeom prst="ellipse">
            <a:avLst/>
          </a:prstGeom>
          <a:solidFill>
            <a:srgbClr val="FF000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899592" y="2213248"/>
            <a:ext cx="152400" cy="1524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a:stCxn id="6" idx="0"/>
            <a:endCxn id="7" idx="5"/>
          </p:cNvCxnSpPr>
          <p:nvPr/>
        </p:nvCxnSpPr>
        <p:spPr>
          <a:xfrm rot="16200000" flipV="1">
            <a:off x="963954" y="2409050"/>
            <a:ext cx="437598" cy="30615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a:stCxn id="7" idx="3"/>
            <a:endCxn id="5" idx="7"/>
          </p:cNvCxnSpPr>
          <p:nvPr/>
        </p:nvCxnSpPr>
        <p:spPr>
          <a:xfrm rot="5400000">
            <a:off x="565814" y="2519158"/>
            <a:ext cx="531924" cy="18026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5" idx="6"/>
            <a:endCxn id="6" idx="2"/>
          </p:cNvCxnSpPr>
          <p:nvPr/>
        </p:nvCxnSpPr>
        <p:spPr>
          <a:xfrm flipV="1">
            <a:off x="763960" y="2857128"/>
            <a:ext cx="495672" cy="7200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1691680" y="1916832"/>
            <a:ext cx="152400" cy="1524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1043608" y="2924944"/>
            <a:ext cx="648072" cy="276999"/>
          </a:xfrm>
          <a:prstGeom prst="rect">
            <a:avLst/>
          </a:prstGeom>
          <a:noFill/>
        </p:spPr>
        <p:txBody>
          <a:bodyPr wrap="square" rtlCol="0">
            <a:spAutoFit/>
          </a:bodyPr>
          <a:lstStyle/>
          <a:p>
            <a:r>
              <a:rPr lang="en-US" altLang="zh-CN" sz="1200" dirty="0" smtClean="0"/>
              <a:t>noise</a:t>
            </a:r>
            <a:endParaRPr lang="zh-CN" altLang="en-US" sz="1200" dirty="0"/>
          </a:p>
        </p:txBody>
      </p:sp>
      <p:sp>
        <p:nvSpPr>
          <p:cNvPr id="13" name="Oval 12"/>
          <p:cNvSpPr/>
          <p:nvPr/>
        </p:nvSpPr>
        <p:spPr>
          <a:xfrm>
            <a:off x="2187352" y="2204864"/>
            <a:ext cx="152400" cy="1524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2043336" y="2916560"/>
            <a:ext cx="152400" cy="1524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1547664" y="3276600"/>
            <a:ext cx="152400" cy="1524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Connector 15"/>
          <p:cNvCxnSpPr>
            <a:stCxn id="6" idx="0"/>
            <a:endCxn id="11" idx="3"/>
          </p:cNvCxnSpPr>
          <p:nvPr/>
        </p:nvCxnSpPr>
        <p:spPr bwMode="auto">
          <a:xfrm rot="5400000" flipH="1" flipV="1">
            <a:off x="1157908" y="2224838"/>
            <a:ext cx="734014" cy="37816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7" name="Straight Connector 16"/>
          <p:cNvCxnSpPr>
            <a:stCxn id="6" idx="7"/>
            <a:endCxn id="13" idx="2"/>
          </p:cNvCxnSpPr>
          <p:nvPr/>
        </p:nvCxnSpPr>
        <p:spPr bwMode="auto">
          <a:xfrm rot="5400000" flipH="1" flipV="1">
            <a:off x="1527442" y="2143336"/>
            <a:ext cx="522182" cy="797638"/>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8" name="Straight Connector 17"/>
          <p:cNvCxnSpPr>
            <a:stCxn id="6" idx="6"/>
            <a:endCxn id="14" idx="1"/>
          </p:cNvCxnSpPr>
          <p:nvPr/>
        </p:nvCxnSpPr>
        <p:spPr bwMode="auto">
          <a:xfrm>
            <a:off x="1412032" y="2857128"/>
            <a:ext cx="653622" cy="8175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9" name="Straight Connector 18"/>
          <p:cNvCxnSpPr>
            <a:stCxn id="6" idx="6"/>
            <a:endCxn id="15" idx="1"/>
          </p:cNvCxnSpPr>
          <p:nvPr/>
        </p:nvCxnSpPr>
        <p:spPr bwMode="auto">
          <a:xfrm>
            <a:off x="1412032" y="2857128"/>
            <a:ext cx="157950" cy="44179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20" name="Oval 19"/>
          <p:cNvSpPr/>
          <p:nvPr/>
        </p:nvSpPr>
        <p:spPr>
          <a:xfrm>
            <a:off x="1187624" y="1844824"/>
            <a:ext cx="152400" cy="1524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Connector 20"/>
          <p:cNvCxnSpPr>
            <a:stCxn id="6" idx="0"/>
            <a:endCxn id="20" idx="4"/>
          </p:cNvCxnSpPr>
          <p:nvPr/>
        </p:nvCxnSpPr>
        <p:spPr bwMode="auto">
          <a:xfrm rot="16200000" flipV="1">
            <a:off x="907976" y="2353072"/>
            <a:ext cx="783704" cy="72008"/>
          </a:xfrm>
          <a:prstGeom prst="line">
            <a:avLst/>
          </a:prstGeom>
          <a:solidFill>
            <a:schemeClr val="accent1"/>
          </a:solidFill>
          <a:ln w="9525" cap="flat" cmpd="sng" algn="ctr">
            <a:solidFill>
              <a:schemeClr val="tx1"/>
            </a:solidFill>
            <a:prstDash val="solid"/>
            <a:round/>
            <a:headEnd type="none" w="med" len="med"/>
            <a:tailEnd type="none" w="med" len="med"/>
          </a:ln>
          <a:effectLst/>
        </p:spPr>
      </p:cxnSp>
      <p:grpSp>
        <p:nvGrpSpPr>
          <p:cNvPr id="23" name="Group 64"/>
          <p:cNvGrpSpPr/>
          <p:nvPr/>
        </p:nvGrpSpPr>
        <p:grpSpPr>
          <a:xfrm>
            <a:off x="2843808" y="1916832"/>
            <a:ext cx="1728192" cy="1512168"/>
            <a:chOff x="4499992" y="1916832"/>
            <a:chExt cx="1728192" cy="1512168"/>
          </a:xfrm>
        </p:grpSpPr>
        <p:sp>
          <p:nvSpPr>
            <p:cNvPr id="24" name="Oval 23"/>
            <p:cNvSpPr/>
            <p:nvPr/>
          </p:nvSpPr>
          <p:spPr>
            <a:xfrm>
              <a:off x="4499992" y="2852936"/>
              <a:ext cx="152400" cy="1524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5148064" y="2780928"/>
              <a:ext cx="152400" cy="152400"/>
            </a:xfrm>
            <a:prstGeom prst="ellipse">
              <a:avLst/>
            </a:prstGeom>
            <a:solidFill>
              <a:srgbClr val="FFC00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Straight Connector 25"/>
            <p:cNvCxnSpPr>
              <a:stCxn id="24" idx="6"/>
              <a:endCxn id="25" idx="2"/>
            </p:cNvCxnSpPr>
            <p:nvPr/>
          </p:nvCxnSpPr>
          <p:spPr>
            <a:xfrm flipV="1">
              <a:off x="4652392" y="2857128"/>
              <a:ext cx="495672" cy="7200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27" name="Oval 26"/>
            <p:cNvSpPr/>
            <p:nvPr/>
          </p:nvSpPr>
          <p:spPr>
            <a:xfrm>
              <a:off x="5580112" y="1916832"/>
              <a:ext cx="152400" cy="1524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4788024" y="2924944"/>
              <a:ext cx="792088" cy="276999"/>
            </a:xfrm>
            <a:prstGeom prst="rect">
              <a:avLst/>
            </a:prstGeom>
            <a:noFill/>
          </p:spPr>
          <p:txBody>
            <a:bodyPr wrap="square" rtlCol="0">
              <a:spAutoFit/>
            </a:bodyPr>
            <a:lstStyle/>
            <a:p>
              <a:r>
                <a:rPr lang="en-US" altLang="zh-CN" sz="1200" dirty="0" smtClean="0"/>
                <a:t>normal</a:t>
              </a:r>
              <a:endParaRPr lang="zh-CN" altLang="en-US" sz="1200" dirty="0"/>
            </a:p>
          </p:txBody>
        </p:sp>
        <p:sp>
          <p:nvSpPr>
            <p:cNvPr id="29" name="Oval 28"/>
            <p:cNvSpPr/>
            <p:nvPr/>
          </p:nvSpPr>
          <p:spPr>
            <a:xfrm>
              <a:off x="6075784" y="2204864"/>
              <a:ext cx="152400" cy="1524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a:off x="5931768" y="2916560"/>
              <a:ext cx="152400" cy="1524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p:cNvSpPr/>
            <p:nvPr/>
          </p:nvSpPr>
          <p:spPr>
            <a:xfrm>
              <a:off x="5436096" y="3276600"/>
              <a:ext cx="152400" cy="1524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Straight Connector 31"/>
            <p:cNvCxnSpPr>
              <a:stCxn id="25" idx="0"/>
              <a:endCxn id="27" idx="3"/>
            </p:cNvCxnSpPr>
            <p:nvPr/>
          </p:nvCxnSpPr>
          <p:spPr bwMode="auto">
            <a:xfrm rot="5400000" flipH="1" flipV="1">
              <a:off x="5046340" y="2224838"/>
              <a:ext cx="734014" cy="37816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33" name="Straight Connector 32"/>
            <p:cNvCxnSpPr>
              <a:stCxn id="25" idx="6"/>
              <a:endCxn id="29" idx="2"/>
            </p:cNvCxnSpPr>
            <p:nvPr/>
          </p:nvCxnSpPr>
          <p:spPr bwMode="auto">
            <a:xfrm flipV="1">
              <a:off x="5300464" y="2281064"/>
              <a:ext cx="775320" cy="576064"/>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34" name="Straight Connector 33"/>
            <p:cNvCxnSpPr>
              <a:stCxn id="25" idx="6"/>
              <a:endCxn id="30" idx="1"/>
            </p:cNvCxnSpPr>
            <p:nvPr/>
          </p:nvCxnSpPr>
          <p:spPr bwMode="auto">
            <a:xfrm>
              <a:off x="5300464" y="2857128"/>
              <a:ext cx="653622" cy="8175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35" name="Straight Connector 34"/>
            <p:cNvCxnSpPr>
              <a:stCxn id="25" idx="6"/>
              <a:endCxn id="31" idx="1"/>
            </p:cNvCxnSpPr>
            <p:nvPr/>
          </p:nvCxnSpPr>
          <p:spPr bwMode="auto">
            <a:xfrm>
              <a:off x="5300464" y="2857128"/>
              <a:ext cx="157950" cy="44179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36" name="Straight Connector 35"/>
            <p:cNvCxnSpPr>
              <a:stCxn id="29" idx="2"/>
              <a:endCxn id="27" idx="4"/>
            </p:cNvCxnSpPr>
            <p:nvPr/>
          </p:nvCxnSpPr>
          <p:spPr bwMode="auto">
            <a:xfrm rot="10800000">
              <a:off x="5656312" y="2069232"/>
              <a:ext cx="419472" cy="211832"/>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37" name="Straight Connector 36"/>
            <p:cNvCxnSpPr>
              <a:stCxn id="31" idx="0"/>
              <a:endCxn id="30" idx="1"/>
            </p:cNvCxnSpPr>
            <p:nvPr/>
          </p:nvCxnSpPr>
          <p:spPr bwMode="auto">
            <a:xfrm rot="5400000" flipH="1" flipV="1">
              <a:off x="5564330" y="2886844"/>
              <a:ext cx="337722" cy="44179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38" name="Straight Connector 37"/>
            <p:cNvCxnSpPr>
              <a:stCxn id="30" idx="1"/>
              <a:endCxn id="27" idx="4"/>
            </p:cNvCxnSpPr>
            <p:nvPr/>
          </p:nvCxnSpPr>
          <p:spPr bwMode="auto">
            <a:xfrm rot="16200000" flipV="1">
              <a:off x="5370376" y="2355168"/>
              <a:ext cx="869646" cy="297774"/>
            </a:xfrm>
            <a:prstGeom prst="line">
              <a:avLst/>
            </a:prstGeom>
            <a:solidFill>
              <a:schemeClr val="accent1"/>
            </a:solidFill>
            <a:ln w="9525" cap="flat" cmpd="sng" algn="ctr">
              <a:solidFill>
                <a:schemeClr val="tx1"/>
              </a:solidFill>
              <a:prstDash val="solid"/>
              <a:round/>
              <a:headEnd type="none" w="med" len="med"/>
              <a:tailEnd type="none" w="med" len="med"/>
            </a:ln>
            <a:effectLst/>
          </p:spPr>
        </p:cxnSp>
      </p:grpSp>
      <p:grpSp>
        <p:nvGrpSpPr>
          <p:cNvPr id="40" name="Group 87"/>
          <p:cNvGrpSpPr/>
          <p:nvPr/>
        </p:nvGrpSpPr>
        <p:grpSpPr>
          <a:xfrm>
            <a:off x="7020272" y="2348880"/>
            <a:ext cx="1728192" cy="1757809"/>
            <a:chOff x="7020272" y="2348880"/>
            <a:chExt cx="1728192" cy="1757809"/>
          </a:xfrm>
        </p:grpSpPr>
        <p:grpSp>
          <p:nvGrpSpPr>
            <p:cNvPr id="41" name="Group 85"/>
            <p:cNvGrpSpPr/>
            <p:nvPr/>
          </p:nvGrpSpPr>
          <p:grpSpPr>
            <a:xfrm>
              <a:off x="7380312" y="2348880"/>
              <a:ext cx="720080" cy="720080"/>
              <a:chOff x="7380312" y="2348880"/>
              <a:chExt cx="720080" cy="720080"/>
            </a:xfrm>
          </p:grpSpPr>
          <p:sp>
            <p:nvSpPr>
              <p:cNvPr id="43" name="Oval 42"/>
              <p:cNvSpPr/>
              <p:nvPr/>
            </p:nvSpPr>
            <p:spPr>
              <a:xfrm>
                <a:off x="7380312" y="2780928"/>
                <a:ext cx="152400" cy="1524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p:cNvSpPr/>
              <p:nvPr/>
            </p:nvSpPr>
            <p:spPr>
              <a:xfrm>
                <a:off x="7884368" y="2916560"/>
                <a:ext cx="152400" cy="1524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p:cNvSpPr/>
              <p:nvPr/>
            </p:nvSpPr>
            <p:spPr>
              <a:xfrm>
                <a:off x="7524328" y="2348880"/>
                <a:ext cx="152400" cy="1524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6" name="Straight Connector 45"/>
              <p:cNvCxnSpPr>
                <a:stCxn id="44" idx="0"/>
                <a:endCxn id="45" idx="5"/>
              </p:cNvCxnSpPr>
              <p:nvPr/>
            </p:nvCxnSpPr>
            <p:spPr>
              <a:xfrm rot="16200000" flipV="1">
                <a:off x="7588690" y="2544682"/>
                <a:ext cx="437598" cy="30615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a:stCxn id="45" idx="3"/>
                <a:endCxn id="43" idx="7"/>
              </p:cNvCxnSpPr>
              <p:nvPr/>
            </p:nvCxnSpPr>
            <p:spPr>
              <a:xfrm rot="5400000">
                <a:off x="7366378" y="2622978"/>
                <a:ext cx="324284" cy="3625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a:stCxn id="43" idx="6"/>
                <a:endCxn id="44" idx="2"/>
              </p:cNvCxnSpPr>
              <p:nvPr/>
            </p:nvCxnSpPr>
            <p:spPr>
              <a:xfrm>
                <a:off x="7532712" y="2857128"/>
                <a:ext cx="351656" cy="13563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49" name="Oval 48"/>
              <p:cNvSpPr/>
              <p:nvPr/>
            </p:nvSpPr>
            <p:spPr>
              <a:xfrm>
                <a:off x="7947992" y="2420888"/>
                <a:ext cx="152400" cy="1524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0" name="Straight Connector 49"/>
              <p:cNvCxnSpPr>
                <a:stCxn id="49" idx="3"/>
                <a:endCxn id="45" idx="6"/>
              </p:cNvCxnSpPr>
              <p:nvPr/>
            </p:nvCxnSpPr>
            <p:spPr>
              <a:xfrm rot="5400000" flipH="1">
                <a:off x="7760574" y="2341234"/>
                <a:ext cx="125890" cy="29358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a:stCxn id="49" idx="3"/>
                <a:endCxn id="43" idx="6"/>
              </p:cNvCxnSpPr>
              <p:nvPr/>
            </p:nvCxnSpPr>
            <p:spPr>
              <a:xfrm rot="5400000">
                <a:off x="7598432" y="2485250"/>
                <a:ext cx="306158" cy="43759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42" name="TextBox 41"/>
            <p:cNvSpPr txBox="1"/>
            <p:nvPr/>
          </p:nvSpPr>
          <p:spPr>
            <a:xfrm>
              <a:off x="7020272" y="3645024"/>
              <a:ext cx="1728192" cy="461665"/>
            </a:xfrm>
            <a:prstGeom prst="rect">
              <a:avLst/>
            </a:prstGeom>
            <a:noFill/>
          </p:spPr>
          <p:txBody>
            <a:bodyPr wrap="square" rtlCol="0">
              <a:spAutoFit/>
            </a:bodyPr>
            <a:lstStyle/>
            <a:p>
              <a:r>
                <a:rPr lang="en-US" altLang="zh-CN" sz="1200" dirty="0" smtClean="0"/>
                <a:t>The noise nodes form communities</a:t>
              </a:r>
              <a:endParaRPr lang="zh-CN" altLang="en-US" sz="1200" dirty="0"/>
            </a:p>
          </p:txBody>
        </p:sp>
      </p:grpSp>
      <p:sp>
        <p:nvSpPr>
          <p:cNvPr id="52" name="Rectangle 51"/>
          <p:cNvSpPr/>
          <p:nvPr/>
        </p:nvSpPr>
        <p:spPr>
          <a:xfrm>
            <a:off x="1043608" y="4797152"/>
            <a:ext cx="2438400" cy="8382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t>Find suspects</a:t>
            </a:r>
            <a:endParaRPr lang="en-US" sz="1200" dirty="0"/>
          </a:p>
        </p:txBody>
      </p:sp>
      <p:sp>
        <p:nvSpPr>
          <p:cNvPr id="53" name="Rectangle 52"/>
          <p:cNvSpPr/>
          <p:nvPr/>
        </p:nvSpPr>
        <p:spPr>
          <a:xfrm>
            <a:off x="5950024" y="4775424"/>
            <a:ext cx="2438400" cy="8382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t>Filtering the densely connected nodes around all suspects</a:t>
            </a:r>
            <a:endParaRPr lang="en-US" sz="1200" dirty="0"/>
          </a:p>
        </p:txBody>
      </p:sp>
      <p:cxnSp>
        <p:nvCxnSpPr>
          <p:cNvPr id="54" name="Straight Arrow Connector 53"/>
          <p:cNvCxnSpPr>
            <a:stCxn id="52" idx="3"/>
            <a:endCxn id="53" idx="1"/>
          </p:cNvCxnSpPr>
          <p:nvPr/>
        </p:nvCxnSpPr>
        <p:spPr>
          <a:xfrm flipV="1">
            <a:off x="3482008" y="5194524"/>
            <a:ext cx="2468016" cy="2172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auto">
          <a:xfrm rot="5400000">
            <a:off x="2771800" y="4005064"/>
            <a:ext cx="4608512" cy="0"/>
          </a:xfrm>
          <a:prstGeom prst="line">
            <a:avLst/>
          </a:prstGeom>
          <a:solidFill>
            <a:schemeClr val="accent1"/>
          </a:solidFill>
          <a:ln w="9525" cap="flat" cmpd="sng" algn="ctr">
            <a:solidFill>
              <a:srgbClr val="FF0000"/>
            </a:solidFill>
            <a:prstDash val="sysDash"/>
            <a:round/>
            <a:headEnd type="none" w="med" len="med"/>
            <a:tailEnd type="none" w="med" len="med"/>
          </a:ln>
          <a:effectLst/>
        </p:spPr>
      </p:cxnSp>
      <p:sp>
        <p:nvSpPr>
          <p:cNvPr id="57" name="TextBox 56"/>
          <p:cNvSpPr txBox="1"/>
          <p:nvPr/>
        </p:nvSpPr>
        <p:spPr>
          <a:xfrm>
            <a:off x="-108520" y="3501008"/>
            <a:ext cx="2664296" cy="553998"/>
          </a:xfrm>
          <a:prstGeom prst="rect">
            <a:avLst/>
          </a:prstGeom>
          <a:noFill/>
        </p:spPr>
        <p:txBody>
          <a:bodyPr wrap="square" rtlCol="0">
            <a:spAutoFit/>
          </a:bodyPr>
          <a:lstStyle/>
          <a:p>
            <a:r>
              <a:rPr lang="en-US" altLang="zh-CN" sz="1200" dirty="0" smtClean="0"/>
              <a:t>Spectral values</a:t>
            </a:r>
          </a:p>
          <a:p>
            <a:r>
              <a:rPr lang="en-US" altLang="zh-CN" sz="1200" dirty="0" smtClean="0"/>
              <a:t>i.e. the values </a:t>
            </a:r>
            <a:r>
              <a:rPr lang="en-US" altLang="zh-CN" sz="1200" dirty="0" err="1" smtClean="0"/>
              <a:t>eigen</a:t>
            </a:r>
            <a:r>
              <a:rPr lang="en-US" altLang="zh-CN" sz="1200" dirty="0" smtClean="0"/>
              <a:t> vectors </a:t>
            </a:r>
            <a:endParaRPr lang="zh-CN" altLang="en-US" sz="1200" dirty="0"/>
          </a:p>
        </p:txBody>
      </p:sp>
      <p:sp>
        <p:nvSpPr>
          <p:cNvPr id="58" name="TextBox 57"/>
          <p:cNvSpPr txBox="1"/>
          <p:nvPr/>
        </p:nvSpPr>
        <p:spPr>
          <a:xfrm>
            <a:off x="2555776" y="3501008"/>
            <a:ext cx="2664296" cy="553998"/>
          </a:xfrm>
          <a:prstGeom prst="rect">
            <a:avLst/>
          </a:prstGeom>
          <a:noFill/>
        </p:spPr>
        <p:txBody>
          <a:bodyPr wrap="square" rtlCol="0">
            <a:spAutoFit/>
          </a:bodyPr>
          <a:lstStyle/>
          <a:p>
            <a:r>
              <a:rPr lang="en-US" altLang="zh-CN" sz="1200" dirty="0" smtClean="0"/>
              <a:t>Spectral values</a:t>
            </a:r>
          </a:p>
          <a:p>
            <a:r>
              <a:rPr lang="en-US" altLang="zh-CN" sz="1200" dirty="0" smtClean="0"/>
              <a:t>i.e. the values </a:t>
            </a:r>
            <a:r>
              <a:rPr lang="en-US" altLang="zh-CN" sz="1200" dirty="0" err="1" smtClean="0"/>
              <a:t>eigen</a:t>
            </a:r>
            <a:r>
              <a:rPr lang="en-US" altLang="zh-CN" sz="1200" dirty="0" smtClean="0"/>
              <a:t> vectors </a:t>
            </a:r>
            <a:endParaRPr lang="zh-CN" altLang="en-US" sz="1200" dirty="0"/>
          </a:p>
        </p:txBody>
      </p:sp>
      <p:cxnSp>
        <p:nvCxnSpPr>
          <p:cNvPr id="60" name="Straight Arrow Connector 59"/>
          <p:cNvCxnSpPr/>
          <p:nvPr/>
        </p:nvCxnSpPr>
        <p:spPr bwMode="auto">
          <a:xfrm>
            <a:off x="2123728" y="3645024"/>
            <a:ext cx="936104" cy="1588"/>
          </a:xfrm>
          <a:prstGeom prst="straightConnector1">
            <a:avLst/>
          </a:prstGeom>
          <a:solidFill>
            <a:schemeClr val="accent1"/>
          </a:solidFill>
          <a:ln w="19050" cap="flat" cmpd="sng" algn="ctr">
            <a:solidFill>
              <a:srgbClr val="FF0000"/>
            </a:solidFill>
            <a:prstDash val="solid"/>
            <a:round/>
            <a:headEnd type="triangle" w="med" len="med"/>
            <a:tailEnd type="arrow"/>
          </a:ln>
          <a:effectLst/>
        </p:spPr>
      </p:cxnSp>
      <p:sp>
        <p:nvSpPr>
          <p:cNvPr id="61" name="TextBox 60"/>
          <p:cNvSpPr txBox="1"/>
          <p:nvPr/>
        </p:nvSpPr>
        <p:spPr>
          <a:xfrm>
            <a:off x="1907704" y="3368025"/>
            <a:ext cx="1440160" cy="276999"/>
          </a:xfrm>
          <a:prstGeom prst="rect">
            <a:avLst/>
          </a:prstGeom>
          <a:noFill/>
        </p:spPr>
        <p:txBody>
          <a:bodyPr wrap="square" rtlCol="0">
            <a:spAutoFit/>
          </a:bodyPr>
          <a:lstStyle/>
          <a:p>
            <a:r>
              <a:rPr lang="en-US" altLang="zh-CN" sz="1200" dirty="0" smtClean="0">
                <a:solidFill>
                  <a:srgbClr val="FF0000"/>
                </a:solidFill>
                <a:hlinkClick r:id="rId3" action="ppaction://hlinksldjump"/>
              </a:rPr>
              <a:t>Different</a:t>
            </a:r>
            <a:endParaRPr lang="zh-CN" altLang="en-US" sz="1200" dirty="0">
              <a:solidFill>
                <a:srgbClr val="FF0000"/>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Information in Social Networks</a:t>
            </a:r>
            <a:endParaRPr lang="en-US" dirty="0"/>
          </a:p>
        </p:txBody>
      </p:sp>
      <p:graphicFrame>
        <p:nvGraphicFramePr>
          <p:cNvPr id="4" name="Content Placeholder 3"/>
          <p:cNvGraphicFramePr>
            <a:graphicFrameLocks noGrp="1"/>
          </p:cNvGraphicFramePr>
          <p:nvPr>
            <p:ph idx="1"/>
          </p:nvPr>
        </p:nvGraphicFramePr>
        <p:xfrm>
          <a:off x="-878632" y="1844824"/>
          <a:ext cx="8763000" cy="403859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34" name="Group 33"/>
          <p:cNvGrpSpPr/>
          <p:nvPr/>
        </p:nvGrpSpPr>
        <p:grpSpPr>
          <a:xfrm>
            <a:off x="4427984" y="1916832"/>
            <a:ext cx="5364088" cy="2520280"/>
            <a:chOff x="4427984" y="1916832"/>
            <a:chExt cx="5364088" cy="2520280"/>
          </a:xfrm>
        </p:grpSpPr>
        <p:cxnSp>
          <p:nvCxnSpPr>
            <p:cNvPr id="6" name="Straight Arrow Connector 5"/>
            <p:cNvCxnSpPr/>
            <p:nvPr/>
          </p:nvCxnSpPr>
          <p:spPr>
            <a:xfrm rot="5400000" flipH="1" flipV="1">
              <a:off x="4283968" y="2852936"/>
              <a:ext cx="1728192" cy="144016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5220072" y="1916832"/>
              <a:ext cx="4572000" cy="830997"/>
            </a:xfrm>
            <a:prstGeom prst="rect">
              <a:avLst/>
            </a:prstGeom>
            <a:noFill/>
          </p:spPr>
          <p:txBody>
            <a:bodyPr wrap="square" rtlCol="0">
              <a:spAutoFit/>
            </a:bodyPr>
            <a:lstStyle/>
            <a:p>
              <a:pPr algn="l"/>
              <a:r>
                <a:rPr lang="en-US" sz="1200" i="1" dirty="0" smtClean="0">
                  <a:solidFill>
                    <a:srgbClr val="FF0000"/>
                  </a:solidFill>
                </a:rPr>
                <a:t>Traditional Tabular data</a:t>
              </a:r>
            </a:p>
            <a:p>
              <a:pPr algn="l"/>
              <a:r>
                <a:rPr lang="en-US" sz="1200" i="1" dirty="0" smtClean="0">
                  <a:solidFill>
                    <a:srgbClr val="FF0000"/>
                  </a:solidFill>
                </a:rPr>
                <a:t>[1] normal labels   background knowledge</a:t>
              </a:r>
            </a:p>
            <a:p>
              <a:pPr algn="l"/>
              <a:r>
                <a:rPr lang="en-US" sz="1200" i="1" dirty="0" smtClean="0">
                  <a:solidFill>
                    <a:srgbClr val="FF0000"/>
                  </a:solidFill>
                </a:rPr>
                <a:t>[2] sensitive labels   protected information</a:t>
              </a:r>
              <a:endParaRPr lang="en-US" sz="1200" i="1" dirty="0">
                <a:solidFill>
                  <a:srgbClr val="FF0000"/>
                </a:solidFill>
              </a:endParaRPr>
            </a:p>
          </p:txBody>
        </p:sp>
      </p:grpSp>
      <p:grpSp>
        <p:nvGrpSpPr>
          <p:cNvPr id="35" name="Group 34"/>
          <p:cNvGrpSpPr/>
          <p:nvPr/>
        </p:nvGrpSpPr>
        <p:grpSpPr>
          <a:xfrm>
            <a:off x="107504" y="4653136"/>
            <a:ext cx="2376264" cy="1346086"/>
            <a:chOff x="107504" y="4653136"/>
            <a:chExt cx="2376264" cy="1346086"/>
          </a:xfrm>
        </p:grpSpPr>
        <p:cxnSp>
          <p:nvCxnSpPr>
            <p:cNvPr id="18" name="Straight Arrow Connector 17"/>
            <p:cNvCxnSpPr/>
            <p:nvPr/>
          </p:nvCxnSpPr>
          <p:spPr>
            <a:xfrm rot="5400000">
              <a:off x="791580" y="5049180"/>
              <a:ext cx="720080" cy="7200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rot="10800000" flipV="1">
              <a:off x="1187624" y="4653136"/>
              <a:ext cx="1296144" cy="79208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107504" y="5445224"/>
              <a:ext cx="2016224" cy="553998"/>
            </a:xfrm>
            <a:prstGeom prst="rect">
              <a:avLst/>
            </a:prstGeom>
            <a:noFill/>
          </p:spPr>
          <p:txBody>
            <a:bodyPr wrap="square" rtlCol="0">
              <a:spAutoFit/>
            </a:bodyPr>
            <a:lstStyle/>
            <a:p>
              <a:pPr algn="l"/>
              <a:r>
                <a:rPr lang="en-US" sz="1200" i="1" dirty="0" smtClean="0">
                  <a:solidFill>
                    <a:srgbClr val="FF0000"/>
                  </a:solidFill>
                </a:rPr>
                <a:t>Background knowledge</a:t>
              </a:r>
            </a:p>
            <a:p>
              <a:pPr algn="l"/>
              <a:r>
                <a:rPr lang="en-US" sz="1200" i="1" dirty="0" smtClean="0">
                  <a:solidFill>
                    <a:srgbClr val="FF0000"/>
                  </a:solidFill>
                  <a:hlinkClick r:id="rId8" action="ppaction://hlinksldjump"/>
                </a:rPr>
                <a:t>Attack Demo</a:t>
              </a:r>
              <a:endParaRPr lang="en-US" sz="1200" i="1" dirty="0" smtClean="0">
                <a:solidFill>
                  <a:srgbClr val="FF0000"/>
                </a:solidFill>
              </a:endParaRPr>
            </a:p>
          </p:txBody>
        </p:sp>
      </p:grpSp>
      <p:grpSp>
        <p:nvGrpSpPr>
          <p:cNvPr id="37" name="Group 36"/>
          <p:cNvGrpSpPr/>
          <p:nvPr/>
        </p:nvGrpSpPr>
        <p:grpSpPr>
          <a:xfrm>
            <a:off x="3059832" y="5733256"/>
            <a:ext cx="2016224" cy="781055"/>
            <a:chOff x="3059832" y="5733256"/>
            <a:chExt cx="2016224" cy="781055"/>
          </a:xfrm>
        </p:grpSpPr>
        <p:cxnSp>
          <p:nvCxnSpPr>
            <p:cNvPr id="26" name="Straight Arrow Connector 25"/>
            <p:cNvCxnSpPr/>
            <p:nvPr/>
          </p:nvCxnSpPr>
          <p:spPr>
            <a:xfrm>
              <a:off x="3203848" y="5733256"/>
              <a:ext cx="864096" cy="504056"/>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3059832" y="6237312"/>
              <a:ext cx="2016224" cy="276999"/>
            </a:xfrm>
            <a:prstGeom prst="rect">
              <a:avLst/>
            </a:prstGeom>
            <a:noFill/>
          </p:spPr>
          <p:txBody>
            <a:bodyPr wrap="square" rtlCol="0">
              <a:spAutoFit/>
            </a:bodyPr>
            <a:lstStyle/>
            <a:p>
              <a:pPr algn="l"/>
              <a:r>
                <a:rPr lang="en-US" sz="1200" i="1" dirty="0" smtClean="0">
                  <a:solidFill>
                    <a:srgbClr val="FF0000"/>
                  </a:solidFill>
                </a:rPr>
                <a:t>Sensitive information</a:t>
              </a:r>
            </a:p>
          </p:txBody>
        </p:sp>
      </p:grpSp>
      <p:grpSp>
        <p:nvGrpSpPr>
          <p:cNvPr id="36" name="Group 35"/>
          <p:cNvGrpSpPr/>
          <p:nvPr/>
        </p:nvGrpSpPr>
        <p:grpSpPr>
          <a:xfrm>
            <a:off x="5868144" y="4952201"/>
            <a:ext cx="2880320" cy="553998"/>
            <a:chOff x="5868144" y="4952201"/>
            <a:chExt cx="2880320" cy="553998"/>
          </a:xfrm>
        </p:grpSpPr>
        <p:cxnSp>
          <p:nvCxnSpPr>
            <p:cNvPr id="30" name="Straight Arrow Connector 29"/>
            <p:cNvCxnSpPr/>
            <p:nvPr/>
          </p:nvCxnSpPr>
          <p:spPr>
            <a:xfrm flipV="1">
              <a:off x="5868144" y="5085184"/>
              <a:ext cx="576064" cy="36004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6444208" y="4952201"/>
              <a:ext cx="2304256" cy="553998"/>
            </a:xfrm>
            <a:prstGeom prst="rect">
              <a:avLst/>
            </a:prstGeom>
            <a:noFill/>
          </p:spPr>
          <p:txBody>
            <a:bodyPr wrap="square" rtlCol="0">
              <a:spAutoFit/>
            </a:bodyPr>
            <a:lstStyle/>
            <a:p>
              <a:pPr algn="l"/>
              <a:r>
                <a:rPr lang="en-US" sz="1200" i="1" dirty="0" smtClean="0">
                  <a:solidFill>
                    <a:srgbClr val="FF0000"/>
                  </a:solidFill>
                </a:rPr>
                <a:t>[1] Sensitive information</a:t>
              </a:r>
            </a:p>
            <a:p>
              <a:pPr algn="l"/>
              <a:r>
                <a:rPr lang="en-US" sz="1200" i="1" dirty="0" smtClean="0">
                  <a:solidFill>
                    <a:srgbClr val="FF0000"/>
                  </a:solidFill>
                </a:rPr>
                <a:t>[2] Background knowledge</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Publishing sanitized graph</a:t>
            </a:r>
            <a:endParaRPr lang="zh-CN" altLang="en-US" dirty="0"/>
          </a:p>
        </p:txBody>
      </p:sp>
      <p:sp>
        <p:nvSpPr>
          <p:cNvPr id="3" name="Content Placeholder 2"/>
          <p:cNvSpPr>
            <a:spLocks noGrp="1"/>
          </p:cNvSpPr>
          <p:nvPr>
            <p:ph idx="1"/>
          </p:nvPr>
        </p:nvSpPr>
        <p:spPr/>
        <p:txBody>
          <a:bodyPr/>
          <a:lstStyle/>
          <a:p>
            <a:pPr marL="457200" indent="-457200">
              <a:spcBef>
                <a:spcPct val="50000"/>
              </a:spcBef>
              <a:buFontTx/>
              <a:buAutoNum type="circleNumDbPlain"/>
            </a:pPr>
            <a:r>
              <a:rPr lang="en-US" altLang="zh-CN" sz="2500" kern="1200" dirty="0" smtClean="0">
                <a:latin typeface="Times New Roman" pitchFamily="18" charset="0"/>
                <a:ea typeface="宋体" charset="-122"/>
                <a:cs typeface="Times New Roman" pitchFamily="18" charset="0"/>
              </a:rPr>
              <a:t>Privacy protection and the attack models</a:t>
            </a:r>
          </a:p>
          <a:p>
            <a:pPr marL="457200" indent="-457200">
              <a:spcBef>
                <a:spcPct val="50000"/>
              </a:spcBef>
              <a:buFontTx/>
              <a:buAutoNum type="circleNumDbPlain"/>
            </a:pPr>
            <a:r>
              <a:rPr lang="en-US" altLang="zh-CN" sz="2500" kern="1200" dirty="0" smtClean="0">
                <a:latin typeface="Times New Roman" pitchFamily="18" charset="0"/>
                <a:ea typeface="宋体" charset="-122"/>
                <a:cs typeface="Times New Roman" pitchFamily="18" charset="0"/>
              </a:rPr>
              <a:t>Preventing passive attacks</a:t>
            </a:r>
          </a:p>
          <a:p>
            <a:pPr marL="457200" indent="-457200">
              <a:spcBef>
                <a:spcPct val="50000"/>
              </a:spcBef>
              <a:buFontTx/>
              <a:buAutoNum type="circleNumDbPlain"/>
            </a:pPr>
            <a:r>
              <a:rPr lang="en-US" altLang="zh-CN" sz="2500" kern="1200" dirty="0" smtClean="0">
                <a:latin typeface="Times New Roman" pitchFamily="18" charset="0"/>
                <a:ea typeface="宋体" charset="-122"/>
                <a:cs typeface="Times New Roman" pitchFamily="18" charset="0"/>
              </a:rPr>
              <a:t>Preventing active attacks</a:t>
            </a:r>
          </a:p>
          <a:p>
            <a:pPr marL="457200" indent="-457200">
              <a:spcBef>
                <a:spcPct val="50000"/>
              </a:spcBef>
              <a:buFontTx/>
              <a:buAutoNum type="circleNumDbPlain"/>
            </a:pPr>
            <a:r>
              <a:rPr lang="en-US" altLang="zh-CN" sz="2500" kern="1200" dirty="0" smtClean="0">
                <a:solidFill>
                  <a:srgbClr val="FF0000"/>
                </a:solidFill>
                <a:latin typeface="Times New Roman" pitchFamily="18" charset="0"/>
                <a:ea typeface="宋体" charset="-122"/>
                <a:cs typeface="Times New Roman" pitchFamily="18" charset="0"/>
              </a:rPr>
              <a:t>Other works</a:t>
            </a:r>
            <a:endParaRPr lang="zh-CN" altLang="en-US" sz="2500" kern="1200" dirty="0" smtClean="0">
              <a:solidFill>
                <a:srgbClr val="FF0000"/>
              </a:solidFill>
              <a:latin typeface="Times New Roman" pitchFamily="18" charset="0"/>
              <a:ea typeface="宋体" charset="-122"/>
              <a:cs typeface="Times New Roman" pitchFamily="18" charset="0"/>
            </a:endParaRPr>
          </a:p>
        </p:txBody>
      </p:sp>
      <p:sp>
        <p:nvSpPr>
          <p:cNvPr id="5" name="Date Placeholder 4"/>
          <p:cNvSpPr>
            <a:spLocks noGrp="1"/>
          </p:cNvSpPr>
          <p:nvPr>
            <p:ph type="dt" sz="half" idx="10"/>
          </p:nvPr>
        </p:nvSpPr>
        <p:spPr/>
        <p:txBody>
          <a:bodyPr/>
          <a:lstStyle/>
          <a:p>
            <a:pPr>
              <a:defRPr/>
            </a:pPr>
            <a:fld id="{DC72DB41-A425-4E25-A556-5AB209302BDC}" type="datetime1">
              <a:rPr lang="en-US" altLang="zh-CN" smtClean="0"/>
              <a:pPr>
                <a:defRPr/>
              </a:pPr>
              <a:t>12/2/17</a:t>
            </a:fld>
            <a:endParaRPr lang="en-US" altLang="zh-CN"/>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Works</a:t>
            </a:r>
            <a:r>
              <a:rPr lang="en-US" baseline="30000" dirty="0" smtClean="0"/>
              <a:t>[10][20]</a:t>
            </a:r>
            <a:endParaRPr lang="en-US" baseline="30000" dirty="0"/>
          </a:p>
        </p:txBody>
      </p:sp>
      <p:sp>
        <p:nvSpPr>
          <p:cNvPr id="3" name="Content Placeholder 2"/>
          <p:cNvSpPr>
            <a:spLocks noGrp="1"/>
          </p:cNvSpPr>
          <p:nvPr>
            <p:ph idx="1"/>
          </p:nvPr>
        </p:nvSpPr>
        <p:spPr>
          <a:xfrm>
            <a:off x="465584" y="1783357"/>
            <a:ext cx="5258544" cy="4525963"/>
          </a:xfrm>
        </p:spPr>
        <p:txBody>
          <a:bodyPr>
            <a:normAutofit/>
          </a:bodyPr>
          <a:lstStyle/>
          <a:p>
            <a:r>
              <a:rPr lang="en-US" sz="2000" dirty="0" smtClean="0"/>
              <a:t>How to embed a re-identifiable </a:t>
            </a:r>
            <a:r>
              <a:rPr lang="en-US" sz="2000" dirty="0" err="1" smtClean="0"/>
              <a:t>subgraph</a:t>
            </a:r>
            <a:r>
              <a:rPr lang="en-US" sz="2000" dirty="0" smtClean="0"/>
              <a:t> with minimum nodes</a:t>
            </a:r>
          </a:p>
          <a:p>
            <a:r>
              <a:rPr lang="en-US" sz="2000" dirty="0" smtClean="0"/>
              <a:t>How to safely compose a large id </a:t>
            </a:r>
            <a:r>
              <a:rPr lang="en-US" sz="2000" dirty="0" err="1" smtClean="0"/>
              <a:t>anonymized</a:t>
            </a:r>
            <a:r>
              <a:rPr lang="en-US" sz="2000" dirty="0" smtClean="0"/>
              <a:t> graph through the sub-graphs gathered from agencies</a:t>
            </a:r>
            <a:endParaRPr lang="en-US" sz="2000" dirty="0"/>
          </a:p>
        </p:txBody>
      </p:sp>
      <p:pic>
        <p:nvPicPr>
          <p:cNvPr id="4" name="Picture 2"/>
          <p:cNvPicPr>
            <a:picLocks noChangeAspect="1" noChangeArrowheads="1"/>
          </p:cNvPicPr>
          <p:nvPr/>
        </p:nvPicPr>
        <p:blipFill>
          <a:blip r:embed="rId3" cstate="print"/>
          <a:srcRect/>
          <a:stretch>
            <a:fillRect/>
          </a:stretch>
        </p:blipFill>
        <p:spPr bwMode="auto">
          <a:xfrm>
            <a:off x="5534026" y="5943601"/>
            <a:ext cx="257175" cy="363719"/>
          </a:xfrm>
          <a:prstGeom prst="rect">
            <a:avLst/>
          </a:prstGeom>
          <a:noFill/>
          <a:ln w="9525">
            <a:noFill/>
            <a:miter lim="800000"/>
            <a:headEnd/>
            <a:tailEnd/>
          </a:ln>
          <a:effectLst/>
        </p:spPr>
      </p:pic>
      <p:pic>
        <p:nvPicPr>
          <p:cNvPr id="5" name="Picture 2"/>
          <p:cNvPicPr>
            <a:picLocks noChangeAspect="1" noChangeArrowheads="1"/>
          </p:cNvPicPr>
          <p:nvPr/>
        </p:nvPicPr>
        <p:blipFill>
          <a:blip r:embed="rId3" cstate="print"/>
          <a:srcRect/>
          <a:stretch>
            <a:fillRect/>
          </a:stretch>
        </p:blipFill>
        <p:spPr bwMode="auto">
          <a:xfrm>
            <a:off x="6296026" y="5943601"/>
            <a:ext cx="257175" cy="363719"/>
          </a:xfrm>
          <a:prstGeom prst="rect">
            <a:avLst/>
          </a:prstGeom>
          <a:noFill/>
          <a:ln w="9525">
            <a:noFill/>
            <a:miter lim="800000"/>
            <a:headEnd/>
            <a:tailEnd/>
          </a:ln>
          <a:effectLst/>
        </p:spPr>
      </p:pic>
      <p:pic>
        <p:nvPicPr>
          <p:cNvPr id="6" name="Picture 2"/>
          <p:cNvPicPr>
            <a:picLocks noChangeAspect="1" noChangeArrowheads="1"/>
          </p:cNvPicPr>
          <p:nvPr/>
        </p:nvPicPr>
        <p:blipFill>
          <a:blip r:embed="rId3" cstate="print"/>
          <a:srcRect/>
          <a:stretch>
            <a:fillRect/>
          </a:stretch>
        </p:blipFill>
        <p:spPr bwMode="auto">
          <a:xfrm>
            <a:off x="7896226" y="5943601"/>
            <a:ext cx="257175" cy="363719"/>
          </a:xfrm>
          <a:prstGeom prst="rect">
            <a:avLst/>
          </a:prstGeom>
          <a:noFill/>
          <a:ln w="9525">
            <a:noFill/>
            <a:miter lim="800000"/>
            <a:headEnd/>
            <a:tailEnd/>
          </a:ln>
          <a:effectLst/>
        </p:spPr>
      </p:pic>
      <p:pic>
        <p:nvPicPr>
          <p:cNvPr id="7" name="Picture 2"/>
          <p:cNvPicPr>
            <a:picLocks noChangeAspect="1" noChangeArrowheads="1"/>
          </p:cNvPicPr>
          <p:nvPr/>
        </p:nvPicPr>
        <p:blipFill>
          <a:blip r:embed="rId3" cstate="print"/>
          <a:srcRect/>
          <a:stretch>
            <a:fillRect/>
          </a:stretch>
        </p:blipFill>
        <p:spPr bwMode="auto">
          <a:xfrm>
            <a:off x="7181851" y="5943601"/>
            <a:ext cx="257175" cy="363719"/>
          </a:xfrm>
          <a:prstGeom prst="rect">
            <a:avLst/>
          </a:prstGeom>
          <a:noFill/>
          <a:ln w="9525">
            <a:noFill/>
            <a:miter lim="800000"/>
            <a:headEnd/>
            <a:tailEnd/>
          </a:ln>
          <a:effectLst/>
        </p:spPr>
      </p:pic>
      <p:pic>
        <p:nvPicPr>
          <p:cNvPr id="8" name="Picture 3"/>
          <p:cNvPicPr>
            <a:picLocks noChangeAspect="1" noChangeArrowheads="1"/>
          </p:cNvPicPr>
          <p:nvPr/>
        </p:nvPicPr>
        <p:blipFill>
          <a:blip r:embed="rId4" cstate="print"/>
          <a:srcRect/>
          <a:stretch>
            <a:fillRect/>
          </a:stretch>
        </p:blipFill>
        <p:spPr bwMode="auto">
          <a:xfrm>
            <a:off x="5153025" y="4191001"/>
            <a:ext cx="435915" cy="619125"/>
          </a:xfrm>
          <a:prstGeom prst="rect">
            <a:avLst/>
          </a:prstGeom>
          <a:noFill/>
          <a:ln w="9525">
            <a:noFill/>
            <a:miter lim="800000"/>
            <a:headEnd/>
            <a:tailEnd/>
          </a:ln>
          <a:effectLst/>
        </p:spPr>
      </p:pic>
      <p:pic>
        <p:nvPicPr>
          <p:cNvPr id="9" name="Picture 3"/>
          <p:cNvPicPr>
            <a:picLocks noChangeAspect="1" noChangeArrowheads="1"/>
          </p:cNvPicPr>
          <p:nvPr/>
        </p:nvPicPr>
        <p:blipFill>
          <a:blip r:embed="rId4" cstate="print"/>
          <a:srcRect/>
          <a:stretch>
            <a:fillRect/>
          </a:stretch>
        </p:blipFill>
        <p:spPr bwMode="auto">
          <a:xfrm>
            <a:off x="6448425" y="4191001"/>
            <a:ext cx="435915" cy="619125"/>
          </a:xfrm>
          <a:prstGeom prst="rect">
            <a:avLst/>
          </a:prstGeom>
          <a:noFill/>
          <a:ln w="9525">
            <a:noFill/>
            <a:miter lim="800000"/>
            <a:headEnd/>
            <a:tailEnd/>
          </a:ln>
          <a:effectLst/>
        </p:spPr>
      </p:pic>
      <p:pic>
        <p:nvPicPr>
          <p:cNvPr id="10" name="Picture 3"/>
          <p:cNvPicPr>
            <a:picLocks noChangeAspect="1" noChangeArrowheads="1"/>
          </p:cNvPicPr>
          <p:nvPr/>
        </p:nvPicPr>
        <p:blipFill>
          <a:blip r:embed="rId4" cstate="print"/>
          <a:srcRect/>
          <a:stretch>
            <a:fillRect/>
          </a:stretch>
        </p:blipFill>
        <p:spPr bwMode="auto">
          <a:xfrm>
            <a:off x="7667625" y="4191001"/>
            <a:ext cx="435915" cy="619125"/>
          </a:xfrm>
          <a:prstGeom prst="rect">
            <a:avLst/>
          </a:prstGeom>
          <a:noFill/>
          <a:ln w="9525">
            <a:noFill/>
            <a:miter lim="800000"/>
            <a:headEnd/>
            <a:tailEnd/>
          </a:ln>
          <a:effectLst/>
        </p:spPr>
      </p:pic>
      <p:cxnSp>
        <p:nvCxnSpPr>
          <p:cNvPr id="11" name="Straight Connector 10"/>
          <p:cNvCxnSpPr>
            <a:stCxn id="8" idx="2"/>
            <a:endCxn id="4" idx="0"/>
          </p:cNvCxnSpPr>
          <p:nvPr/>
        </p:nvCxnSpPr>
        <p:spPr>
          <a:xfrm rot="16200000" flipH="1">
            <a:off x="4950061" y="5231047"/>
            <a:ext cx="1133475" cy="291631"/>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a:stCxn id="4" idx="0"/>
            <a:endCxn id="10" idx="2"/>
          </p:cNvCxnSpPr>
          <p:nvPr/>
        </p:nvCxnSpPr>
        <p:spPr>
          <a:xfrm rot="5400000" flipH="1" flipV="1">
            <a:off x="6207361" y="4265378"/>
            <a:ext cx="1133475" cy="2222971"/>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5" idx="0"/>
            <a:endCxn id="9" idx="2"/>
          </p:cNvCxnSpPr>
          <p:nvPr/>
        </p:nvCxnSpPr>
        <p:spPr>
          <a:xfrm rot="5400000" flipH="1" flipV="1">
            <a:off x="5978761" y="5255978"/>
            <a:ext cx="1133475" cy="241771"/>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5" idx="0"/>
            <a:endCxn id="10" idx="2"/>
          </p:cNvCxnSpPr>
          <p:nvPr/>
        </p:nvCxnSpPr>
        <p:spPr>
          <a:xfrm rot="5400000" flipH="1" flipV="1">
            <a:off x="6588361" y="4646378"/>
            <a:ext cx="1133475" cy="1460971"/>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8" idx="2"/>
            <a:endCxn id="7" idx="0"/>
          </p:cNvCxnSpPr>
          <p:nvPr/>
        </p:nvCxnSpPr>
        <p:spPr>
          <a:xfrm rot="16200000" flipH="1">
            <a:off x="5773973" y="4407135"/>
            <a:ext cx="1133475" cy="1939455"/>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7" idx="0"/>
            <a:endCxn id="9" idx="2"/>
          </p:cNvCxnSpPr>
          <p:nvPr/>
        </p:nvCxnSpPr>
        <p:spPr>
          <a:xfrm rot="16200000" flipV="1">
            <a:off x="6421675" y="5054836"/>
            <a:ext cx="1133475" cy="644055"/>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7" idx="0"/>
            <a:endCxn id="10" idx="2"/>
          </p:cNvCxnSpPr>
          <p:nvPr/>
        </p:nvCxnSpPr>
        <p:spPr>
          <a:xfrm rot="5400000" flipH="1" flipV="1">
            <a:off x="7031273" y="5089292"/>
            <a:ext cx="1133475" cy="575145"/>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6" idx="0"/>
            <a:endCxn id="9" idx="2"/>
          </p:cNvCxnSpPr>
          <p:nvPr/>
        </p:nvCxnSpPr>
        <p:spPr>
          <a:xfrm rot="16200000" flipV="1">
            <a:off x="6778861" y="4697648"/>
            <a:ext cx="1133475" cy="1358431"/>
          </a:xfrm>
          <a:prstGeom prst="line">
            <a:avLst/>
          </a:prstGeom>
        </p:spPr>
        <p:style>
          <a:lnRef idx="1">
            <a:schemeClr val="accent1"/>
          </a:lnRef>
          <a:fillRef idx="0">
            <a:schemeClr val="accent1"/>
          </a:fillRef>
          <a:effectRef idx="0">
            <a:schemeClr val="accent1"/>
          </a:effectRef>
          <a:fontRef idx="minor">
            <a:schemeClr val="tx1"/>
          </a:fontRef>
        </p:style>
      </p:cxnSp>
      <p:pic>
        <p:nvPicPr>
          <p:cNvPr id="19" name="Picture 5"/>
          <p:cNvPicPr>
            <a:picLocks noChangeAspect="1" noChangeArrowheads="1"/>
          </p:cNvPicPr>
          <p:nvPr/>
        </p:nvPicPr>
        <p:blipFill>
          <a:blip r:embed="rId5" cstate="print"/>
          <a:srcRect/>
          <a:stretch>
            <a:fillRect/>
          </a:stretch>
        </p:blipFill>
        <p:spPr bwMode="auto">
          <a:xfrm>
            <a:off x="5686425" y="1371600"/>
            <a:ext cx="2228851" cy="16764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cxnSp>
        <p:nvCxnSpPr>
          <p:cNvPr id="20" name="Straight Connector 19"/>
          <p:cNvCxnSpPr>
            <a:stCxn id="8" idx="0"/>
            <a:endCxn id="19" idx="2"/>
          </p:cNvCxnSpPr>
          <p:nvPr/>
        </p:nvCxnSpPr>
        <p:spPr>
          <a:xfrm rot="5400000" flipH="1" flipV="1">
            <a:off x="5514416" y="2904567"/>
            <a:ext cx="1143000" cy="1429867"/>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9" idx="0"/>
            <a:endCxn id="19" idx="2"/>
          </p:cNvCxnSpPr>
          <p:nvPr/>
        </p:nvCxnSpPr>
        <p:spPr>
          <a:xfrm rot="5400000" flipH="1" flipV="1">
            <a:off x="6162116" y="3552267"/>
            <a:ext cx="1143000" cy="134467"/>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10" idx="0"/>
            <a:endCxn id="19" idx="2"/>
          </p:cNvCxnSpPr>
          <p:nvPr/>
        </p:nvCxnSpPr>
        <p:spPr>
          <a:xfrm rot="16200000" flipV="1">
            <a:off x="6771717" y="3077134"/>
            <a:ext cx="1143000" cy="1084733"/>
          </a:xfrm>
          <a:prstGeom prst="line">
            <a:avLst/>
          </a:prstGeom>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6516216" y="6309320"/>
            <a:ext cx="703269" cy="369332"/>
          </a:xfrm>
          <a:prstGeom prst="rect">
            <a:avLst/>
          </a:prstGeom>
          <a:noFill/>
        </p:spPr>
        <p:txBody>
          <a:bodyPr wrap="none" rtlCol="0">
            <a:spAutoFit/>
          </a:bodyPr>
          <a:lstStyle/>
          <a:p>
            <a:r>
              <a:rPr lang="en-US" dirty="0" smtClean="0"/>
              <a:t>Users</a:t>
            </a:r>
            <a:endParaRPr lang="en-US" dirty="0"/>
          </a:p>
        </p:txBody>
      </p:sp>
      <p:sp>
        <p:nvSpPr>
          <p:cNvPr id="24" name="TextBox 23"/>
          <p:cNvSpPr txBox="1"/>
          <p:nvPr/>
        </p:nvSpPr>
        <p:spPr>
          <a:xfrm>
            <a:off x="4619625" y="4800600"/>
            <a:ext cx="1291059" cy="369332"/>
          </a:xfrm>
          <a:prstGeom prst="rect">
            <a:avLst/>
          </a:prstGeom>
          <a:noFill/>
        </p:spPr>
        <p:txBody>
          <a:bodyPr wrap="none" rtlCol="0">
            <a:spAutoFit/>
          </a:bodyPr>
          <a:lstStyle/>
          <a:p>
            <a:r>
              <a:rPr lang="en-US" dirty="0" smtClean="0"/>
              <a:t>Web agents</a:t>
            </a:r>
            <a:endParaRPr lang="en-US" dirty="0"/>
          </a:p>
        </p:txBody>
      </p:sp>
      <p:sp>
        <p:nvSpPr>
          <p:cNvPr id="41" name="TextBox 40"/>
          <p:cNvSpPr txBox="1"/>
          <p:nvPr/>
        </p:nvSpPr>
        <p:spPr>
          <a:xfrm>
            <a:off x="4139952" y="4343401"/>
            <a:ext cx="990600" cy="307777"/>
          </a:xfrm>
          <a:prstGeom prst="rect">
            <a:avLst/>
          </a:prstGeom>
          <a:noFill/>
        </p:spPr>
        <p:txBody>
          <a:bodyPr wrap="square" rtlCol="0">
            <a:spAutoFit/>
          </a:bodyPr>
          <a:lstStyle/>
          <a:p>
            <a:r>
              <a:rPr lang="en-US" sz="1400" dirty="0" smtClean="0">
                <a:solidFill>
                  <a:srgbClr val="FF0000"/>
                </a:solidFill>
              </a:rPr>
              <a:t>trustable</a:t>
            </a:r>
            <a:endParaRPr lang="en-US" sz="1400" dirty="0">
              <a:solidFill>
                <a:srgbClr val="FF0000"/>
              </a:solidFill>
            </a:endParaRPr>
          </a:p>
        </p:txBody>
      </p:sp>
      <p:sp>
        <p:nvSpPr>
          <p:cNvPr id="79" name="TextBox 78"/>
          <p:cNvSpPr txBox="1"/>
          <p:nvPr/>
        </p:nvSpPr>
        <p:spPr>
          <a:xfrm>
            <a:off x="8077200" y="4343401"/>
            <a:ext cx="1143000" cy="307777"/>
          </a:xfrm>
          <a:prstGeom prst="rect">
            <a:avLst/>
          </a:prstGeom>
          <a:noFill/>
        </p:spPr>
        <p:txBody>
          <a:bodyPr wrap="square" rtlCol="0">
            <a:spAutoFit/>
          </a:bodyPr>
          <a:lstStyle/>
          <a:p>
            <a:r>
              <a:rPr lang="en-US" sz="1400" dirty="0" smtClean="0">
                <a:solidFill>
                  <a:srgbClr val="FF0000"/>
                </a:solidFill>
              </a:rPr>
              <a:t>trustable</a:t>
            </a:r>
            <a:endParaRPr lang="en-US" sz="1400" dirty="0">
              <a:solidFill>
                <a:srgbClr val="FF0000"/>
              </a:solidFill>
            </a:endParaRPr>
          </a:p>
        </p:txBody>
      </p:sp>
      <p:sp>
        <p:nvSpPr>
          <p:cNvPr id="80" name="TextBox 79"/>
          <p:cNvSpPr txBox="1"/>
          <p:nvPr/>
        </p:nvSpPr>
        <p:spPr>
          <a:xfrm>
            <a:off x="6516216" y="1066801"/>
            <a:ext cx="1547192" cy="307777"/>
          </a:xfrm>
          <a:prstGeom prst="rect">
            <a:avLst/>
          </a:prstGeom>
          <a:noFill/>
        </p:spPr>
        <p:txBody>
          <a:bodyPr wrap="square" rtlCol="0">
            <a:spAutoFit/>
          </a:bodyPr>
          <a:lstStyle/>
          <a:p>
            <a:r>
              <a:rPr lang="en-US" sz="1400" dirty="0">
                <a:solidFill>
                  <a:srgbClr val="FF0000"/>
                </a:solidFill>
              </a:rPr>
              <a:t>u</a:t>
            </a:r>
            <a:r>
              <a:rPr lang="en-US" sz="1400" dirty="0" smtClean="0">
                <a:solidFill>
                  <a:srgbClr val="FF0000"/>
                </a:solidFill>
              </a:rPr>
              <a:t>n-trustable</a:t>
            </a:r>
            <a:endParaRPr lang="en-US" sz="1400" dirty="0">
              <a:solidFill>
                <a:srgbClr val="FF0000"/>
              </a:solidFill>
            </a:endParaRPr>
          </a:p>
        </p:txBody>
      </p:sp>
      <p:sp>
        <p:nvSpPr>
          <p:cNvPr id="81" name="TextBox 80"/>
          <p:cNvSpPr txBox="1"/>
          <p:nvPr/>
        </p:nvSpPr>
        <p:spPr>
          <a:xfrm>
            <a:off x="3581400" y="3429001"/>
            <a:ext cx="2438400" cy="307777"/>
          </a:xfrm>
          <a:prstGeom prst="rect">
            <a:avLst/>
          </a:prstGeom>
          <a:noFill/>
        </p:spPr>
        <p:txBody>
          <a:bodyPr wrap="square" rtlCol="0">
            <a:spAutoFit/>
          </a:bodyPr>
          <a:lstStyle/>
          <a:p>
            <a:r>
              <a:rPr lang="en-US" sz="1400" dirty="0" smtClean="0">
                <a:solidFill>
                  <a:srgbClr val="FF0000"/>
                </a:solidFill>
              </a:rPr>
              <a:t>Cryptographic based protocol</a:t>
            </a:r>
            <a:endParaRPr lang="en-US" sz="1400" dirty="0">
              <a:solidFill>
                <a:srgbClr val="FF0000"/>
              </a:solidFill>
            </a:endParaRPr>
          </a:p>
        </p:txBody>
      </p:sp>
      <p:cxnSp>
        <p:nvCxnSpPr>
          <p:cNvPr id="85" name="Straight Connector 84"/>
          <p:cNvCxnSpPr/>
          <p:nvPr/>
        </p:nvCxnSpPr>
        <p:spPr>
          <a:xfrm>
            <a:off x="5181600" y="3810000"/>
            <a:ext cx="3200400" cy="158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P spid="79" grpId="0"/>
      <p:bldP spid="80" grpId="0"/>
      <p:bldP spid="81" grpId="0"/>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Outline</a:t>
            </a:r>
            <a:endParaRPr lang="zh-CN" altLang="en-US" dirty="0"/>
          </a:p>
        </p:txBody>
      </p:sp>
      <p:sp>
        <p:nvSpPr>
          <p:cNvPr id="3" name="Content Placeholder 2"/>
          <p:cNvSpPr>
            <a:spLocks noGrp="1"/>
          </p:cNvSpPr>
          <p:nvPr>
            <p:ph idx="1"/>
          </p:nvPr>
        </p:nvSpPr>
        <p:spPr/>
        <p:txBody>
          <a:bodyPr/>
          <a:lstStyle/>
          <a:p>
            <a:r>
              <a:rPr lang="en-US" altLang="zh-CN" dirty="0" smtClean="0"/>
              <a:t>Information Sharing in On-line Social networks</a:t>
            </a:r>
          </a:p>
          <a:p>
            <a:r>
              <a:rPr lang="en-US" altLang="zh-CN" dirty="0" smtClean="0"/>
              <a:t>Understanding Your Privacy Risk</a:t>
            </a:r>
          </a:p>
          <a:p>
            <a:r>
              <a:rPr lang="en-US" altLang="zh-CN" dirty="0" smtClean="0"/>
              <a:t>Managing Your Privacy Control </a:t>
            </a:r>
            <a:endParaRPr lang="zh-CN" altLang="en-US" dirty="0"/>
          </a:p>
        </p:txBody>
      </p:sp>
    </p:spTree>
    <p:extLst>
      <p:ext uri="{BB962C8B-B14F-4D97-AF65-F5344CB8AC3E}">
        <p14:creationId xmlns:p14="http://schemas.microsoft.com/office/powerpoint/2010/main" val="3670300433"/>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Outline</a:t>
            </a:r>
            <a:endParaRPr lang="zh-CN" altLang="en-US" dirty="0"/>
          </a:p>
        </p:txBody>
      </p:sp>
      <p:sp>
        <p:nvSpPr>
          <p:cNvPr id="3" name="Content Placeholder 2"/>
          <p:cNvSpPr>
            <a:spLocks noGrp="1"/>
          </p:cNvSpPr>
          <p:nvPr>
            <p:ph idx="1"/>
          </p:nvPr>
        </p:nvSpPr>
        <p:spPr/>
        <p:txBody>
          <a:bodyPr/>
          <a:lstStyle/>
          <a:p>
            <a:r>
              <a:rPr lang="en-US" altLang="zh-CN" dirty="0" smtClean="0"/>
              <a:t>Information Sharing in On-line Social networks</a:t>
            </a:r>
          </a:p>
          <a:p>
            <a:r>
              <a:rPr lang="en-US" altLang="zh-CN" dirty="0" smtClean="0"/>
              <a:t>Understanding Your Privacy Risk</a:t>
            </a:r>
          </a:p>
          <a:p>
            <a:pPr lvl="1"/>
            <a:r>
              <a:rPr lang="en-US" altLang="zh-CN" dirty="0" smtClean="0">
                <a:solidFill>
                  <a:srgbClr val="FF0000"/>
                </a:solidFill>
              </a:rPr>
              <a:t>Privacy risk due to what you shared explicitly</a:t>
            </a:r>
          </a:p>
          <a:p>
            <a:r>
              <a:rPr lang="en-US" altLang="zh-CN" dirty="0" smtClean="0"/>
              <a:t>Managing Your Privacy Control </a:t>
            </a:r>
            <a:endParaRPr lang="zh-CN" altLang="en-US" dirty="0"/>
          </a:p>
        </p:txBody>
      </p:sp>
    </p:spTree>
    <p:extLst>
      <p:ext uri="{BB962C8B-B14F-4D97-AF65-F5344CB8AC3E}">
        <p14:creationId xmlns:p14="http://schemas.microsoft.com/office/powerpoint/2010/main" val="755059515"/>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z="3200" dirty="0" smtClean="0"/>
              <a:t>Privacy risk due to what you shared explicitly</a:t>
            </a:r>
            <a:endParaRPr lang="zh-CN" altLang="en-US" sz="3200" dirty="0"/>
          </a:p>
        </p:txBody>
      </p:sp>
      <p:sp>
        <p:nvSpPr>
          <p:cNvPr id="3" name="Content Placeholder 2"/>
          <p:cNvSpPr>
            <a:spLocks noGrp="1"/>
          </p:cNvSpPr>
          <p:nvPr>
            <p:ph idx="1"/>
          </p:nvPr>
        </p:nvSpPr>
        <p:spPr/>
        <p:txBody>
          <a:bodyPr/>
          <a:lstStyle/>
          <a:p>
            <a:r>
              <a:rPr lang="en-US" altLang="zh-CN" sz="2800" dirty="0" smtClean="0"/>
              <a:t>Basic Idea</a:t>
            </a:r>
          </a:p>
          <a:p>
            <a:pPr lvl="1"/>
            <a:r>
              <a:rPr lang="en-US" altLang="zh-CN" sz="2400" dirty="0" smtClean="0"/>
              <a:t>Privacy risk is measured by </a:t>
            </a:r>
            <a:r>
              <a:rPr lang="en-US" altLang="zh-CN" sz="2400" dirty="0" smtClean="0">
                <a:solidFill>
                  <a:schemeClr val="accent2"/>
                </a:solidFill>
              </a:rPr>
              <a:t>Privacy Score</a:t>
            </a:r>
            <a:r>
              <a:rPr lang="en-US" altLang="zh-CN" sz="2400" baseline="30000" dirty="0" smtClean="0"/>
              <a:t>[1]</a:t>
            </a:r>
          </a:p>
          <a:p>
            <a:pPr lvl="1"/>
            <a:r>
              <a:rPr lang="en-US" altLang="zh-CN" sz="2400" dirty="0" smtClean="0"/>
              <a:t>Privacy Score takes into account what information you’ve shared and who can view that information</a:t>
            </a:r>
          </a:p>
          <a:p>
            <a:r>
              <a:rPr lang="en-US" altLang="zh-CN" sz="2800" dirty="0" smtClean="0"/>
              <a:t>Basic Premises of Privacy Score</a:t>
            </a:r>
          </a:p>
          <a:p>
            <a:pPr lvl="1"/>
            <a:r>
              <a:rPr lang="en-US" altLang="zh-CN" sz="2400" dirty="0" smtClean="0"/>
              <a:t>Sensitivity</a:t>
            </a:r>
          </a:p>
          <a:p>
            <a:pPr lvl="2"/>
            <a:r>
              <a:rPr lang="en-US" altLang="zh-CN" sz="1800" dirty="0" smtClean="0"/>
              <a:t>The more sensitive the information revealed by a user, the higher his privacy risk</a:t>
            </a:r>
          </a:p>
          <a:p>
            <a:pPr lvl="1"/>
            <a:r>
              <a:rPr lang="en-US" altLang="zh-CN" dirty="0" smtClean="0"/>
              <a:t> </a:t>
            </a:r>
            <a:r>
              <a:rPr lang="en-US" altLang="zh-CN" sz="2400" dirty="0" smtClean="0"/>
              <a:t>Visibility</a:t>
            </a:r>
          </a:p>
          <a:p>
            <a:pPr lvl="2"/>
            <a:r>
              <a:rPr lang="en-US" altLang="zh-CN" sz="1800" dirty="0" smtClean="0"/>
              <a:t>The wider the information about a user spreads, the higher his privacy risk</a:t>
            </a:r>
            <a:endParaRPr lang="zh-CN" altLang="en-US" sz="1800" dirty="0"/>
          </a:p>
        </p:txBody>
      </p:sp>
      <p:sp>
        <p:nvSpPr>
          <p:cNvPr id="4" name="Date Placeholder 3"/>
          <p:cNvSpPr>
            <a:spLocks noGrp="1"/>
          </p:cNvSpPr>
          <p:nvPr>
            <p:ph type="dt" sz="half" idx="10"/>
          </p:nvPr>
        </p:nvSpPr>
        <p:spPr/>
        <p:txBody>
          <a:bodyPr/>
          <a:lstStyle/>
          <a:p>
            <a:pPr>
              <a:defRPr/>
            </a:pPr>
            <a:fld id="{B0DB3B57-E521-4D6A-BED5-76BE30EF54E1}" type="datetime1">
              <a:rPr lang="en-US" altLang="zh-CN" smtClean="0"/>
              <a:pPr>
                <a:defRPr/>
              </a:pPr>
              <a:t>12/2/17</a:t>
            </a:fld>
            <a:endParaRPr lang="en-US" altLang="zh-CN" dirty="0"/>
          </a:p>
        </p:txBody>
      </p:sp>
    </p:spTree>
    <p:extLst>
      <p:ext uri="{BB962C8B-B14F-4D97-AF65-F5344CB8AC3E}">
        <p14:creationId xmlns:p14="http://schemas.microsoft.com/office/powerpoint/2010/main" val="626743335"/>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The framework</a:t>
            </a:r>
            <a:endParaRPr lang="zh-CN" altLang="en-US" dirty="0"/>
          </a:p>
        </p:txBody>
      </p:sp>
      <p:sp>
        <p:nvSpPr>
          <p:cNvPr id="4" name="Date Placeholder 3"/>
          <p:cNvSpPr>
            <a:spLocks noGrp="1"/>
          </p:cNvSpPr>
          <p:nvPr>
            <p:ph type="dt" sz="half" idx="10"/>
          </p:nvPr>
        </p:nvSpPr>
        <p:spPr/>
        <p:txBody>
          <a:bodyPr/>
          <a:lstStyle/>
          <a:p>
            <a:pPr>
              <a:defRPr/>
            </a:pPr>
            <a:fld id="{B0DB3B57-E521-4D6A-BED5-76BE30EF54E1}" type="datetime1">
              <a:rPr lang="en-US" altLang="zh-CN" smtClean="0"/>
              <a:pPr>
                <a:defRPr/>
              </a:pPr>
              <a:t>12/2/17</a:t>
            </a:fld>
            <a:endParaRPr lang="en-US" altLang="zh-CN"/>
          </a:p>
        </p:txBody>
      </p:sp>
      <p:pic>
        <p:nvPicPr>
          <p:cNvPr id="20377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6701" y="1673616"/>
            <a:ext cx="7677747" cy="45636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48260610"/>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Outline</a:t>
            </a:r>
            <a:endParaRPr lang="zh-CN" altLang="en-US" dirty="0"/>
          </a:p>
        </p:txBody>
      </p:sp>
      <p:sp>
        <p:nvSpPr>
          <p:cNvPr id="3" name="Content Placeholder 2"/>
          <p:cNvSpPr>
            <a:spLocks noGrp="1"/>
          </p:cNvSpPr>
          <p:nvPr>
            <p:ph idx="1"/>
          </p:nvPr>
        </p:nvSpPr>
        <p:spPr/>
        <p:txBody>
          <a:bodyPr/>
          <a:lstStyle/>
          <a:p>
            <a:r>
              <a:rPr lang="en-US" altLang="zh-CN" dirty="0" smtClean="0"/>
              <a:t>Information Sharing in On-line Social networks</a:t>
            </a:r>
          </a:p>
          <a:p>
            <a:r>
              <a:rPr lang="en-US" altLang="zh-CN" dirty="0" smtClean="0"/>
              <a:t>Understanding Your Privacy Risk</a:t>
            </a:r>
          </a:p>
          <a:p>
            <a:pPr lvl="1"/>
            <a:r>
              <a:rPr lang="en-US" altLang="zh-CN" dirty="0" smtClean="0"/>
              <a:t>Privacy risk due to what you shared explicitly</a:t>
            </a:r>
          </a:p>
          <a:p>
            <a:pPr lvl="1"/>
            <a:r>
              <a:rPr lang="en-US" altLang="zh-CN" dirty="0" smtClean="0">
                <a:solidFill>
                  <a:srgbClr val="FF0000"/>
                </a:solidFill>
              </a:rPr>
              <a:t>Privacy risk due to what you shared implicitly</a:t>
            </a:r>
          </a:p>
          <a:p>
            <a:r>
              <a:rPr lang="en-US" altLang="zh-CN" dirty="0" smtClean="0"/>
              <a:t>Managing Your Privacy Control </a:t>
            </a:r>
            <a:endParaRPr lang="zh-CN" altLang="en-US" dirty="0"/>
          </a:p>
        </p:txBody>
      </p:sp>
    </p:spTree>
    <p:extLst>
      <p:ext uri="{BB962C8B-B14F-4D97-AF65-F5344CB8AC3E}">
        <p14:creationId xmlns:p14="http://schemas.microsoft.com/office/powerpoint/2010/main" val="155624825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What is node classification?</a:t>
            </a:r>
            <a:endParaRPr lang="zh-CN" altLang="en-US" dirty="0"/>
          </a:p>
        </p:txBody>
      </p:sp>
      <p:sp>
        <p:nvSpPr>
          <p:cNvPr id="4" name="Date Placeholder 3"/>
          <p:cNvSpPr>
            <a:spLocks noGrp="1"/>
          </p:cNvSpPr>
          <p:nvPr>
            <p:ph type="dt" sz="half" idx="10"/>
          </p:nvPr>
        </p:nvSpPr>
        <p:spPr/>
        <p:txBody>
          <a:bodyPr/>
          <a:lstStyle/>
          <a:p>
            <a:pPr>
              <a:defRPr/>
            </a:pPr>
            <a:fld id="{B0DB3B57-E521-4D6A-BED5-76BE30EF54E1}" type="datetime1">
              <a:rPr lang="en-US" altLang="zh-CN" smtClean="0"/>
              <a:pPr>
                <a:defRPr/>
              </a:pPr>
              <a:t>12/2/17</a:t>
            </a:fld>
            <a:endParaRPr lang="en-US" altLang="zh-CN"/>
          </a:p>
        </p:txBody>
      </p:sp>
      <p:grpSp>
        <p:nvGrpSpPr>
          <p:cNvPr id="9" name="组合 72"/>
          <p:cNvGrpSpPr/>
          <p:nvPr/>
        </p:nvGrpSpPr>
        <p:grpSpPr>
          <a:xfrm>
            <a:off x="2692533" y="2348880"/>
            <a:ext cx="4575150" cy="3240360"/>
            <a:chOff x="2571698" y="7391400"/>
            <a:chExt cx="3859030" cy="2667000"/>
          </a:xfrm>
        </p:grpSpPr>
        <p:sp>
          <p:nvSpPr>
            <p:cNvPr id="10" name="Oval 3"/>
            <p:cNvSpPr/>
            <p:nvPr/>
          </p:nvSpPr>
          <p:spPr>
            <a:xfrm>
              <a:off x="4959723" y="7848600"/>
              <a:ext cx="228600" cy="228600"/>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1200"/>
            </a:p>
          </p:txBody>
        </p:sp>
        <p:sp>
          <p:nvSpPr>
            <p:cNvPr id="11" name="Oval 4"/>
            <p:cNvSpPr/>
            <p:nvPr/>
          </p:nvSpPr>
          <p:spPr>
            <a:xfrm>
              <a:off x="4267200" y="7391400"/>
              <a:ext cx="228600" cy="228600"/>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1200"/>
            </a:p>
          </p:txBody>
        </p:sp>
        <p:sp>
          <p:nvSpPr>
            <p:cNvPr id="12" name="Oval 5"/>
            <p:cNvSpPr/>
            <p:nvPr/>
          </p:nvSpPr>
          <p:spPr>
            <a:xfrm>
              <a:off x="3207122" y="7848600"/>
              <a:ext cx="228600" cy="228600"/>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1200"/>
            </a:p>
          </p:txBody>
        </p:sp>
        <p:sp>
          <p:nvSpPr>
            <p:cNvPr id="13" name="Oval 6"/>
            <p:cNvSpPr/>
            <p:nvPr/>
          </p:nvSpPr>
          <p:spPr>
            <a:xfrm>
              <a:off x="2971800" y="8850868"/>
              <a:ext cx="228600" cy="228600"/>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1200"/>
            </a:p>
          </p:txBody>
        </p:sp>
        <p:sp>
          <p:nvSpPr>
            <p:cNvPr id="14" name="Oval 7"/>
            <p:cNvSpPr/>
            <p:nvPr/>
          </p:nvSpPr>
          <p:spPr>
            <a:xfrm>
              <a:off x="4502523" y="8229600"/>
              <a:ext cx="228600" cy="228600"/>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1200"/>
            </a:p>
          </p:txBody>
        </p:sp>
        <p:sp>
          <p:nvSpPr>
            <p:cNvPr id="15" name="Oval 8"/>
            <p:cNvSpPr/>
            <p:nvPr/>
          </p:nvSpPr>
          <p:spPr>
            <a:xfrm>
              <a:off x="5569323" y="8915400"/>
              <a:ext cx="228600" cy="228600"/>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1200"/>
            </a:p>
          </p:txBody>
        </p:sp>
        <p:sp>
          <p:nvSpPr>
            <p:cNvPr id="16" name="Oval 9"/>
            <p:cNvSpPr/>
            <p:nvPr/>
          </p:nvSpPr>
          <p:spPr>
            <a:xfrm>
              <a:off x="3740523" y="9448800"/>
              <a:ext cx="228600" cy="228600"/>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1200"/>
            </a:p>
          </p:txBody>
        </p:sp>
        <p:sp>
          <p:nvSpPr>
            <p:cNvPr id="17" name="Oval 10"/>
            <p:cNvSpPr/>
            <p:nvPr/>
          </p:nvSpPr>
          <p:spPr>
            <a:xfrm>
              <a:off x="4953000" y="9829800"/>
              <a:ext cx="228600" cy="228600"/>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1200"/>
            </a:p>
          </p:txBody>
        </p:sp>
        <p:cxnSp>
          <p:nvCxnSpPr>
            <p:cNvPr id="18" name="Straight Connector 11"/>
            <p:cNvCxnSpPr>
              <a:stCxn id="12" idx="6"/>
              <a:endCxn id="11" idx="3"/>
            </p:cNvCxnSpPr>
            <p:nvPr/>
          </p:nvCxnSpPr>
          <p:spPr>
            <a:xfrm flipV="1">
              <a:off x="3435722" y="7586522"/>
              <a:ext cx="864956" cy="376378"/>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2"/>
            <p:cNvCxnSpPr>
              <a:stCxn id="10" idx="3"/>
              <a:endCxn id="14" idx="7"/>
            </p:cNvCxnSpPr>
            <p:nvPr/>
          </p:nvCxnSpPr>
          <p:spPr>
            <a:xfrm rot="5400000">
              <a:off x="4735745" y="8005622"/>
              <a:ext cx="219356" cy="295556"/>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3"/>
            <p:cNvCxnSpPr>
              <a:stCxn id="12" idx="6"/>
              <a:endCxn id="14" idx="1"/>
            </p:cNvCxnSpPr>
            <p:nvPr/>
          </p:nvCxnSpPr>
          <p:spPr>
            <a:xfrm>
              <a:off x="3435722" y="7962900"/>
              <a:ext cx="1100279" cy="300178"/>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14"/>
            <p:cNvCxnSpPr>
              <a:stCxn id="11" idx="4"/>
              <a:endCxn id="14" idx="1"/>
            </p:cNvCxnSpPr>
            <p:nvPr/>
          </p:nvCxnSpPr>
          <p:spPr>
            <a:xfrm rot="16200000" flipH="1">
              <a:off x="4137211" y="7864288"/>
              <a:ext cx="643078" cy="154501"/>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15"/>
            <p:cNvCxnSpPr>
              <a:stCxn id="16" idx="6"/>
              <a:endCxn id="17" idx="1"/>
            </p:cNvCxnSpPr>
            <p:nvPr/>
          </p:nvCxnSpPr>
          <p:spPr>
            <a:xfrm>
              <a:off x="3969123" y="9563100"/>
              <a:ext cx="1017355" cy="300178"/>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16"/>
            <p:cNvCxnSpPr>
              <a:stCxn id="14" idx="4"/>
              <a:endCxn id="16" idx="7"/>
            </p:cNvCxnSpPr>
            <p:nvPr/>
          </p:nvCxnSpPr>
          <p:spPr>
            <a:xfrm rot="5400000">
              <a:off x="3764195" y="8629650"/>
              <a:ext cx="1024078" cy="681178"/>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17"/>
            <p:cNvCxnSpPr>
              <a:stCxn id="17" idx="0"/>
              <a:endCxn id="15" idx="2"/>
            </p:cNvCxnSpPr>
            <p:nvPr/>
          </p:nvCxnSpPr>
          <p:spPr>
            <a:xfrm rot="5400000" flipH="1" flipV="1">
              <a:off x="4918261" y="9178739"/>
              <a:ext cx="800100" cy="502023"/>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18"/>
            <p:cNvCxnSpPr>
              <a:stCxn id="10" idx="4"/>
              <a:endCxn id="15" idx="2"/>
            </p:cNvCxnSpPr>
            <p:nvPr/>
          </p:nvCxnSpPr>
          <p:spPr>
            <a:xfrm rot="16200000" flipH="1">
              <a:off x="4845423" y="8305800"/>
              <a:ext cx="952500" cy="4953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19"/>
            <p:cNvCxnSpPr>
              <a:stCxn id="16" idx="2"/>
              <a:endCxn id="13" idx="4"/>
            </p:cNvCxnSpPr>
            <p:nvPr/>
          </p:nvCxnSpPr>
          <p:spPr>
            <a:xfrm rot="10800000">
              <a:off x="3086101" y="9079468"/>
              <a:ext cx="654423" cy="483632"/>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0"/>
            <p:cNvCxnSpPr>
              <a:stCxn id="16" idx="6"/>
              <a:endCxn id="15" idx="2"/>
            </p:cNvCxnSpPr>
            <p:nvPr/>
          </p:nvCxnSpPr>
          <p:spPr>
            <a:xfrm flipV="1">
              <a:off x="3969123" y="9029700"/>
              <a:ext cx="1600200" cy="533400"/>
            </a:xfrm>
            <a:prstGeom prst="line">
              <a:avLst/>
            </a:prstGeom>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3429000" y="9677400"/>
              <a:ext cx="983877" cy="227986"/>
            </a:xfrm>
            <a:prstGeom prst="rect">
              <a:avLst/>
            </a:prstGeom>
            <a:noFill/>
          </p:spPr>
          <p:txBody>
            <a:bodyPr wrap="square" rtlCol="0">
              <a:spAutoFit/>
            </a:bodyPr>
            <a:lstStyle/>
            <a:p>
              <a:r>
                <a:rPr lang="en-US" sz="1200" dirty="0" smtClean="0"/>
                <a:t>40, UHK</a:t>
              </a:r>
              <a:endParaRPr lang="en-US" sz="1200" dirty="0"/>
            </a:p>
          </p:txBody>
        </p:sp>
        <p:sp>
          <p:nvSpPr>
            <p:cNvPr id="29" name="TextBox 28"/>
            <p:cNvSpPr txBox="1"/>
            <p:nvPr/>
          </p:nvSpPr>
          <p:spPr>
            <a:xfrm>
              <a:off x="2590800" y="7543800"/>
              <a:ext cx="914400" cy="227986"/>
            </a:xfrm>
            <a:prstGeom prst="rect">
              <a:avLst/>
            </a:prstGeom>
            <a:noFill/>
          </p:spPr>
          <p:txBody>
            <a:bodyPr wrap="square" rtlCol="0">
              <a:spAutoFit/>
            </a:bodyPr>
            <a:lstStyle/>
            <a:p>
              <a:r>
                <a:rPr lang="en-US" sz="1200" dirty="0" smtClean="0"/>
                <a:t>19 UST</a:t>
              </a:r>
              <a:endParaRPr lang="en-US" sz="1200" dirty="0"/>
            </a:p>
          </p:txBody>
        </p:sp>
        <p:sp>
          <p:nvSpPr>
            <p:cNvPr id="30" name="TextBox 29"/>
            <p:cNvSpPr txBox="1"/>
            <p:nvPr/>
          </p:nvSpPr>
          <p:spPr>
            <a:xfrm>
              <a:off x="3753388" y="8230214"/>
              <a:ext cx="828755" cy="227986"/>
            </a:xfrm>
            <a:prstGeom prst="rect">
              <a:avLst/>
            </a:prstGeom>
            <a:noFill/>
          </p:spPr>
          <p:txBody>
            <a:bodyPr wrap="square" rtlCol="0">
              <a:spAutoFit/>
            </a:bodyPr>
            <a:lstStyle/>
            <a:p>
              <a:r>
                <a:rPr lang="en-US" sz="1200" dirty="0" smtClean="0"/>
                <a:t>20 UST</a:t>
              </a:r>
              <a:endParaRPr lang="en-US" sz="1200" dirty="0"/>
            </a:p>
          </p:txBody>
        </p:sp>
        <p:sp>
          <p:nvSpPr>
            <p:cNvPr id="31" name="TextBox 30"/>
            <p:cNvSpPr txBox="1"/>
            <p:nvPr/>
          </p:nvSpPr>
          <p:spPr>
            <a:xfrm>
              <a:off x="5557702" y="8534400"/>
              <a:ext cx="419419" cy="227986"/>
            </a:xfrm>
            <a:prstGeom prst="rect">
              <a:avLst/>
            </a:prstGeom>
            <a:noFill/>
          </p:spPr>
          <p:txBody>
            <a:bodyPr wrap="none" rtlCol="0">
              <a:spAutoFit/>
            </a:bodyPr>
            <a:lstStyle/>
            <a:p>
              <a:r>
                <a:rPr lang="en-US" sz="1200" dirty="0" smtClean="0"/>
                <a:t>UST</a:t>
              </a:r>
              <a:endParaRPr lang="en-US" sz="1200" dirty="0"/>
            </a:p>
          </p:txBody>
        </p:sp>
        <p:sp>
          <p:nvSpPr>
            <p:cNvPr id="32" name="TextBox 31"/>
            <p:cNvSpPr txBox="1"/>
            <p:nvPr/>
          </p:nvSpPr>
          <p:spPr>
            <a:xfrm>
              <a:off x="2571698" y="8839200"/>
              <a:ext cx="320717" cy="227986"/>
            </a:xfrm>
            <a:prstGeom prst="rect">
              <a:avLst/>
            </a:prstGeom>
            <a:noFill/>
          </p:spPr>
          <p:txBody>
            <a:bodyPr wrap="none" rtlCol="0">
              <a:spAutoFit/>
            </a:bodyPr>
            <a:lstStyle/>
            <a:p>
              <a:r>
                <a:rPr lang="en-US" sz="1200" dirty="0" smtClean="0"/>
                <a:t>20</a:t>
              </a:r>
              <a:endParaRPr lang="en-US" sz="1200" dirty="0"/>
            </a:p>
          </p:txBody>
        </p:sp>
        <p:cxnSp>
          <p:nvCxnSpPr>
            <p:cNvPr id="33" name="Straight Connector 26"/>
            <p:cNvCxnSpPr>
              <a:stCxn id="13" idx="0"/>
              <a:endCxn id="14" idx="2"/>
            </p:cNvCxnSpPr>
            <p:nvPr/>
          </p:nvCxnSpPr>
          <p:spPr>
            <a:xfrm rot="5400000" flipH="1" flipV="1">
              <a:off x="3540827" y="7889173"/>
              <a:ext cx="506968" cy="1416423"/>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27"/>
            <p:cNvCxnSpPr>
              <a:stCxn id="12" idx="4"/>
              <a:endCxn id="13" idx="1"/>
            </p:cNvCxnSpPr>
            <p:nvPr/>
          </p:nvCxnSpPr>
          <p:spPr>
            <a:xfrm rot="5400000">
              <a:off x="2759777" y="8322701"/>
              <a:ext cx="807146" cy="316144"/>
            </a:xfrm>
            <a:prstGeom prst="line">
              <a:avLst/>
            </a:prstGeom>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5058580" y="8165068"/>
              <a:ext cx="1053552" cy="227986"/>
            </a:xfrm>
            <a:prstGeom prst="rect">
              <a:avLst/>
            </a:prstGeom>
            <a:noFill/>
          </p:spPr>
          <p:txBody>
            <a:bodyPr wrap="none" rtlCol="0">
              <a:spAutoFit/>
            </a:bodyPr>
            <a:lstStyle/>
            <a:p>
              <a:r>
                <a:rPr lang="en-US" sz="1200" dirty="0" smtClean="0"/>
                <a:t>College friend</a:t>
              </a:r>
              <a:endParaRPr lang="en-US" sz="1200" dirty="0"/>
            </a:p>
          </p:txBody>
        </p:sp>
        <p:sp>
          <p:nvSpPr>
            <p:cNvPr id="36" name="TextBox 35"/>
            <p:cNvSpPr txBox="1"/>
            <p:nvPr/>
          </p:nvSpPr>
          <p:spPr>
            <a:xfrm>
              <a:off x="5099996" y="9384269"/>
              <a:ext cx="1330732" cy="227986"/>
            </a:xfrm>
            <a:prstGeom prst="rect">
              <a:avLst/>
            </a:prstGeom>
            <a:noFill/>
          </p:spPr>
          <p:txBody>
            <a:bodyPr wrap="none" rtlCol="0">
              <a:spAutoFit/>
            </a:bodyPr>
            <a:lstStyle/>
            <a:p>
              <a:r>
                <a:rPr lang="en-US" sz="1200" dirty="0" smtClean="0"/>
                <a:t>High school friend</a:t>
              </a:r>
              <a:endParaRPr lang="en-US" sz="1200" dirty="0"/>
            </a:p>
          </p:txBody>
        </p:sp>
        <p:sp>
          <p:nvSpPr>
            <p:cNvPr id="37" name="TextBox 36"/>
            <p:cNvSpPr txBox="1"/>
            <p:nvPr/>
          </p:nvSpPr>
          <p:spPr>
            <a:xfrm>
              <a:off x="5322378" y="7696200"/>
              <a:ext cx="419419" cy="227986"/>
            </a:xfrm>
            <a:prstGeom prst="rect">
              <a:avLst/>
            </a:prstGeom>
            <a:noFill/>
          </p:spPr>
          <p:txBody>
            <a:bodyPr wrap="none" rtlCol="0">
              <a:spAutoFit/>
            </a:bodyPr>
            <a:lstStyle/>
            <a:p>
              <a:r>
                <a:rPr lang="en-US" sz="1200" dirty="0" smtClean="0"/>
                <a:t>UST</a:t>
              </a:r>
              <a:endParaRPr lang="en-US" sz="1200" dirty="0"/>
            </a:p>
          </p:txBody>
        </p:sp>
      </p:grpSp>
    </p:spTree>
    <p:extLst>
      <p:ext uri="{BB962C8B-B14F-4D97-AF65-F5344CB8AC3E}">
        <p14:creationId xmlns:p14="http://schemas.microsoft.com/office/powerpoint/2010/main" val="1612764686"/>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What is node classification?</a:t>
            </a:r>
            <a:endParaRPr lang="zh-CN" altLang="en-US" dirty="0"/>
          </a:p>
        </p:txBody>
      </p:sp>
      <p:sp>
        <p:nvSpPr>
          <p:cNvPr id="4" name="Date Placeholder 3"/>
          <p:cNvSpPr>
            <a:spLocks noGrp="1"/>
          </p:cNvSpPr>
          <p:nvPr>
            <p:ph type="dt" sz="half" idx="10"/>
          </p:nvPr>
        </p:nvSpPr>
        <p:spPr/>
        <p:txBody>
          <a:bodyPr/>
          <a:lstStyle/>
          <a:p>
            <a:pPr>
              <a:defRPr/>
            </a:pPr>
            <a:fld id="{B0DB3B57-E521-4D6A-BED5-76BE30EF54E1}" type="datetime1">
              <a:rPr lang="en-US" altLang="zh-CN" smtClean="0"/>
              <a:pPr>
                <a:defRPr/>
              </a:pPr>
              <a:t>12/2/17</a:t>
            </a:fld>
            <a:endParaRPr lang="en-US" altLang="zh-CN"/>
          </a:p>
        </p:txBody>
      </p:sp>
      <p:grpSp>
        <p:nvGrpSpPr>
          <p:cNvPr id="9" name="组合 72"/>
          <p:cNvGrpSpPr/>
          <p:nvPr/>
        </p:nvGrpSpPr>
        <p:grpSpPr>
          <a:xfrm>
            <a:off x="2692533" y="2348880"/>
            <a:ext cx="4575150" cy="3240360"/>
            <a:chOff x="2571698" y="7391400"/>
            <a:chExt cx="3859030" cy="2667000"/>
          </a:xfrm>
        </p:grpSpPr>
        <p:sp>
          <p:nvSpPr>
            <p:cNvPr id="10" name="Oval 3"/>
            <p:cNvSpPr/>
            <p:nvPr/>
          </p:nvSpPr>
          <p:spPr>
            <a:xfrm>
              <a:off x="4959723" y="7848600"/>
              <a:ext cx="228600" cy="228600"/>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1200"/>
            </a:p>
          </p:txBody>
        </p:sp>
        <p:sp>
          <p:nvSpPr>
            <p:cNvPr id="11" name="Oval 4"/>
            <p:cNvSpPr/>
            <p:nvPr/>
          </p:nvSpPr>
          <p:spPr>
            <a:xfrm>
              <a:off x="4267200" y="7391400"/>
              <a:ext cx="228600" cy="228600"/>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1200"/>
            </a:p>
          </p:txBody>
        </p:sp>
        <p:sp>
          <p:nvSpPr>
            <p:cNvPr id="12" name="Oval 5"/>
            <p:cNvSpPr/>
            <p:nvPr/>
          </p:nvSpPr>
          <p:spPr>
            <a:xfrm>
              <a:off x="3207122" y="7848600"/>
              <a:ext cx="228600" cy="228600"/>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1200"/>
            </a:p>
          </p:txBody>
        </p:sp>
        <p:sp>
          <p:nvSpPr>
            <p:cNvPr id="13" name="Oval 6"/>
            <p:cNvSpPr/>
            <p:nvPr/>
          </p:nvSpPr>
          <p:spPr>
            <a:xfrm>
              <a:off x="2971800" y="8850868"/>
              <a:ext cx="228600" cy="228600"/>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1200"/>
            </a:p>
          </p:txBody>
        </p:sp>
        <p:sp>
          <p:nvSpPr>
            <p:cNvPr id="14" name="Oval 7"/>
            <p:cNvSpPr/>
            <p:nvPr/>
          </p:nvSpPr>
          <p:spPr>
            <a:xfrm>
              <a:off x="4502523" y="8229600"/>
              <a:ext cx="228600" cy="228600"/>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1200"/>
            </a:p>
          </p:txBody>
        </p:sp>
        <p:sp>
          <p:nvSpPr>
            <p:cNvPr id="15" name="Oval 8"/>
            <p:cNvSpPr/>
            <p:nvPr/>
          </p:nvSpPr>
          <p:spPr>
            <a:xfrm>
              <a:off x="5569323" y="8915400"/>
              <a:ext cx="228600" cy="228600"/>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1200"/>
            </a:p>
          </p:txBody>
        </p:sp>
        <p:sp>
          <p:nvSpPr>
            <p:cNvPr id="16" name="Oval 9"/>
            <p:cNvSpPr/>
            <p:nvPr/>
          </p:nvSpPr>
          <p:spPr>
            <a:xfrm>
              <a:off x="3740523" y="9448800"/>
              <a:ext cx="228600" cy="228600"/>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1200"/>
            </a:p>
          </p:txBody>
        </p:sp>
        <p:sp>
          <p:nvSpPr>
            <p:cNvPr id="17" name="Oval 10"/>
            <p:cNvSpPr/>
            <p:nvPr/>
          </p:nvSpPr>
          <p:spPr>
            <a:xfrm>
              <a:off x="4953000" y="9829800"/>
              <a:ext cx="228600" cy="228600"/>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1200"/>
            </a:p>
          </p:txBody>
        </p:sp>
        <p:cxnSp>
          <p:nvCxnSpPr>
            <p:cNvPr id="18" name="Straight Connector 11"/>
            <p:cNvCxnSpPr>
              <a:stCxn id="12" idx="6"/>
              <a:endCxn id="11" idx="3"/>
            </p:cNvCxnSpPr>
            <p:nvPr/>
          </p:nvCxnSpPr>
          <p:spPr>
            <a:xfrm flipV="1">
              <a:off x="3435722" y="7586522"/>
              <a:ext cx="864956" cy="376378"/>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2"/>
            <p:cNvCxnSpPr>
              <a:stCxn id="10" idx="3"/>
              <a:endCxn id="14" idx="7"/>
            </p:cNvCxnSpPr>
            <p:nvPr/>
          </p:nvCxnSpPr>
          <p:spPr>
            <a:xfrm rot="5400000">
              <a:off x="4735745" y="8005622"/>
              <a:ext cx="219356" cy="295556"/>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3"/>
            <p:cNvCxnSpPr>
              <a:stCxn id="12" idx="6"/>
              <a:endCxn id="14" idx="1"/>
            </p:cNvCxnSpPr>
            <p:nvPr/>
          </p:nvCxnSpPr>
          <p:spPr>
            <a:xfrm>
              <a:off x="3435722" y="7962900"/>
              <a:ext cx="1100279" cy="300178"/>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14"/>
            <p:cNvCxnSpPr>
              <a:stCxn id="11" idx="4"/>
              <a:endCxn id="14" idx="1"/>
            </p:cNvCxnSpPr>
            <p:nvPr/>
          </p:nvCxnSpPr>
          <p:spPr>
            <a:xfrm rot="16200000" flipH="1">
              <a:off x="4137211" y="7864288"/>
              <a:ext cx="643078" cy="154501"/>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15"/>
            <p:cNvCxnSpPr>
              <a:stCxn id="16" idx="6"/>
              <a:endCxn id="17" idx="1"/>
            </p:cNvCxnSpPr>
            <p:nvPr/>
          </p:nvCxnSpPr>
          <p:spPr>
            <a:xfrm>
              <a:off x="3969123" y="9563100"/>
              <a:ext cx="1017355" cy="300178"/>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16"/>
            <p:cNvCxnSpPr>
              <a:stCxn id="14" idx="4"/>
              <a:endCxn id="16" idx="7"/>
            </p:cNvCxnSpPr>
            <p:nvPr/>
          </p:nvCxnSpPr>
          <p:spPr>
            <a:xfrm rot="5400000">
              <a:off x="3764195" y="8629650"/>
              <a:ext cx="1024078" cy="681178"/>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17"/>
            <p:cNvCxnSpPr>
              <a:stCxn id="17" idx="0"/>
              <a:endCxn id="15" idx="2"/>
            </p:cNvCxnSpPr>
            <p:nvPr/>
          </p:nvCxnSpPr>
          <p:spPr>
            <a:xfrm rot="5400000" flipH="1" flipV="1">
              <a:off x="4918261" y="9178739"/>
              <a:ext cx="800100" cy="502023"/>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18"/>
            <p:cNvCxnSpPr>
              <a:stCxn id="10" idx="4"/>
              <a:endCxn id="15" idx="2"/>
            </p:cNvCxnSpPr>
            <p:nvPr/>
          </p:nvCxnSpPr>
          <p:spPr>
            <a:xfrm rot="16200000" flipH="1">
              <a:off x="4845423" y="8305800"/>
              <a:ext cx="952500" cy="4953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19"/>
            <p:cNvCxnSpPr>
              <a:stCxn id="16" idx="2"/>
              <a:endCxn id="13" idx="4"/>
            </p:cNvCxnSpPr>
            <p:nvPr/>
          </p:nvCxnSpPr>
          <p:spPr>
            <a:xfrm rot="10800000">
              <a:off x="3086101" y="9079468"/>
              <a:ext cx="654423" cy="483632"/>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0"/>
            <p:cNvCxnSpPr>
              <a:stCxn id="16" idx="6"/>
              <a:endCxn id="15" idx="2"/>
            </p:cNvCxnSpPr>
            <p:nvPr/>
          </p:nvCxnSpPr>
          <p:spPr>
            <a:xfrm flipV="1">
              <a:off x="3969123" y="9029700"/>
              <a:ext cx="1600200" cy="533400"/>
            </a:xfrm>
            <a:prstGeom prst="line">
              <a:avLst/>
            </a:prstGeom>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3429000" y="9677400"/>
              <a:ext cx="983877" cy="227986"/>
            </a:xfrm>
            <a:prstGeom prst="rect">
              <a:avLst/>
            </a:prstGeom>
            <a:noFill/>
          </p:spPr>
          <p:txBody>
            <a:bodyPr wrap="square" rtlCol="0">
              <a:spAutoFit/>
            </a:bodyPr>
            <a:lstStyle/>
            <a:p>
              <a:r>
                <a:rPr lang="en-US" sz="1200" dirty="0" smtClean="0"/>
                <a:t>40, UHK</a:t>
              </a:r>
              <a:endParaRPr lang="en-US" sz="1200" dirty="0"/>
            </a:p>
          </p:txBody>
        </p:sp>
        <p:sp>
          <p:nvSpPr>
            <p:cNvPr id="29" name="TextBox 28"/>
            <p:cNvSpPr txBox="1"/>
            <p:nvPr/>
          </p:nvSpPr>
          <p:spPr>
            <a:xfrm>
              <a:off x="2590800" y="7543800"/>
              <a:ext cx="914400" cy="227986"/>
            </a:xfrm>
            <a:prstGeom prst="rect">
              <a:avLst/>
            </a:prstGeom>
            <a:noFill/>
          </p:spPr>
          <p:txBody>
            <a:bodyPr wrap="square" rtlCol="0">
              <a:spAutoFit/>
            </a:bodyPr>
            <a:lstStyle/>
            <a:p>
              <a:r>
                <a:rPr lang="en-US" sz="1200" dirty="0" smtClean="0"/>
                <a:t>19 UST</a:t>
              </a:r>
              <a:endParaRPr lang="en-US" sz="1200" dirty="0"/>
            </a:p>
          </p:txBody>
        </p:sp>
        <p:sp>
          <p:nvSpPr>
            <p:cNvPr id="30" name="TextBox 29"/>
            <p:cNvSpPr txBox="1"/>
            <p:nvPr/>
          </p:nvSpPr>
          <p:spPr>
            <a:xfrm>
              <a:off x="3753388" y="8230214"/>
              <a:ext cx="828755" cy="227986"/>
            </a:xfrm>
            <a:prstGeom prst="rect">
              <a:avLst/>
            </a:prstGeom>
            <a:noFill/>
          </p:spPr>
          <p:txBody>
            <a:bodyPr wrap="square" rtlCol="0">
              <a:spAutoFit/>
            </a:bodyPr>
            <a:lstStyle/>
            <a:p>
              <a:r>
                <a:rPr lang="en-US" sz="1200" dirty="0" smtClean="0"/>
                <a:t>20 UST</a:t>
              </a:r>
              <a:endParaRPr lang="en-US" sz="1200" dirty="0"/>
            </a:p>
          </p:txBody>
        </p:sp>
        <p:sp>
          <p:nvSpPr>
            <p:cNvPr id="31" name="TextBox 30"/>
            <p:cNvSpPr txBox="1"/>
            <p:nvPr/>
          </p:nvSpPr>
          <p:spPr>
            <a:xfrm>
              <a:off x="5557702" y="8534400"/>
              <a:ext cx="419419" cy="227986"/>
            </a:xfrm>
            <a:prstGeom prst="rect">
              <a:avLst/>
            </a:prstGeom>
            <a:noFill/>
          </p:spPr>
          <p:txBody>
            <a:bodyPr wrap="none" rtlCol="0">
              <a:spAutoFit/>
            </a:bodyPr>
            <a:lstStyle/>
            <a:p>
              <a:r>
                <a:rPr lang="en-US" sz="1200" dirty="0" smtClean="0"/>
                <a:t>UST</a:t>
              </a:r>
              <a:endParaRPr lang="en-US" sz="1200" dirty="0"/>
            </a:p>
          </p:txBody>
        </p:sp>
        <p:sp>
          <p:nvSpPr>
            <p:cNvPr id="32" name="TextBox 31"/>
            <p:cNvSpPr txBox="1"/>
            <p:nvPr/>
          </p:nvSpPr>
          <p:spPr>
            <a:xfrm>
              <a:off x="2571698" y="8839200"/>
              <a:ext cx="320717" cy="227986"/>
            </a:xfrm>
            <a:prstGeom prst="rect">
              <a:avLst/>
            </a:prstGeom>
            <a:noFill/>
          </p:spPr>
          <p:txBody>
            <a:bodyPr wrap="none" rtlCol="0">
              <a:spAutoFit/>
            </a:bodyPr>
            <a:lstStyle/>
            <a:p>
              <a:r>
                <a:rPr lang="en-US" sz="1200" dirty="0" smtClean="0"/>
                <a:t>20</a:t>
              </a:r>
              <a:endParaRPr lang="en-US" sz="1200" dirty="0"/>
            </a:p>
          </p:txBody>
        </p:sp>
        <p:cxnSp>
          <p:nvCxnSpPr>
            <p:cNvPr id="33" name="Straight Connector 26"/>
            <p:cNvCxnSpPr>
              <a:stCxn id="13" idx="0"/>
              <a:endCxn id="14" idx="2"/>
            </p:cNvCxnSpPr>
            <p:nvPr/>
          </p:nvCxnSpPr>
          <p:spPr>
            <a:xfrm rot="5400000" flipH="1" flipV="1">
              <a:off x="3540827" y="7889173"/>
              <a:ext cx="506968" cy="1416423"/>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27"/>
            <p:cNvCxnSpPr>
              <a:stCxn id="12" idx="4"/>
              <a:endCxn id="13" idx="1"/>
            </p:cNvCxnSpPr>
            <p:nvPr/>
          </p:nvCxnSpPr>
          <p:spPr>
            <a:xfrm rot="5400000">
              <a:off x="2759777" y="8322701"/>
              <a:ext cx="807146" cy="316144"/>
            </a:xfrm>
            <a:prstGeom prst="line">
              <a:avLst/>
            </a:prstGeom>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5058580" y="8165068"/>
              <a:ext cx="1053552" cy="227986"/>
            </a:xfrm>
            <a:prstGeom prst="rect">
              <a:avLst/>
            </a:prstGeom>
            <a:noFill/>
          </p:spPr>
          <p:txBody>
            <a:bodyPr wrap="none" rtlCol="0">
              <a:spAutoFit/>
            </a:bodyPr>
            <a:lstStyle/>
            <a:p>
              <a:r>
                <a:rPr lang="en-US" sz="1200" dirty="0" smtClean="0"/>
                <a:t>College friend</a:t>
              </a:r>
              <a:endParaRPr lang="en-US" sz="1200" dirty="0"/>
            </a:p>
          </p:txBody>
        </p:sp>
        <p:sp>
          <p:nvSpPr>
            <p:cNvPr id="36" name="TextBox 35"/>
            <p:cNvSpPr txBox="1"/>
            <p:nvPr/>
          </p:nvSpPr>
          <p:spPr>
            <a:xfrm>
              <a:off x="5099996" y="9384269"/>
              <a:ext cx="1330732" cy="227986"/>
            </a:xfrm>
            <a:prstGeom prst="rect">
              <a:avLst/>
            </a:prstGeom>
            <a:noFill/>
          </p:spPr>
          <p:txBody>
            <a:bodyPr wrap="none" rtlCol="0">
              <a:spAutoFit/>
            </a:bodyPr>
            <a:lstStyle/>
            <a:p>
              <a:r>
                <a:rPr lang="en-US" sz="1200" dirty="0" smtClean="0"/>
                <a:t>High school friend</a:t>
              </a:r>
              <a:endParaRPr lang="en-US" sz="1200" dirty="0"/>
            </a:p>
          </p:txBody>
        </p:sp>
        <p:sp>
          <p:nvSpPr>
            <p:cNvPr id="37" name="TextBox 36"/>
            <p:cNvSpPr txBox="1"/>
            <p:nvPr/>
          </p:nvSpPr>
          <p:spPr>
            <a:xfrm>
              <a:off x="5322378" y="7696200"/>
              <a:ext cx="419419" cy="227986"/>
            </a:xfrm>
            <a:prstGeom prst="rect">
              <a:avLst/>
            </a:prstGeom>
            <a:noFill/>
          </p:spPr>
          <p:txBody>
            <a:bodyPr wrap="none" rtlCol="0">
              <a:spAutoFit/>
            </a:bodyPr>
            <a:lstStyle/>
            <a:p>
              <a:r>
                <a:rPr lang="en-US" sz="1200" dirty="0" smtClean="0"/>
                <a:t>UST</a:t>
              </a:r>
              <a:endParaRPr lang="en-US" sz="1200" dirty="0"/>
            </a:p>
          </p:txBody>
        </p:sp>
      </p:grpSp>
      <p:sp>
        <p:nvSpPr>
          <p:cNvPr id="3" name="TextBox 2"/>
          <p:cNvSpPr txBox="1"/>
          <p:nvPr/>
        </p:nvSpPr>
        <p:spPr>
          <a:xfrm>
            <a:off x="2987824" y="4092312"/>
            <a:ext cx="184457" cy="307777"/>
          </a:xfrm>
          <a:prstGeom prst="rect">
            <a:avLst/>
          </a:prstGeom>
          <a:noFill/>
        </p:spPr>
        <p:txBody>
          <a:bodyPr wrap="square" rtlCol="0">
            <a:spAutoFit/>
          </a:bodyPr>
          <a:lstStyle/>
          <a:p>
            <a:r>
              <a:rPr lang="en-US" altLang="zh-CN" sz="1400" b="1" i="1" dirty="0" smtClean="0">
                <a:solidFill>
                  <a:srgbClr val="FF0000"/>
                </a:solidFill>
              </a:rPr>
              <a:t>?</a:t>
            </a:r>
            <a:endParaRPr lang="zh-CN" altLang="en-US" sz="1400" b="1" i="1" dirty="0">
              <a:solidFill>
                <a:srgbClr val="FF0000"/>
              </a:solidFill>
            </a:endParaRPr>
          </a:p>
        </p:txBody>
      </p:sp>
      <p:sp>
        <p:nvSpPr>
          <p:cNvPr id="38" name="TextBox 37"/>
          <p:cNvSpPr txBox="1"/>
          <p:nvPr/>
        </p:nvSpPr>
        <p:spPr>
          <a:xfrm>
            <a:off x="5035615" y="2113111"/>
            <a:ext cx="184457" cy="307777"/>
          </a:xfrm>
          <a:prstGeom prst="rect">
            <a:avLst/>
          </a:prstGeom>
          <a:noFill/>
        </p:spPr>
        <p:txBody>
          <a:bodyPr wrap="square" rtlCol="0">
            <a:spAutoFit/>
          </a:bodyPr>
          <a:lstStyle/>
          <a:p>
            <a:r>
              <a:rPr lang="en-US" altLang="zh-CN" sz="1400" b="1" i="1" dirty="0" smtClean="0">
                <a:solidFill>
                  <a:srgbClr val="FF0000"/>
                </a:solidFill>
              </a:rPr>
              <a:t>?</a:t>
            </a:r>
            <a:endParaRPr lang="zh-CN" altLang="en-US" sz="1400" b="1" i="1" dirty="0">
              <a:solidFill>
                <a:srgbClr val="FF0000"/>
              </a:solidFill>
            </a:endParaRPr>
          </a:p>
        </p:txBody>
      </p:sp>
      <p:sp>
        <p:nvSpPr>
          <p:cNvPr id="39" name="TextBox 38"/>
          <p:cNvSpPr txBox="1"/>
          <p:nvPr/>
        </p:nvSpPr>
        <p:spPr>
          <a:xfrm>
            <a:off x="5796136" y="2689175"/>
            <a:ext cx="184457" cy="307777"/>
          </a:xfrm>
          <a:prstGeom prst="rect">
            <a:avLst/>
          </a:prstGeom>
          <a:noFill/>
        </p:spPr>
        <p:txBody>
          <a:bodyPr wrap="square" rtlCol="0">
            <a:spAutoFit/>
          </a:bodyPr>
          <a:lstStyle/>
          <a:p>
            <a:r>
              <a:rPr lang="en-US" altLang="zh-CN" sz="1400" b="1" i="1" dirty="0" smtClean="0">
                <a:solidFill>
                  <a:srgbClr val="FF0000"/>
                </a:solidFill>
              </a:rPr>
              <a:t>?</a:t>
            </a:r>
            <a:endParaRPr lang="zh-CN" altLang="en-US" sz="1400" b="1" i="1" dirty="0">
              <a:solidFill>
                <a:srgbClr val="FF0000"/>
              </a:solidFill>
            </a:endParaRPr>
          </a:p>
        </p:txBody>
      </p:sp>
      <p:sp>
        <p:nvSpPr>
          <p:cNvPr id="40" name="TextBox 39"/>
          <p:cNvSpPr txBox="1"/>
          <p:nvPr/>
        </p:nvSpPr>
        <p:spPr>
          <a:xfrm>
            <a:off x="5251639" y="2113111"/>
            <a:ext cx="184457" cy="307777"/>
          </a:xfrm>
          <a:prstGeom prst="rect">
            <a:avLst/>
          </a:prstGeom>
          <a:noFill/>
        </p:spPr>
        <p:txBody>
          <a:bodyPr wrap="square" rtlCol="0">
            <a:spAutoFit/>
          </a:bodyPr>
          <a:lstStyle/>
          <a:p>
            <a:r>
              <a:rPr lang="en-US" altLang="zh-CN" sz="1400" b="1" i="1" dirty="0" smtClean="0">
                <a:solidFill>
                  <a:srgbClr val="FF0000"/>
                </a:solidFill>
              </a:rPr>
              <a:t>?</a:t>
            </a:r>
            <a:endParaRPr lang="zh-CN" altLang="en-US" sz="1400" b="1" i="1" dirty="0">
              <a:solidFill>
                <a:srgbClr val="FF0000"/>
              </a:solidFill>
            </a:endParaRPr>
          </a:p>
        </p:txBody>
      </p:sp>
      <p:sp>
        <p:nvSpPr>
          <p:cNvPr id="41" name="TextBox 40"/>
          <p:cNvSpPr txBox="1"/>
          <p:nvPr/>
        </p:nvSpPr>
        <p:spPr>
          <a:xfrm>
            <a:off x="6115735" y="3717032"/>
            <a:ext cx="184457" cy="307777"/>
          </a:xfrm>
          <a:prstGeom prst="rect">
            <a:avLst/>
          </a:prstGeom>
          <a:noFill/>
        </p:spPr>
        <p:txBody>
          <a:bodyPr wrap="square" rtlCol="0">
            <a:spAutoFit/>
          </a:bodyPr>
          <a:lstStyle/>
          <a:p>
            <a:r>
              <a:rPr lang="en-US" altLang="zh-CN" sz="1400" b="1" i="1" dirty="0" smtClean="0">
                <a:solidFill>
                  <a:srgbClr val="FF0000"/>
                </a:solidFill>
              </a:rPr>
              <a:t>?</a:t>
            </a:r>
            <a:endParaRPr lang="zh-CN" altLang="en-US" sz="1400" b="1" i="1" dirty="0">
              <a:solidFill>
                <a:srgbClr val="FF0000"/>
              </a:solidFill>
            </a:endParaRPr>
          </a:p>
        </p:txBody>
      </p:sp>
      <p:sp>
        <p:nvSpPr>
          <p:cNvPr id="42" name="TextBox 41"/>
          <p:cNvSpPr txBox="1"/>
          <p:nvPr/>
        </p:nvSpPr>
        <p:spPr>
          <a:xfrm>
            <a:off x="5868144" y="5281463"/>
            <a:ext cx="184457" cy="307777"/>
          </a:xfrm>
          <a:prstGeom prst="rect">
            <a:avLst/>
          </a:prstGeom>
          <a:noFill/>
        </p:spPr>
        <p:txBody>
          <a:bodyPr wrap="square" rtlCol="0">
            <a:spAutoFit/>
          </a:bodyPr>
          <a:lstStyle/>
          <a:p>
            <a:r>
              <a:rPr lang="en-US" altLang="zh-CN" sz="1400" b="1" i="1" dirty="0" smtClean="0">
                <a:solidFill>
                  <a:srgbClr val="FF0000"/>
                </a:solidFill>
              </a:rPr>
              <a:t>?</a:t>
            </a:r>
            <a:endParaRPr lang="zh-CN" altLang="en-US" sz="1400" b="1" i="1" dirty="0">
              <a:solidFill>
                <a:srgbClr val="FF0000"/>
              </a:solidFill>
            </a:endParaRPr>
          </a:p>
        </p:txBody>
      </p:sp>
      <p:sp>
        <p:nvSpPr>
          <p:cNvPr id="43" name="TextBox 42"/>
          <p:cNvSpPr txBox="1"/>
          <p:nvPr/>
        </p:nvSpPr>
        <p:spPr>
          <a:xfrm>
            <a:off x="6084168" y="5281463"/>
            <a:ext cx="184457" cy="307777"/>
          </a:xfrm>
          <a:prstGeom prst="rect">
            <a:avLst/>
          </a:prstGeom>
          <a:noFill/>
        </p:spPr>
        <p:txBody>
          <a:bodyPr wrap="square" rtlCol="0">
            <a:spAutoFit/>
          </a:bodyPr>
          <a:lstStyle/>
          <a:p>
            <a:r>
              <a:rPr lang="en-US" altLang="zh-CN" sz="1400" b="1" i="1" dirty="0" smtClean="0">
                <a:solidFill>
                  <a:srgbClr val="FF0000"/>
                </a:solidFill>
              </a:rPr>
              <a:t>?</a:t>
            </a:r>
            <a:endParaRPr lang="zh-CN" altLang="en-US" sz="1400" b="1" i="1" dirty="0">
              <a:solidFill>
                <a:srgbClr val="FF0000"/>
              </a:solidFill>
            </a:endParaRPr>
          </a:p>
        </p:txBody>
      </p:sp>
    </p:spTree>
    <p:extLst>
      <p:ext uri="{BB962C8B-B14F-4D97-AF65-F5344CB8AC3E}">
        <p14:creationId xmlns:p14="http://schemas.microsoft.com/office/powerpoint/2010/main" val="2690365210"/>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z="3200" dirty="0" smtClean="0"/>
              <a:t>Privacy Risk due to What You Shared Implicitly</a:t>
            </a:r>
            <a:endParaRPr lang="zh-CN" altLang="en-US" sz="3200" dirty="0"/>
          </a:p>
        </p:txBody>
      </p:sp>
      <p:sp>
        <p:nvSpPr>
          <p:cNvPr id="3" name="Content Placeholder 2"/>
          <p:cNvSpPr>
            <a:spLocks noGrp="1"/>
          </p:cNvSpPr>
          <p:nvPr>
            <p:ph idx="1"/>
          </p:nvPr>
        </p:nvSpPr>
        <p:spPr/>
        <p:txBody>
          <a:bodyPr/>
          <a:lstStyle/>
          <a:p>
            <a:r>
              <a:rPr lang="en-US" altLang="zh-CN" dirty="0" smtClean="0"/>
              <a:t>Privacy information can be inferred from</a:t>
            </a:r>
          </a:p>
          <a:p>
            <a:pPr lvl="1"/>
            <a:r>
              <a:rPr lang="en-US" altLang="zh-CN" dirty="0" smtClean="0"/>
              <a:t>Your public profile, friendships, group memberships, etc.</a:t>
            </a:r>
          </a:p>
          <a:p>
            <a:r>
              <a:rPr lang="en-US" altLang="zh-CN" dirty="0" smtClean="0"/>
              <a:t>Private information can be inferred using</a:t>
            </a:r>
          </a:p>
          <a:p>
            <a:pPr lvl="1"/>
            <a:r>
              <a:rPr lang="en-US" altLang="zh-CN" dirty="0" smtClean="0"/>
              <a:t>Majority voting</a:t>
            </a:r>
            <a:r>
              <a:rPr lang="en-US" altLang="zh-CN" baseline="30000" dirty="0" smtClean="0"/>
              <a:t>[1][2]</a:t>
            </a:r>
          </a:p>
          <a:p>
            <a:pPr lvl="1"/>
            <a:r>
              <a:rPr lang="en-US" altLang="zh-CN" dirty="0" smtClean="0"/>
              <a:t>Community detection</a:t>
            </a:r>
            <a:r>
              <a:rPr lang="en-US" altLang="zh-CN" baseline="30000" dirty="0" smtClean="0"/>
              <a:t>[3]</a:t>
            </a:r>
          </a:p>
          <a:p>
            <a:pPr lvl="1"/>
            <a:r>
              <a:rPr lang="en-US" altLang="zh-CN" dirty="0" smtClean="0"/>
              <a:t>Classification</a:t>
            </a:r>
            <a:r>
              <a:rPr lang="en-US" altLang="zh-CN" baseline="30000" dirty="0" smtClean="0"/>
              <a:t>[1][4]</a:t>
            </a:r>
            <a:endParaRPr lang="zh-CN" altLang="en-US" baseline="30000" dirty="0"/>
          </a:p>
        </p:txBody>
      </p:sp>
      <p:sp>
        <p:nvSpPr>
          <p:cNvPr id="4" name="Date Placeholder 3"/>
          <p:cNvSpPr>
            <a:spLocks noGrp="1"/>
          </p:cNvSpPr>
          <p:nvPr>
            <p:ph type="dt" sz="half" idx="10"/>
          </p:nvPr>
        </p:nvSpPr>
        <p:spPr/>
        <p:txBody>
          <a:bodyPr/>
          <a:lstStyle/>
          <a:p>
            <a:pPr>
              <a:defRPr/>
            </a:pPr>
            <a:fld id="{B0DB3B57-E521-4D6A-BED5-76BE30EF54E1}" type="datetime1">
              <a:rPr lang="en-US" altLang="zh-CN" smtClean="0"/>
              <a:pPr>
                <a:defRPr/>
              </a:pPr>
              <a:t>12/2/17</a:t>
            </a:fld>
            <a:endParaRPr lang="en-US" altLang="zh-CN"/>
          </a:p>
        </p:txBody>
      </p:sp>
    </p:spTree>
    <p:extLst>
      <p:ext uri="{BB962C8B-B14F-4D97-AF65-F5344CB8AC3E}">
        <p14:creationId xmlns:p14="http://schemas.microsoft.com/office/powerpoint/2010/main" val="32716585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Information in Social Networks</a:t>
            </a:r>
            <a:endParaRPr lang="en-US" dirty="0"/>
          </a:p>
        </p:txBody>
      </p:sp>
      <p:graphicFrame>
        <p:nvGraphicFramePr>
          <p:cNvPr id="4" name="Content Placeholder 3"/>
          <p:cNvGraphicFramePr>
            <a:graphicFrameLocks noGrp="1"/>
          </p:cNvGraphicFramePr>
          <p:nvPr>
            <p:ph idx="1"/>
          </p:nvPr>
        </p:nvGraphicFramePr>
        <p:xfrm>
          <a:off x="-878632" y="1844824"/>
          <a:ext cx="8763000" cy="403859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3" name="Group 33"/>
          <p:cNvGrpSpPr/>
          <p:nvPr/>
        </p:nvGrpSpPr>
        <p:grpSpPr>
          <a:xfrm>
            <a:off x="4427984" y="1916832"/>
            <a:ext cx="5364088" cy="2520280"/>
            <a:chOff x="4427984" y="1916832"/>
            <a:chExt cx="5364088" cy="2520280"/>
          </a:xfrm>
        </p:grpSpPr>
        <p:cxnSp>
          <p:nvCxnSpPr>
            <p:cNvPr id="6" name="Straight Arrow Connector 5"/>
            <p:cNvCxnSpPr/>
            <p:nvPr/>
          </p:nvCxnSpPr>
          <p:spPr>
            <a:xfrm rot="5400000" flipH="1" flipV="1">
              <a:off x="4283968" y="2852936"/>
              <a:ext cx="1728192" cy="144016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5220072" y="1916832"/>
              <a:ext cx="4572000" cy="830997"/>
            </a:xfrm>
            <a:prstGeom prst="rect">
              <a:avLst/>
            </a:prstGeom>
            <a:noFill/>
          </p:spPr>
          <p:txBody>
            <a:bodyPr wrap="square" rtlCol="0">
              <a:spAutoFit/>
            </a:bodyPr>
            <a:lstStyle/>
            <a:p>
              <a:pPr algn="l"/>
              <a:r>
                <a:rPr lang="en-US" sz="1200" i="1" dirty="0" smtClean="0">
                  <a:solidFill>
                    <a:srgbClr val="FF0000"/>
                  </a:solidFill>
                </a:rPr>
                <a:t>Traditional Tabular data</a:t>
              </a:r>
            </a:p>
            <a:p>
              <a:pPr algn="l"/>
              <a:r>
                <a:rPr lang="en-US" sz="1200" i="1" dirty="0" smtClean="0">
                  <a:solidFill>
                    <a:srgbClr val="FF0000"/>
                  </a:solidFill>
                </a:rPr>
                <a:t>[1] normal labels   background knowledge</a:t>
              </a:r>
            </a:p>
            <a:p>
              <a:pPr algn="l"/>
              <a:r>
                <a:rPr lang="en-US" sz="1200" i="1" dirty="0" smtClean="0">
                  <a:solidFill>
                    <a:srgbClr val="FF0000"/>
                  </a:solidFill>
                </a:rPr>
                <a:t>[2] sensitive labels   protected information</a:t>
              </a:r>
              <a:endParaRPr lang="en-US" sz="1200" i="1" dirty="0">
                <a:solidFill>
                  <a:srgbClr val="FF0000"/>
                </a:solidFill>
              </a:endParaRPr>
            </a:p>
          </p:txBody>
        </p:sp>
      </p:grpSp>
      <p:grpSp>
        <p:nvGrpSpPr>
          <p:cNvPr id="5" name="Group 34"/>
          <p:cNvGrpSpPr/>
          <p:nvPr/>
        </p:nvGrpSpPr>
        <p:grpSpPr>
          <a:xfrm>
            <a:off x="107504" y="4653136"/>
            <a:ext cx="2376264" cy="1346086"/>
            <a:chOff x="107504" y="4653136"/>
            <a:chExt cx="2376264" cy="1346086"/>
          </a:xfrm>
        </p:grpSpPr>
        <p:cxnSp>
          <p:nvCxnSpPr>
            <p:cNvPr id="18" name="Straight Arrow Connector 17"/>
            <p:cNvCxnSpPr/>
            <p:nvPr/>
          </p:nvCxnSpPr>
          <p:spPr>
            <a:xfrm rot="5400000">
              <a:off x="791580" y="5049180"/>
              <a:ext cx="720080" cy="7200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rot="10800000" flipV="1">
              <a:off x="1187624" y="4653136"/>
              <a:ext cx="1296144" cy="79208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107504" y="5445224"/>
              <a:ext cx="2016224" cy="553998"/>
            </a:xfrm>
            <a:prstGeom prst="rect">
              <a:avLst/>
            </a:prstGeom>
            <a:noFill/>
          </p:spPr>
          <p:txBody>
            <a:bodyPr wrap="square" rtlCol="0">
              <a:spAutoFit/>
            </a:bodyPr>
            <a:lstStyle/>
            <a:p>
              <a:pPr algn="l"/>
              <a:r>
                <a:rPr lang="en-US" sz="1200" i="1" dirty="0" smtClean="0">
                  <a:solidFill>
                    <a:srgbClr val="FF0000"/>
                  </a:solidFill>
                </a:rPr>
                <a:t>Background knowledge</a:t>
              </a:r>
            </a:p>
            <a:p>
              <a:pPr algn="l"/>
              <a:r>
                <a:rPr lang="en-US" sz="1200" i="1" dirty="0" smtClean="0">
                  <a:solidFill>
                    <a:srgbClr val="FF0000"/>
                  </a:solidFill>
                  <a:hlinkClick r:id="rId8" action="ppaction://hlinksldjump"/>
                </a:rPr>
                <a:t>Attack Demo</a:t>
              </a:r>
              <a:endParaRPr lang="en-US" sz="1200" i="1" dirty="0" smtClean="0">
                <a:solidFill>
                  <a:srgbClr val="FF0000"/>
                </a:solidFill>
              </a:endParaRPr>
            </a:p>
          </p:txBody>
        </p:sp>
      </p:grpSp>
      <p:grpSp>
        <p:nvGrpSpPr>
          <p:cNvPr id="8" name="Group 36"/>
          <p:cNvGrpSpPr/>
          <p:nvPr/>
        </p:nvGrpSpPr>
        <p:grpSpPr>
          <a:xfrm>
            <a:off x="3059832" y="5733256"/>
            <a:ext cx="2016224" cy="781055"/>
            <a:chOff x="3059832" y="5733256"/>
            <a:chExt cx="2016224" cy="781055"/>
          </a:xfrm>
        </p:grpSpPr>
        <p:cxnSp>
          <p:nvCxnSpPr>
            <p:cNvPr id="26" name="Straight Arrow Connector 25"/>
            <p:cNvCxnSpPr/>
            <p:nvPr/>
          </p:nvCxnSpPr>
          <p:spPr>
            <a:xfrm>
              <a:off x="3203848" y="5733256"/>
              <a:ext cx="864096" cy="504056"/>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3059832" y="6237312"/>
              <a:ext cx="2016224" cy="276999"/>
            </a:xfrm>
            <a:prstGeom prst="rect">
              <a:avLst/>
            </a:prstGeom>
            <a:noFill/>
          </p:spPr>
          <p:txBody>
            <a:bodyPr wrap="square" rtlCol="0">
              <a:spAutoFit/>
            </a:bodyPr>
            <a:lstStyle/>
            <a:p>
              <a:pPr algn="l"/>
              <a:r>
                <a:rPr lang="en-US" sz="1200" i="1" dirty="0" smtClean="0">
                  <a:solidFill>
                    <a:srgbClr val="FF0000"/>
                  </a:solidFill>
                </a:rPr>
                <a:t>Sensitive information</a:t>
              </a:r>
            </a:p>
          </p:txBody>
        </p:sp>
      </p:grpSp>
      <p:grpSp>
        <p:nvGrpSpPr>
          <p:cNvPr id="9" name="Group 35"/>
          <p:cNvGrpSpPr/>
          <p:nvPr/>
        </p:nvGrpSpPr>
        <p:grpSpPr>
          <a:xfrm>
            <a:off x="5868144" y="4952201"/>
            <a:ext cx="2880320" cy="553998"/>
            <a:chOff x="5868144" y="4952201"/>
            <a:chExt cx="2880320" cy="553998"/>
          </a:xfrm>
        </p:grpSpPr>
        <p:cxnSp>
          <p:nvCxnSpPr>
            <p:cNvPr id="30" name="Straight Arrow Connector 29"/>
            <p:cNvCxnSpPr/>
            <p:nvPr/>
          </p:nvCxnSpPr>
          <p:spPr>
            <a:xfrm flipV="1">
              <a:off x="5868144" y="5085184"/>
              <a:ext cx="576064" cy="36004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6444208" y="4952201"/>
              <a:ext cx="2304256" cy="553998"/>
            </a:xfrm>
            <a:prstGeom prst="rect">
              <a:avLst/>
            </a:prstGeom>
            <a:noFill/>
          </p:spPr>
          <p:txBody>
            <a:bodyPr wrap="square" rtlCol="0">
              <a:spAutoFit/>
            </a:bodyPr>
            <a:lstStyle/>
            <a:p>
              <a:pPr algn="l"/>
              <a:r>
                <a:rPr lang="en-US" sz="1200" i="1" dirty="0" smtClean="0">
                  <a:solidFill>
                    <a:srgbClr val="FF0000"/>
                  </a:solidFill>
                </a:rPr>
                <a:t>[1] Sensitive information</a:t>
              </a:r>
            </a:p>
            <a:p>
              <a:pPr algn="l"/>
              <a:r>
                <a:rPr lang="en-US" sz="1200" i="1" dirty="0" smtClean="0">
                  <a:solidFill>
                    <a:srgbClr val="FF0000"/>
                  </a:solidFill>
                </a:rPr>
                <a:t>[2] Background knowledge</a:t>
              </a:r>
            </a:p>
          </p:txBody>
        </p:sp>
      </p:gr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Classification Methods</a:t>
            </a:r>
            <a:endParaRPr lang="zh-CN" altLang="en-US" dirty="0"/>
          </a:p>
        </p:txBody>
      </p:sp>
      <p:sp>
        <p:nvSpPr>
          <p:cNvPr id="3" name="Content Placeholder 2"/>
          <p:cNvSpPr>
            <a:spLocks noGrp="1"/>
          </p:cNvSpPr>
          <p:nvPr>
            <p:ph idx="1"/>
          </p:nvPr>
        </p:nvSpPr>
        <p:spPr>
          <a:xfrm>
            <a:off x="611560" y="1754088"/>
            <a:ext cx="8001000" cy="4267200"/>
          </a:xfrm>
        </p:spPr>
        <p:txBody>
          <a:bodyPr/>
          <a:lstStyle/>
          <a:p>
            <a:r>
              <a:rPr lang="en-US" altLang="zh-CN" sz="2600" dirty="0" smtClean="0"/>
              <a:t>Naive Method</a:t>
            </a:r>
          </a:p>
          <a:p>
            <a:pPr lvl="1"/>
            <a:r>
              <a:rPr lang="en-US" altLang="zh-CN" sz="2200" dirty="0"/>
              <a:t>Based on network </a:t>
            </a:r>
            <a:r>
              <a:rPr lang="en-US" altLang="zh-CN" sz="2200" dirty="0" smtClean="0"/>
              <a:t>distribution</a:t>
            </a:r>
          </a:p>
          <a:p>
            <a:r>
              <a:rPr lang="en-US" altLang="zh-CN" sz="2600" dirty="0" smtClean="0"/>
              <a:t>Local Classification Methods</a:t>
            </a:r>
          </a:p>
          <a:p>
            <a:pPr lvl="1"/>
            <a:r>
              <a:rPr lang="en-US" altLang="zh-CN" sz="2200" dirty="0"/>
              <a:t>Based on friendship links</a:t>
            </a:r>
          </a:p>
          <a:p>
            <a:pPr lvl="2"/>
            <a:r>
              <a:rPr lang="en-US" altLang="zh-CN" sz="1600" dirty="0"/>
              <a:t>AGG, </a:t>
            </a:r>
            <a:r>
              <a:rPr lang="en-US" altLang="zh-CN" sz="1600" dirty="0" smtClean="0"/>
              <a:t>BLOCK</a:t>
            </a:r>
            <a:r>
              <a:rPr lang="en-US" altLang="zh-CN" sz="1600" dirty="0"/>
              <a:t>, LINK</a:t>
            </a:r>
          </a:p>
          <a:p>
            <a:pPr lvl="1"/>
            <a:r>
              <a:rPr lang="en-US" altLang="zh-CN" sz="2200" dirty="0"/>
              <a:t>Based on social groups</a:t>
            </a:r>
          </a:p>
          <a:p>
            <a:pPr lvl="2"/>
            <a:r>
              <a:rPr lang="en-US" altLang="zh-CN" sz="1600" dirty="0"/>
              <a:t>CLIQUE, GROUP, GROUP*</a:t>
            </a:r>
          </a:p>
          <a:p>
            <a:pPr lvl="1"/>
            <a:r>
              <a:rPr lang="en-US" altLang="zh-CN" sz="2200" dirty="0"/>
              <a:t>Based on both links and groups</a:t>
            </a:r>
          </a:p>
          <a:p>
            <a:pPr lvl="2"/>
            <a:r>
              <a:rPr lang="en-US" altLang="zh-CN" sz="1600" dirty="0" smtClean="0"/>
              <a:t>LINK-GROUP</a:t>
            </a:r>
          </a:p>
          <a:p>
            <a:pPr lvl="1"/>
            <a:r>
              <a:rPr lang="en-US" altLang="zh-CN" sz="2200" dirty="0"/>
              <a:t>Iterative Classification </a:t>
            </a:r>
            <a:r>
              <a:rPr lang="en-US" altLang="zh-CN" sz="2200" dirty="0" smtClean="0"/>
              <a:t>Method (CC)</a:t>
            </a:r>
            <a:endParaRPr lang="en-US" altLang="zh-CN" sz="2200" dirty="0"/>
          </a:p>
          <a:p>
            <a:r>
              <a:rPr lang="en-US" altLang="zh-CN" sz="2600" dirty="0"/>
              <a:t>Random Walk Based Methods</a:t>
            </a:r>
            <a:endParaRPr lang="zh-CN" altLang="en-US" sz="2600" dirty="0"/>
          </a:p>
        </p:txBody>
      </p:sp>
      <p:sp>
        <p:nvSpPr>
          <p:cNvPr id="4" name="Date Placeholder 3"/>
          <p:cNvSpPr>
            <a:spLocks noGrp="1"/>
          </p:cNvSpPr>
          <p:nvPr>
            <p:ph type="dt" sz="half" idx="10"/>
          </p:nvPr>
        </p:nvSpPr>
        <p:spPr/>
        <p:txBody>
          <a:bodyPr/>
          <a:lstStyle/>
          <a:p>
            <a:pPr>
              <a:defRPr/>
            </a:pPr>
            <a:fld id="{B0DB3B57-E521-4D6A-BED5-76BE30EF54E1}" type="datetime1">
              <a:rPr lang="en-US" altLang="zh-CN" smtClean="0"/>
              <a:pPr>
                <a:defRPr/>
              </a:pPr>
              <a:t>12/2/17</a:t>
            </a:fld>
            <a:endParaRPr lang="en-US" altLang="zh-CN"/>
          </a:p>
        </p:txBody>
      </p:sp>
    </p:spTree>
    <p:extLst>
      <p:ext uri="{BB962C8B-B14F-4D97-AF65-F5344CB8AC3E}">
        <p14:creationId xmlns:p14="http://schemas.microsoft.com/office/powerpoint/2010/main" val="234284505"/>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Outline</a:t>
            </a:r>
            <a:endParaRPr lang="zh-CN" altLang="en-US" dirty="0"/>
          </a:p>
        </p:txBody>
      </p:sp>
      <p:sp>
        <p:nvSpPr>
          <p:cNvPr id="3" name="Content Placeholder 2"/>
          <p:cNvSpPr>
            <a:spLocks noGrp="1"/>
          </p:cNvSpPr>
          <p:nvPr>
            <p:ph idx="1"/>
          </p:nvPr>
        </p:nvSpPr>
        <p:spPr/>
        <p:txBody>
          <a:bodyPr/>
          <a:lstStyle/>
          <a:p>
            <a:r>
              <a:rPr lang="en-US" altLang="zh-CN" dirty="0" smtClean="0"/>
              <a:t>Information Sharing in On-line Social networks</a:t>
            </a:r>
          </a:p>
          <a:p>
            <a:r>
              <a:rPr lang="en-US" altLang="zh-CN" dirty="0" smtClean="0"/>
              <a:t>Understanding Your Privacy Risk</a:t>
            </a:r>
          </a:p>
          <a:p>
            <a:pPr lvl="1"/>
            <a:r>
              <a:rPr lang="en-US" altLang="zh-CN" dirty="0" smtClean="0"/>
              <a:t>Privacy risk due to what you shared explicitly</a:t>
            </a:r>
          </a:p>
          <a:p>
            <a:pPr lvl="1"/>
            <a:r>
              <a:rPr lang="en-US" altLang="zh-CN" dirty="0" smtClean="0"/>
              <a:t>Privacy risk due to what you shared implicitly</a:t>
            </a:r>
          </a:p>
          <a:p>
            <a:pPr lvl="1"/>
            <a:r>
              <a:rPr lang="en-US" altLang="zh-CN" dirty="0" smtClean="0">
                <a:solidFill>
                  <a:srgbClr val="FF0000"/>
                </a:solidFill>
              </a:rPr>
              <a:t>Tools to visualize your privacy policies</a:t>
            </a:r>
          </a:p>
          <a:p>
            <a:r>
              <a:rPr lang="en-US" altLang="zh-CN" dirty="0" smtClean="0"/>
              <a:t>Managing Your Privacy Control </a:t>
            </a:r>
            <a:endParaRPr lang="zh-CN" altLang="en-US" dirty="0"/>
          </a:p>
        </p:txBody>
      </p:sp>
    </p:spTree>
    <p:extLst>
      <p:ext uri="{BB962C8B-B14F-4D97-AF65-F5344CB8AC3E}">
        <p14:creationId xmlns:p14="http://schemas.microsoft.com/office/powerpoint/2010/main" val="2158455870"/>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Outline</a:t>
            </a:r>
            <a:endParaRPr lang="zh-CN" altLang="en-US" dirty="0"/>
          </a:p>
        </p:txBody>
      </p:sp>
      <p:sp>
        <p:nvSpPr>
          <p:cNvPr id="3" name="Content Placeholder 2"/>
          <p:cNvSpPr>
            <a:spLocks noGrp="1"/>
          </p:cNvSpPr>
          <p:nvPr>
            <p:ph idx="1"/>
          </p:nvPr>
        </p:nvSpPr>
        <p:spPr/>
        <p:txBody>
          <a:bodyPr/>
          <a:lstStyle/>
          <a:p>
            <a:r>
              <a:rPr lang="en-US" altLang="zh-CN" dirty="0" smtClean="0"/>
              <a:t>Information Sharing in On-line Social networks</a:t>
            </a:r>
          </a:p>
          <a:p>
            <a:r>
              <a:rPr lang="en-US" altLang="zh-CN" dirty="0" smtClean="0"/>
              <a:t>Understanding Your Privacy Risk</a:t>
            </a:r>
          </a:p>
          <a:p>
            <a:pPr lvl="1"/>
            <a:r>
              <a:rPr lang="en-US" altLang="zh-CN" dirty="0" smtClean="0"/>
              <a:t>Privacy risk due to what you shared explicitly</a:t>
            </a:r>
          </a:p>
          <a:p>
            <a:pPr lvl="1"/>
            <a:r>
              <a:rPr lang="en-US" altLang="zh-CN" dirty="0" smtClean="0"/>
              <a:t>Privacy risk due to what you shared implicitly</a:t>
            </a:r>
          </a:p>
          <a:p>
            <a:pPr lvl="1"/>
            <a:r>
              <a:rPr lang="en-US" altLang="zh-CN" dirty="0" smtClean="0"/>
              <a:t>Tools to visualize your privacy policies</a:t>
            </a:r>
          </a:p>
          <a:p>
            <a:r>
              <a:rPr lang="en-US" altLang="zh-CN" dirty="0" smtClean="0">
                <a:solidFill>
                  <a:srgbClr val="FF0000"/>
                </a:solidFill>
              </a:rPr>
              <a:t>Managing Your Privacy Control </a:t>
            </a:r>
            <a:endParaRPr lang="zh-CN" altLang="en-US" dirty="0">
              <a:solidFill>
                <a:srgbClr val="FF0000"/>
              </a:solidFill>
            </a:endParaRPr>
          </a:p>
        </p:txBody>
      </p:sp>
    </p:spTree>
    <p:extLst>
      <p:ext uri="{BB962C8B-B14F-4D97-AF65-F5344CB8AC3E}">
        <p14:creationId xmlns:p14="http://schemas.microsoft.com/office/powerpoint/2010/main" val="1065445303"/>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z="3200" dirty="0" smtClean="0"/>
              <a:t>Privacy Management of Individuals</a:t>
            </a:r>
            <a:endParaRPr lang="zh-CN" altLang="en-US" sz="3200" dirty="0"/>
          </a:p>
        </p:txBody>
      </p:sp>
      <p:sp>
        <p:nvSpPr>
          <p:cNvPr id="3" name="Content Placeholder 2"/>
          <p:cNvSpPr>
            <a:spLocks noGrp="1"/>
          </p:cNvSpPr>
          <p:nvPr>
            <p:ph idx="1"/>
          </p:nvPr>
        </p:nvSpPr>
        <p:spPr/>
        <p:txBody>
          <a:bodyPr/>
          <a:lstStyle/>
          <a:p>
            <a:r>
              <a:rPr lang="en-US" altLang="zh-CN" dirty="0" smtClean="0"/>
              <a:t>Social Navigation</a:t>
            </a:r>
            <a:r>
              <a:rPr lang="en-US" altLang="zh-CN" baseline="30000" dirty="0" smtClean="0"/>
              <a:t>[1][7]</a:t>
            </a:r>
          </a:p>
          <a:p>
            <a:endParaRPr lang="en-US" altLang="zh-CN" dirty="0"/>
          </a:p>
          <a:p>
            <a:r>
              <a:rPr lang="en-US" altLang="zh-CN" dirty="0" smtClean="0"/>
              <a:t>Preventing Inference Attacks</a:t>
            </a:r>
            <a:r>
              <a:rPr lang="en-US" altLang="zh-CN" baseline="30000" dirty="0" smtClean="0"/>
              <a:t>[4]</a:t>
            </a:r>
          </a:p>
          <a:p>
            <a:endParaRPr lang="en-US" altLang="zh-CN" dirty="0"/>
          </a:p>
          <a:p>
            <a:r>
              <a:rPr lang="en-US" altLang="zh-CN" dirty="0" smtClean="0"/>
              <a:t>Learning Privacy Preferences with Limited User Inputs</a:t>
            </a:r>
            <a:r>
              <a:rPr lang="en-US" altLang="zh-CN" baseline="30000" dirty="0" smtClean="0"/>
              <a:t>[8][9]</a:t>
            </a:r>
            <a:endParaRPr lang="zh-CN" altLang="en-US" baseline="30000" dirty="0"/>
          </a:p>
        </p:txBody>
      </p:sp>
      <p:sp>
        <p:nvSpPr>
          <p:cNvPr id="4" name="Date Placeholder 3"/>
          <p:cNvSpPr>
            <a:spLocks noGrp="1"/>
          </p:cNvSpPr>
          <p:nvPr>
            <p:ph type="dt" sz="half" idx="10"/>
          </p:nvPr>
        </p:nvSpPr>
        <p:spPr/>
        <p:txBody>
          <a:bodyPr/>
          <a:lstStyle/>
          <a:p>
            <a:pPr>
              <a:defRPr/>
            </a:pPr>
            <a:fld id="{B0DB3B57-E521-4D6A-BED5-76BE30EF54E1}" type="datetime1">
              <a:rPr lang="en-US" altLang="zh-CN" smtClean="0"/>
              <a:pPr>
                <a:defRPr/>
              </a:pPr>
              <a:t>12/2/17</a:t>
            </a:fld>
            <a:endParaRPr lang="en-US" altLang="zh-CN"/>
          </a:p>
        </p:txBody>
      </p:sp>
    </p:spTree>
    <p:extLst>
      <p:ext uri="{BB962C8B-B14F-4D97-AF65-F5344CB8AC3E}">
        <p14:creationId xmlns:p14="http://schemas.microsoft.com/office/powerpoint/2010/main" val="3912907664"/>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Social Navigation</a:t>
            </a:r>
            <a:endParaRPr lang="zh-CN" altLang="en-US" dirty="0"/>
          </a:p>
        </p:txBody>
      </p:sp>
      <p:sp>
        <p:nvSpPr>
          <p:cNvPr id="4" name="Date Placeholder 3"/>
          <p:cNvSpPr>
            <a:spLocks noGrp="1"/>
          </p:cNvSpPr>
          <p:nvPr>
            <p:ph type="dt" sz="half" idx="10"/>
          </p:nvPr>
        </p:nvSpPr>
        <p:spPr/>
        <p:txBody>
          <a:bodyPr/>
          <a:lstStyle/>
          <a:p>
            <a:pPr>
              <a:defRPr/>
            </a:pPr>
            <a:fld id="{B0DB3B57-E521-4D6A-BED5-76BE30EF54E1}" type="datetime1">
              <a:rPr lang="en-US" altLang="zh-CN" smtClean="0"/>
              <a:pPr>
                <a:defRPr/>
              </a:pPr>
              <a:t>12/2/17</a:t>
            </a:fld>
            <a:endParaRPr lang="en-US" altLang="zh-CN"/>
          </a:p>
        </p:txBody>
      </p:sp>
      <p:pic>
        <p:nvPicPr>
          <p:cNvPr id="2058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544" y="1493785"/>
            <a:ext cx="8496944" cy="53105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23741172"/>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Preventing Inference Attacks</a:t>
            </a:r>
            <a:endParaRPr lang="zh-CN" altLang="en-US" dirty="0"/>
          </a:p>
        </p:txBody>
      </p:sp>
      <p:sp>
        <p:nvSpPr>
          <p:cNvPr id="4" name="Date Placeholder 3"/>
          <p:cNvSpPr>
            <a:spLocks noGrp="1"/>
          </p:cNvSpPr>
          <p:nvPr>
            <p:ph type="dt" sz="half" idx="10"/>
          </p:nvPr>
        </p:nvSpPr>
        <p:spPr/>
        <p:txBody>
          <a:bodyPr/>
          <a:lstStyle/>
          <a:p>
            <a:pPr>
              <a:defRPr/>
            </a:pPr>
            <a:fld id="{B0DB3B57-E521-4D6A-BED5-76BE30EF54E1}" type="datetime1">
              <a:rPr lang="en-US" altLang="zh-CN" smtClean="0"/>
              <a:pPr>
                <a:defRPr/>
              </a:pPr>
              <a:t>12/2/17</a:t>
            </a:fld>
            <a:endParaRPr lang="en-US" altLang="zh-CN"/>
          </a:p>
        </p:txBody>
      </p:sp>
      <p:pic>
        <p:nvPicPr>
          <p:cNvPr id="2068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544" y="2204864"/>
            <a:ext cx="8487414" cy="25202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05692169"/>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Learning Privacy Preferences</a:t>
            </a:r>
            <a:endParaRPr lang="zh-CN" altLang="en-US" dirty="0"/>
          </a:p>
        </p:txBody>
      </p:sp>
      <p:sp>
        <p:nvSpPr>
          <p:cNvPr id="3" name="Content Placeholder 2"/>
          <p:cNvSpPr>
            <a:spLocks noGrp="1"/>
          </p:cNvSpPr>
          <p:nvPr>
            <p:ph idx="1"/>
          </p:nvPr>
        </p:nvSpPr>
        <p:spPr/>
        <p:txBody>
          <a:bodyPr/>
          <a:lstStyle/>
          <a:p>
            <a:r>
              <a:rPr lang="en-US" altLang="zh-CN" sz="2600" dirty="0"/>
              <a:t>Privacy Wizards for Social Networking </a:t>
            </a:r>
            <a:r>
              <a:rPr lang="en-US" altLang="zh-CN" sz="2600" dirty="0" smtClean="0"/>
              <a:t>Sites</a:t>
            </a:r>
          </a:p>
          <a:p>
            <a:pPr lvl="1"/>
            <a:r>
              <a:rPr lang="en-US" altLang="zh-CN" sz="2400" dirty="0"/>
              <a:t>Best student paper in WWW </a:t>
            </a:r>
            <a:r>
              <a:rPr lang="en-US" altLang="zh-CN" sz="2400" dirty="0" smtClean="0"/>
              <a:t>10</a:t>
            </a:r>
            <a:endParaRPr lang="en-US" altLang="zh-CN" sz="2400" dirty="0"/>
          </a:p>
        </p:txBody>
      </p:sp>
      <p:sp>
        <p:nvSpPr>
          <p:cNvPr id="4" name="Date Placeholder 3"/>
          <p:cNvSpPr>
            <a:spLocks noGrp="1"/>
          </p:cNvSpPr>
          <p:nvPr>
            <p:ph type="dt" sz="half" idx="10"/>
          </p:nvPr>
        </p:nvSpPr>
        <p:spPr/>
        <p:txBody>
          <a:bodyPr/>
          <a:lstStyle/>
          <a:p>
            <a:pPr>
              <a:defRPr/>
            </a:pPr>
            <a:fld id="{B0DB3B57-E521-4D6A-BED5-76BE30EF54E1}" type="datetime1">
              <a:rPr lang="en-US" altLang="zh-CN" smtClean="0"/>
              <a:pPr>
                <a:defRPr/>
              </a:pPr>
              <a:t>12/2/17</a:t>
            </a:fld>
            <a:endParaRPr lang="en-US" altLang="zh-CN"/>
          </a:p>
        </p:txBody>
      </p:sp>
    </p:spTree>
    <p:extLst>
      <p:ext uri="{BB962C8B-B14F-4D97-AF65-F5344CB8AC3E}">
        <p14:creationId xmlns:p14="http://schemas.microsoft.com/office/powerpoint/2010/main" val="3174214495"/>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Privacy preference setting in </a:t>
            </a:r>
            <a:r>
              <a:rPr lang="en-US" dirty="0" err="1" smtClean="0"/>
              <a:t>Facebook</a:t>
            </a:r>
            <a:endParaRPr lang="en-US" dirty="0"/>
          </a:p>
        </p:txBody>
      </p:sp>
      <p:pic>
        <p:nvPicPr>
          <p:cNvPr id="1026" name="Picture 2"/>
          <p:cNvPicPr>
            <a:picLocks noGrp="1" noChangeAspect="1" noChangeArrowheads="1"/>
          </p:cNvPicPr>
          <p:nvPr>
            <p:ph idx="1"/>
          </p:nvPr>
        </p:nvPicPr>
        <p:blipFill>
          <a:blip r:embed="rId3" cstate="print"/>
          <a:srcRect/>
          <a:stretch>
            <a:fillRect/>
          </a:stretch>
        </p:blipFill>
        <p:spPr bwMode="auto">
          <a:xfrm>
            <a:off x="1054964" y="1600200"/>
            <a:ext cx="7034071" cy="4525963"/>
          </a:xfrm>
          <a:prstGeom prst="rect">
            <a:avLst/>
          </a:prstGeom>
          <a:noFill/>
          <a:ln w="9525">
            <a:noFill/>
            <a:miter lim="800000"/>
            <a:headEnd/>
            <a:tailEnd/>
          </a:ln>
        </p:spPr>
      </p:pic>
    </p:spTree>
    <p:extLst>
      <p:ext uri="{BB962C8B-B14F-4D97-AF65-F5344CB8AC3E}">
        <p14:creationId xmlns:p14="http://schemas.microsoft.com/office/powerpoint/2010/main" val="2882944799"/>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lstStyle/>
          <a:p>
            <a:r>
              <a:rPr lang="en-US" sz="3200" dirty="0" smtClean="0"/>
              <a:t>Problem and Challenges</a:t>
            </a:r>
            <a:endParaRPr lang="en-US" sz="3200" dirty="0"/>
          </a:p>
        </p:txBody>
      </p:sp>
      <p:sp>
        <p:nvSpPr>
          <p:cNvPr id="3" name="Content Placeholder 2"/>
          <p:cNvSpPr>
            <a:spLocks noGrp="1"/>
          </p:cNvSpPr>
          <p:nvPr>
            <p:ph idx="1"/>
          </p:nvPr>
        </p:nvSpPr>
        <p:spPr>
          <a:xfrm>
            <a:off x="662880" y="3845768"/>
            <a:ext cx="8229600" cy="2895600"/>
          </a:xfrm>
        </p:spPr>
        <p:txBody>
          <a:bodyPr>
            <a:normAutofit fontScale="70000" lnSpcReduction="20000"/>
          </a:bodyPr>
          <a:lstStyle/>
          <a:p>
            <a:r>
              <a:rPr lang="en-US" dirty="0" smtClean="0"/>
              <a:t>Problem</a:t>
            </a:r>
          </a:p>
          <a:p>
            <a:pPr lvl="1"/>
            <a:r>
              <a:rPr lang="en-US" dirty="0" smtClean="0"/>
              <a:t>User need to manually create user lists</a:t>
            </a:r>
          </a:p>
          <a:p>
            <a:pPr lvl="1"/>
            <a:r>
              <a:rPr lang="en-US" dirty="0" smtClean="0"/>
              <a:t>Too many friends (average 130 in </a:t>
            </a:r>
            <a:r>
              <a:rPr lang="en-US" dirty="0" err="1" smtClean="0"/>
              <a:t>facebook</a:t>
            </a:r>
            <a:r>
              <a:rPr lang="en-US" dirty="0" smtClean="0"/>
              <a:t>)</a:t>
            </a:r>
          </a:p>
          <a:p>
            <a:pPr lvl="1"/>
            <a:r>
              <a:rPr lang="en-US" dirty="0" smtClean="0"/>
              <a:t>Users are not familiar with complex privacy rules</a:t>
            </a:r>
          </a:p>
          <a:p>
            <a:r>
              <a:rPr lang="en-US" dirty="0" smtClean="0"/>
              <a:t>Solution: a privacy wizard based on an implicit set of rules</a:t>
            </a:r>
          </a:p>
          <a:p>
            <a:r>
              <a:rPr lang="en-US" dirty="0" smtClean="0"/>
              <a:t>Challenges</a:t>
            </a:r>
          </a:p>
          <a:p>
            <a:pPr lvl="1"/>
            <a:r>
              <a:rPr lang="en-US" dirty="0" smtClean="0"/>
              <a:t>Low Effort, High Accuracy</a:t>
            </a:r>
          </a:p>
          <a:p>
            <a:pPr lvl="1"/>
            <a:r>
              <a:rPr lang="en-US" dirty="0" smtClean="0"/>
              <a:t>Graceful Degradation</a:t>
            </a:r>
          </a:p>
          <a:p>
            <a:pPr lvl="1"/>
            <a:r>
              <a:rPr lang="en-US" dirty="0" smtClean="0"/>
              <a:t>Visible Data</a:t>
            </a:r>
          </a:p>
          <a:p>
            <a:pPr lvl="1"/>
            <a:endParaRPr lang="en-US" dirty="0"/>
          </a:p>
        </p:txBody>
      </p:sp>
      <p:graphicFrame>
        <p:nvGraphicFramePr>
          <p:cNvPr id="4" name="Table 3"/>
          <p:cNvGraphicFramePr>
            <a:graphicFrameLocks noGrp="1"/>
          </p:cNvGraphicFramePr>
          <p:nvPr>
            <p:extLst/>
          </p:nvPr>
        </p:nvGraphicFramePr>
        <p:xfrm>
          <a:off x="0" y="1509372"/>
          <a:ext cx="1219200" cy="1854200"/>
        </p:xfrm>
        <a:graphic>
          <a:graphicData uri="http://schemas.openxmlformats.org/drawingml/2006/table">
            <a:tbl>
              <a:tblPr firstRow="1" bandRow="1">
                <a:tableStyleId>{5C22544A-7EE6-4342-B048-85BDC9FD1C3A}</a:tableStyleId>
              </a:tblPr>
              <a:tblGrid>
                <a:gridCol w="1219200"/>
              </a:tblGrid>
              <a:tr h="370840">
                <a:tc>
                  <a:txBody>
                    <a:bodyPr/>
                    <a:lstStyle/>
                    <a:p>
                      <a:r>
                        <a:rPr lang="en-US" sz="1600" dirty="0" smtClean="0"/>
                        <a:t>Profile</a:t>
                      </a:r>
                      <a:endParaRPr lang="en-US" sz="1600" dirty="0"/>
                    </a:p>
                  </a:txBody>
                  <a:tcPr/>
                </a:tc>
              </a:tr>
              <a:tr h="370840">
                <a:tc>
                  <a:txBody>
                    <a:bodyPr/>
                    <a:lstStyle/>
                    <a:p>
                      <a:r>
                        <a:rPr lang="en-US" sz="1400" dirty="0" smtClean="0"/>
                        <a:t>Gender</a:t>
                      </a:r>
                      <a:endParaRPr lang="en-US" sz="1400" dirty="0"/>
                    </a:p>
                  </a:txBody>
                  <a:tcPr/>
                </a:tc>
              </a:tr>
              <a:tr h="370840">
                <a:tc>
                  <a:txBody>
                    <a:bodyPr/>
                    <a:lstStyle/>
                    <a:p>
                      <a:r>
                        <a:rPr lang="en-US" sz="1400" dirty="0" smtClean="0"/>
                        <a:t>Age</a:t>
                      </a:r>
                      <a:endParaRPr lang="en-US" sz="1400" dirty="0"/>
                    </a:p>
                  </a:txBody>
                  <a:tcPr/>
                </a:tc>
              </a:tr>
              <a:tr h="370840">
                <a:tc>
                  <a:txBody>
                    <a:bodyPr/>
                    <a:lstStyle/>
                    <a:p>
                      <a:r>
                        <a:rPr lang="en-US" sz="1400" dirty="0" smtClean="0"/>
                        <a:t>…</a:t>
                      </a:r>
                      <a:endParaRPr lang="en-US" sz="1400" dirty="0"/>
                    </a:p>
                  </a:txBody>
                  <a:tcPr/>
                </a:tc>
              </a:tr>
              <a:tr h="370840">
                <a:tc>
                  <a:txBody>
                    <a:bodyPr/>
                    <a:lstStyle/>
                    <a:p>
                      <a:r>
                        <a:rPr lang="en-US" sz="1400" dirty="0" smtClean="0"/>
                        <a:t>Education</a:t>
                      </a:r>
                      <a:endParaRPr lang="en-US" sz="1400" dirty="0"/>
                    </a:p>
                  </a:txBody>
                  <a:tcPr/>
                </a:tc>
              </a:tr>
            </a:tbl>
          </a:graphicData>
        </a:graphic>
      </p:graphicFrame>
      <p:graphicFrame>
        <p:nvGraphicFramePr>
          <p:cNvPr id="5" name="Table 4"/>
          <p:cNvGraphicFramePr>
            <a:graphicFrameLocks noGrp="1"/>
          </p:cNvGraphicFramePr>
          <p:nvPr>
            <p:extLst/>
          </p:nvPr>
        </p:nvGraphicFramePr>
        <p:xfrm>
          <a:off x="2209799" y="1483972"/>
          <a:ext cx="1190625" cy="1854200"/>
        </p:xfrm>
        <a:graphic>
          <a:graphicData uri="http://schemas.openxmlformats.org/drawingml/2006/table">
            <a:tbl>
              <a:tblPr firstRow="1" bandRow="1">
                <a:tableStyleId>{5C22544A-7EE6-4342-B048-85BDC9FD1C3A}</a:tableStyleId>
              </a:tblPr>
              <a:tblGrid>
                <a:gridCol w="1190625"/>
              </a:tblGrid>
              <a:tr h="370840">
                <a:tc>
                  <a:txBody>
                    <a:bodyPr/>
                    <a:lstStyle/>
                    <a:p>
                      <a:r>
                        <a:rPr lang="en-US" sz="1600" dirty="0" smtClean="0"/>
                        <a:t>Friends</a:t>
                      </a:r>
                      <a:endParaRPr lang="en-US" sz="1600" dirty="0"/>
                    </a:p>
                  </a:txBody>
                  <a:tcPr/>
                </a:tc>
              </a:tr>
              <a:tr h="370840">
                <a:tc>
                  <a:txBody>
                    <a:bodyPr/>
                    <a:lstStyle/>
                    <a:p>
                      <a:r>
                        <a:rPr lang="en-US" sz="1400" dirty="0" smtClean="0"/>
                        <a:t>List 1</a:t>
                      </a:r>
                      <a:endParaRPr lang="en-US" sz="1400" dirty="0"/>
                    </a:p>
                  </a:txBody>
                  <a:tcPr/>
                </a:tc>
              </a:tr>
              <a:tr h="370840">
                <a:tc>
                  <a:txBody>
                    <a:bodyPr/>
                    <a:lstStyle/>
                    <a:p>
                      <a:r>
                        <a:rPr lang="en-US" sz="1400" dirty="0" smtClean="0"/>
                        <a:t>List 2</a:t>
                      </a:r>
                      <a:endParaRPr lang="en-US" sz="1400" dirty="0"/>
                    </a:p>
                  </a:txBody>
                  <a:tcPr/>
                </a:tc>
              </a:tr>
              <a:tr h="370840">
                <a:tc>
                  <a:txBody>
                    <a:bodyPr/>
                    <a:lstStyle/>
                    <a:p>
                      <a:r>
                        <a:rPr lang="en-US" sz="1400" dirty="0" smtClean="0"/>
                        <a:t>…</a:t>
                      </a:r>
                      <a:endParaRPr lang="en-US" sz="1400" dirty="0"/>
                    </a:p>
                  </a:txBody>
                  <a:tcPr/>
                </a:tc>
              </a:tr>
              <a:tr h="370840">
                <a:tc>
                  <a:txBody>
                    <a:bodyPr/>
                    <a:lstStyle/>
                    <a:p>
                      <a:r>
                        <a:rPr lang="en-US" sz="1400" dirty="0" smtClean="0"/>
                        <a:t>List N</a:t>
                      </a:r>
                      <a:endParaRPr lang="en-US" sz="1400" dirty="0"/>
                    </a:p>
                  </a:txBody>
                  <a:tcPr/>
                </a:tc>
              </a:tr>
            </a:tbl>
          </a:graphicData>
        </a:graphic>
      </p:graphicFrame>
      <p:cxnSp>
        <p:nvCxnSpPr>
          <p:cNvPr id="7" name="Straight Arrow Connector 6"/>
          <p:cNvCxnSpPr/>
          <p:nvPr/>
        </p:nvCxnSpPr>
        <p:spPr>
          <a:xfrm>
            <a:off x="1219200" y="2017372"/>
            <a:ext cx="990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1219200" y="2017372"/>
            <a:ext cx="990600" cy="3810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rot="16200000" flipH="1">
            <a:off x="1181100" y="2055472"/>
            <a:ext cx="1066800" cy="990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V="1">
            <a:off x="1219200" y="2017372"/>
            <a:ext cx="99060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1219200" y="2398372"/>
            <a:ext cx="990600" cy="158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1219200" y="2398372"/>
            <a:ext cx="990600" cy="6858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rot="5400000" flipH="1" flipV="1">
            <a:off x="1143000" y="2093572"/>
            <a:ext cx="1143000" cy="9906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V="1">
            <a:off x="1219200" y="2398372"/>
            <a:ext cx="990600" cy="762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flipV="1">
            <a:off x="1219200" y="3084172"/>
            <a:ext cx="990600" cy="76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a:off x="3400425" y="2100180"/>
            <a:ext cx="533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a:off x="3400425" y="2557380"/>
            <a:ext cx="533400" cy="158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3962400" y="1966830"/>
            <a:ext cx="962025" cy="276999"/>
          </a:xfrm>
          <a:prstGeom prst="rect">
            <a:avLst/>
          </a:prstGeom>
          <a:noFill/>
        </p:spPr>
        <p:txBody>
          <a:bodyPr wrap="square" rtlCol="0">
            <a:spAutoFit/>
          </a:bodyPr>
          <a:lstStyle/>
          <a:p>
            <a:r>
              <a:rPr lang="en-US" sz="1200" dirty="0" smtClean="0"/>
              <a:t>Allow to see</a:t>
            </a:r>
            <a:endParaRPr lang="en-US" sz="1200" dirty="0"/>
          </a:p>
        </p:txBody>
      </p:sp>
      <p:sp>
        <p:nvSpPr>
          <p:cNvPr id="36" name="TextBox 35"/>
          <p:cNvSpPr txBox="1"/>
          <p:nvPr/>
        </p:nvSpPr>
        <p:spPr>
          <a:xfrm>
            <a:off x="3962400" y="2426173"/>
            <a:ext cx="962025" cy="276999"/>
          </a:xfrm>
          <a:prstGeom prst="rect">
            <a:avLst/>
          </a:prstGeom>
          <a:noFill/>
        </p:spPr>
        <p:txBody>
          <a:bodyPr wrap="square" rtlCol="0">
            <a:spAutoFit/>
          </a:bodyPr>
          <a:lstStyle/>
          <a:p>
            <a:r>
              <a:rPr lang="en-US" sz="1200" dirty="0" smtClean="0"/>
              <a:t>Deny to see</a:t>
            </a:r>
            <a:endParaRPr lang="en-US" sz="1200" dirty="0"/>
          </a:p>
        </p:txBody>
      </p:sp>
      <p:grpSp>
        <p:nvGrpSpPr>
          <p:cNvPr id="51" name="Group 50"/>
          <p:cNvGrpSpPr/>
          <p:nvPr/>
        </p:nvGrpSpPr>
        <p:grpSpPr>
          <a:xfrm>
            <a:off x="533400" y="3312772"/>
            <a:ext cx="2209800" cy="400110"/>
            <a:chOff x="533400" y="3200400"/>
            <a:chExt cx="2209800" cy="400110"/>
          </a:xfrm>
        </p:grpSpPr>
        <p:sp>
          <p:nvSpPr>
            <p:cNvPr id="48" name="TextBox 47"/>
            <p:cNvSpPr txBox="1"/>
            <p:nvPr/>
          </p:nvSpPr>
          <p:spPr>
            <a:xfrm>
              <a:off x="533400" y="3200400"/>
              <a:ext cx="304800" cy="400110"/>
            </a:xfrm>
            <a:prstGeom prst="rect">
              <a:avLst/>
            </a:prstGeom>
            <a:noFill/>
          </p:spPr>
          <p:txBody>
            <a:bodyPr wrap="square" rtlCol="0">
              <a:spAutoFit/>
            </a:bodyPr>
            <a:lstStyle/>
            <a:p>
              <a:r>
                <a:rPr lang="en-US" sz="2000" dirty="0" smtClean="0"/>
                <a:t>M</a:t>
              </a:r>
              <a:endParaRPr lang="en-US" sz="2000" dirty="0"/>
            </a:p>
          </p:txBody>
        </p:sp>
        <p:sp>
          <p:nvSpPr>
            <p:cNvPr id="49" name="TextBox 48"/>
            <p:cNvSpPr txBox="1"/>
            <p:nvPr/>
          </p:nvSpPr>
          <p:spPr>
            <a:xfrm>
              <a:off x="2438400" y="3200400"/>
              <a:ext cx="304800" cy="400110"/>
            </a:xfrm>
            <a:prstGeom prst="rect">
              <a:avLst/>
            </a:prstGeom>
            <a:noFill/>
          </p:spPr>
          <p:txBody>
            <a:bodyPr wrap="square" rtlCol="0">
              <a:spAutoFit/>
            </a:bodyPr>
            <a:lstStyle/>
            <a:p>
              <a:r>
                <a:rPr lang="en-US" sz="2000" dirty="0" smtClean="0"/>
                <a:t>N</a:t>
              </a:r>
              <a:endParaRPr lang="en-US" sz="2000" dirty="0"/>
            </a:p>
          </p:txBody>
        </p:sp>
      </p:grpSp>
      <p:sp>
        <p:nvSpPr>
          <p:cNvPr id="50" name="TextBox 49"/>
          <p:cNvSpPr txBox="1"/>
          <p:nvPr/>
        </p:nvSpPr>
        <p:spPr>
          <a:xfrm>
            <a:off x="683568" y="3501302"/>
            <a:ext cx="2333625" cy="400110"/>
          </a:xfrm>
          <a:prstGeom prst="rect">
            <a:avLst/>
          </a:prstGeom>
          <a:noFill/>
        </p:spPr>
        <p:txBody>
          <a:bodyPr wrap="square" rtlCol="0">
            <a:spAutoFit/>
          </a:bodyPr>
          <a:lstStyle/>
          <a:p>
            <a:r>
              <a:rPr lang="en-US" sz="2000" dirty="0" smtClean="0"/>
              <a:t>MN mappings</a:t>
            </a:r>
            <a:endParaRPr lang="en-US" sz="2000" dirty="0"/>
          </a:p>
        </p:txBody>
      </p:sp>
      <p:sp>
        <p:nvSpPr>
          <p:cNvPr id="52" name="Rectangle 51"/>
          <p:cNvSpPr/>
          <p:nvPr/>
        </p:nvSpPr>
        <p:spPr>
          <a:xfrm>
            <a:off x="1676400" y="1483972"/>
            <a:ext cx="76200" cy="2057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p:nvPr/>
        </p:nvSpPr>
        <p:spPr>
          <a:xfrm>
            <a:off x="1068439" y="1124744"/>
            <a:ext cx="1345240" cy="400110"/>
          </a:xfrm>
          <a:prstGeom prst="rect">
            <a:avLst/>
          </a:prstGeom>
          <a:noFill/>
        </p:spPr>
        <p:txBody>
          <a:bodyPr wrap="none" rtlCol="0">
            <a:spAutoFit/>
          </a:bodyPr>
          <a:lstStyle/>
          <a:p>
            <a:r>
              <a:rPr lang="en-US" sz="2000" dirty="0" smtClean="0"/>
              <a:t>Interface</a:t>
            </a:r>
            <a:endParaRPr lang="en-US" sz="2000" dirty="0"/>
          </a:p>
        </p:txBody>
      </p:sp>
      <p:grpSp>
        <p:nvGrpSpPr>
          <p:cNvPr id="62" name="Group 61"/>
          <p:cNvGrpSpPr/>
          <p:nvPr/>
        </p:nvGrpSpPr>
        <p:grpSpPr>
          <a:xfrm>
            <a:off x="6073080" y="4302968"/>
            <a:ext cx="2675386" cy="566192"/>
            <a:chOff x="5715000" y="4191000"/>
            <a:chExt cx="2148412" cy="381000"/>
          </a:xfrm>
        </p:grpSpPr>
        <p:cxnSp>
          <p:nvCxnSpPr>
            <p:cNvPr id="55" name="Straight Arrow Connector 54"/>
            <p:cNvCxnSpPr/>
            <p:nvPr/>
          </p:nvCxnSpPr>
          <p:spPr>
            <a:xfrm>
              <a:off x="5715000" y="4191000"/>
              <a:ext cx="762000" cy="2286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p:nvPr/>
          </p:nvCxnSpPr>
          <p:spPr>
            <a:xfrm flipV="1">
              <a:off x="5715000" y="4419600"/>
              <a:ext cx="762000" cy="1524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6477000" y="4284115"/>
              <a:ext cx="1386412" cy="186397"/>
            </a:xfrm>
            <a:prstGeom prst="rect">
              <a:avLst/>
            </a:prstGeom>
            <a:noFill/>
            <a:ln>
              <a:solidFill>
                <a:srgbClr val="FF0000"/>
              </a:solidFill>
            </a:ln>
          </p:spPr>
          <p:txBody>
            <a:bodyPr wrap="square" rtlCol="0">
              <a:spAutoFit/>
            </a:bodyPr>
            <a:lstStyle/>
            <a:p>
              <a:r>
                <a:rPr lang="en-US" sz="1200" dirty="0" smtClean="0">
                  <a:solidFill>
                    <a:srgbClr val="FF0000"/>
                  </a:solidFill>
                </a:rPr>
                <a:t>Time consuming</a:t>
              </a:r>
              <a:endParaRPr lang="en-US" sz="1200" dirty="0">
                <a:solidFill>
                  <a:srgbClr val="FF0000"/>
                </a:solidFill>
              </a:endParaRPr>
            </a:p>
          </p:txBody>
        </p:sp>
      </p:grpSp>
      <p:graphicFrame>
        <p:nvGraphicFramePr>
          <p:cNvPr id="63" name="Table 62"/>
          <p:cNvGraphicFramePr>
            <a:graphicFrameLocks noGrp="1"/>
          </p:cNvGraphicFramePr>
          <p:nvPr>
            <p:extLst/>
          </p:nvPr>
        </p:nvGraphicFramePr>
        <p:xfrm>
          <a:off x="5364088" y="1513000"/>
          <a:ext cx="1189112" cy="1854200"/>
        </p:xfrm>
        <a:graphic>
          <a:graphicData uri="http://schemas.openxmlformats.org/drawingml/2006/table">
            <a:tbl>
              <a:tblPr firstRow="1" bandRow="1">
                <a:tableStyleId>{5C22544A-7EE6-4342-B048-85BDC9FD1C3A}</a:tableStyleId>
              </a:tblPr>
              <a:tblGrid>
                <a:gridCol w="1189112"/>
              </a:tblGrid>
              <a:tr h="370840">
                <a:tc>
                  <a:txBody>
                    <a:bodyPr/>
                    <a:lstStyle/>
                    <a:p>
                      <a:r>
                        <a:rPr lang="en-US" sz="1600" dirty="0" smtClean="0"/>
                        <a:t>Profile</a:t>
                      </a:r>
                      <a:endParaRPr lang="en-US" sz="1600" dirty="0"/>
                    </a:p>
                  </a:txBody>
                  <a:tcPr/>
                </a:tc>
              </a:tr>
              <a:tr h="370840">
                <a:tc>
                  <a:txBody>
                    <a:bodyPr/>
                    <a:lstStyle/>
                    <a:p>
                      <a:r>
                        <a:rPr lang="en-US" sz="1400" dirty="0" smtClean="0"/>
                        <a:t>Gender</a:t>
                      </a:r>
                      <a:endParaRPr lang="en-US" sz="1400" dirty="0"/>
                    </a:p>
                  </a:txBody>
                  <a:tcPr/>
                </a:tc>
              </a:tr>
              <a:tr h="370840">
                <a:tc>
                  <a:txBody>
                    <a:bodyPr/>
                    <a:lstStyle/>
                    <a:p>
                      <a:r>
                        <a:rPr lang="en-US" sz="1400" dirty="0" smtClean="0"/>
                        <a:t>Age</a:t>
                      </a:r>
                      <a:endParaRPr lang="en-US" sz="1400" dirty="0"/>
                    </a:p>
                  </a:txBody>
                  <a:tcPr/>
                </a:tc>
              </a:tr>
              <a:tr h="370840">
                <a:tc>
                  <a:txBody>
                    <a:bodyPr/>
                    <a:lstStyle/>
                    <a:p>
                      <a:r>
                        <a:rPr lang="en-US" sz="1400" dirty="0" smtClean="0"/>
                        <a:t>…</a:t>
                      </a:r>
                      <a:endParaRPr lang="en-US" sz="1400" dirty="0"/>
                    </a:p>
                  </a:txBody>
                  <a:tcPr/>
                </a:tc>
              </a:tr>
              <a:tr h="370840">
                <a:tc>
                  <a:txBody>
                    <a:bodyPr/>
                    <a:lstStyle/>
                    <a:p>
                      <a:r>
                        <a:rPr lang="en-US" sz="1400" dirty="0" smtClean="0"/>
                        <a:t>Education</a:t>
                      </a:r>
                      <a:endParaRPr lang="en-US" sz="1400" dirty="0"/>
                    </a:p>
                  </a:txBody>
                  <a:tcPr/>
                </a:tc>
              </a:tr>
            </a:tbl>
          </a:graphicData>
        </a:graphic>
      </p:graphicFrame>
      <p:graphicFrame>
        <p:nvGraphicFramePr>
          <p:cNvPr id="64" name="Table 63"/>
          <p:cNvGraphicFramePr>
            <a:graphicFrameLocks noGrp="1"/>
          </p:cNvGraphicFramePr>
          <p:nvPr>
            <p:extLst/>
          </p:nvPr>
        </p:nvGraphicFramePr>
        <p:xfrm>
          <a:off x="7543800" y="1487600"/>
          <a:ext cx="1276672" cy="1854200"/>
        </p:xfrm>
        <a:graphic>
          <a:graphicData uri="http://schemas.openxmlformats.org/drawingml/2006/table">
            <a:tbl>
              <a:tblPr firstRow="1" bandRow="1">
                <a:tableStyleId>{5C22544A-7EE6-4342-B048-85BDC9FD1C3A}</a:tableStyleId>
              </a:tblPr>
              <a:tblGrid>
                <a:gridCol w="1276672"/>
              </a:tblGrid>
              <a:tr h="370840">
                <a:tc>
                  <a:txBody>
                    <a:bodyPr/>
                    <a:lstStyle/>
                    <a:p>
                      <a:r>
                        <a:rPr lang="en-US" sz="1600" dirty="0" smtClean="0"/>
                        <a:t>Friends</a:t>
                      </a:r>
                      <a:endParaRPr lang="en-US" sz="1600" dirty="0"/>
                    </a:p>
                  </a:txBody>
                  <a:tcPr/>
                </a:tc>
              </a:tr>
              <a:tr h="370840">
                <a:tc>
                  <a:txBody>
                    <a:bodyPr/>
                    <a:lstStyle/>
                    <a:p>
                      <a:r>
                        <a:rPr lang="en-US" sz="1400" dirty="0" smtClean="0"/>
                        <a:t>List 1</a:t>
                      </a:r>
                      <a:endParaRPr lang="en-US" sz="1400" dirty="0"/>
                    </a:p>
                  </a:txBody>
                  <a:tcPr/>
                </a:tc>
              </a:tr>
              <a:tr h="370840">
                <a:tc>
                  <a:txBody>
                    <a:bodyPr/>
                    <a:lstStyle/>
                    <a:p>
                      <a:r>
                        <a:rPr lang="en-US" sz="1400" dirty="0" smtClean="0"/>
                        <a:t>List 2</a:t>
                      </a:r>
                      <a:endParaRPr lang="en-US" sz="1400" dirty="0"/>
                    </a:p>
                  </a:txBody>
                  <a:tcPr/>
                </a:tc>
              </a:tr>
              <a:tr h="370840">
                <a:tc>
                  <a:txBody>
                    <a:bodyPr/>
                    <a:lstStyle/>
                    <a:p>
                      <a:r>
                        <a:rPr lang="en-US" sz="1400" dirty="0" smtClean="0"/>
                        <a:t>…</a:t>
                      </a:r>
                      <a:endParaRPr lang="en-US" sz="1400" dirty="0"/>
                    </a:p>
                  </a:txBody>
                  <a:tcPr/>
                </a:tc>
              </a:tr>
              <a:tr h="370840">
                <a:tc>
                  <a:txBody>
                    <a:bodyPr/>
                    <a:lstStyle/>
                    <a:p>
                      <a:r>
                        <a:rPr lang="en-US" sz="1400" dirty="0" smtClean="0"/>
                        <a:t>List N</a:t>
                      </a:r>
                      <a:endParaRPr lang="en-US" sz="1400" dirty="0"/>
                    </a:p>
                  </a:txBody>
                  <a:tcPr/>
                </a:tc>
              </a:tr>
            </a:tbl>
          </a:graphicData>
        </a:graphic>
      </p:graphicFrame>
      <p:cxnSp>
        <p:nvCxnSpPr>
          <p:cNvPr id="65" name="Straight Arrow Connector 64"/>
          <p:cNvCxnSpPr/>
          <p:nvPr/>
        </p:nvCxnSpPr>
        <p:spPr>
          <a:xfrm>
            <a:off x="6553200" y="2021000"/>
            <a:ext cx="990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p:nvPr/>
        </p:nvCxnSpPr>
        <p:spPr>
          <a:xfrm>
            <a:off x="6553200" y="2021000"/>
            <a:ext cx="990600" cy="3810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p:nvPr/>
        </p:nvCxnSpPr>
        <p:spPr>
          <a:xfrm rot="16200000" flipH="1">
            <a:off x="6515100" y="2059100"/>
            <a:ext cx="1066800" cy="990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p:nvPr/>
        </p:nvCxnSpPr>
        <p:spPr>
          <a:xfrm flipV="1">
            <a:off x="6553200" y="2021000"/>
            <a:ext cx="99060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p:nvPr/>
        </p:nvCxnSpPr>
        <p:spPr>
          <a:xfrm>
            <a:off x="6553200" y="2402000"/>
            <a:ext cx="990600" cy="158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p:nvPr/>
        </p:nvCxnSpPr>
        <p:spPr>
          <a:xfrm>
            <a:off x="6553200" y="2402000"/>
            <a:ext cx="990600" cy="6858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p:nvPr/>
        </p:nvCxnSpPr>
        <p:spPr>
          <a:xfrm rot="5400000" flipH="1" flipV="1">
            <a:off x="6477000" y="2097200"/>
            <a:ext cx="1143000" cy="9906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p:nvPr/>
        </p:nvCxnSpPr>
        <p:spPr>
          <a:xfrm flipV="1">
            <a:off x="6553200" y="2402000"/>
            <a:ext cx="990600" cy="762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flipV="1">
            <a:off x="6553200" y="3087800"/>
            <a:ext cx="990600" cy="76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8" name="TextBox 77"/>
          <p:cNvSpPr txBox="1"/>
          <p:nvPr/>
        </p:nvSpPr>
        <p:spPr>
          <a:xfrm>
            <a:off x="5967098" y="1128372"/>
            <a:ext cx="2573141" cy="400110"/>
          </a:xfrm>
          <a:prstGeom prst="rect">
            <a:avLst/>
          </a:prstGeom>
          <a:noFill/>
        </p:spPr>
        <p:txBody>
          <a:bodyPr wrap="none" rtlCol="0">
            <a:spAutoFit/>
          </a:bodyPr>
          <a:lstStyle/>
          <a:p>
            <a:r>
              <a:rPr lang="en-US" sz="2000" dirty="0" smtClean="0"/>
              <a:t>Interface + wizard</a:t>
            </a:r>
            <a:endParaRPr lang="en-US" sz="2000" dirty="0"/>
          </a:p>
        </p:txBody>
      </p:sp>
      <p:sp>
        <p:nvSpPr>
          <p:cNvPr id="79" name="Rectangle 78"/>
          <p:cNvSpPr/>
          <p:nvPr/>
        </p:nvSpPr>
        <p:spPr>
          <a:xfrm>
            <a:off x="7010400" y="1483972"/>
            <a:ext cx="76200" cy="2057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Flowchart: Alternate Process 79"/>
          <p:cNvSpPr/>
          <p:nvPr/>
        </p:nvSpPr>
        <p:spPr>
          <a:xfrm>
            <a:off x="5328592" y="3432780"/>
            <a:ext cx="3635896" cy="612648"/>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rgbClr val="0070C0"/>
                </a:solidFill>
              </a:rPr>
              <a:t>AI engine that based on communities</a:t>
            </a:r>
            <a:endParaRPr lang="en-US" sz="1200" dirty="0">
              <a:solidFill>
                <a:srgbClr val="0070C0"/>
              </a:solidFill>
            </a:endParaRPr>
          </a:p>
        </p:txBody>
      </p:sp>
    </p:spTree>
    <p:extLst>
      <p:ext uri="{BB962C8B-B14F-4D97-AF65-F5344CB8AC3E}">
        <p14:creationId xmlns:p14="http://schemas.microsoft.com/office/powerpoint/2010/main" val="2572627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6"/>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7"/>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68"/>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69"/>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70"/>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71"/>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72"/>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73"/>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78"/>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79"/>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8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p:bldP spid="78" grpId="0"/>
      <p:bldP spid="79" grpId="0" animBg="1"/>
      <p:bldP spid="80" grpId="0" animBg="1"/>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4675" y="188640"/>
            <a:ext cx="8001000" cy="1216025"/>
          </a:xfrm>
        </p:spPr>
        <p:txBody>
          <a:bodyPr/>
          <a:lstStyle/>
          <a:p>
            <a:r>
              <a:rPr lang="en-US" dirty="0" smtClean="0"/>
              <a:t>Basic </a:t>
            </a:r>
            <a:r>
              <a:rPr lang="en-US" sz="3200" dirty="0" smtClean="0"/>
              <a:t>observation</a:t>
            </a:r>
            <a:endParaRPr lang="en-US" sz="3200" dirty="0"/>
          </a:p>
        </p:txBody>
      </p:sp>
      <p:pic>
        <p:nvPicPr>
          <p:cNvPr id="2050" name="Picture 2"/>
          <p:cNvPicPr>
            <a:picLocks noGrp="1" noChangeAspect="1" noChangeArrowheads="1"/>
          </p:cNvPicPr>
          <p:nvPr>
            <p:ph idx="1"/>
          </p:nvPr>
        </p:nvPicPr>
        <p:blipFill>
          <a:blip r:embed="rId2" cstate="print"/>
          <a:srcRect/>
          <a:stretch>
            <a:fillRect/>
          </a:stretch>
        </p:blipFill>
        <p:spPr bwMode="auto">
          <a:xfrm>
            <a:off x="381000" y="1360905"/>
            <a:ext cx="4572000" cy="5380463"/>
          </a:xfrm>
          <a:prstGeom prst="rect">
            <a:avLst/>
          </a:prstGeom>
          <a:noFill/>
          <a:ln w="9525">
            <a:noFill/>
            <a:miter lim="800000"/>
            <a:headEnd/>
            <a:tailEnd/>
          </a:ln>
        </p:spPr>
      </p:pic>
      <p:sp>
        <p:nvSpPr>
          <p:cNvPr id="5" name="TextBox 4"/>
          <p:cNvSpPr txBox="1"/>
          <p:nvPr/>
        </p:nvSpPr>
        <p:spPr>
          <a:xfrm>
            <a:off x="5562600" y="1412776"/>
            <a:ext cx="3200400" cy="830997"/>
          </a:xfrm>
          <a:prstGeom prst="rect">
            <a:avLst/>
          </a:prstGeom>
          <a:noFill/>
        </p:spPr>
        <p:txBody>
          <a:bodyPr wrap="square" rtlCol="0">
            <a:spAutoFit/>
          </a:bodyPr>
          <a:lstStyle/>
          <a:p>
            <a:r>
              <a:rPr lang="en-US" sz="1600" dirty="0" smtClean="0"/>
              <a:t>The privacy setting is related with the communities in a user’s neighborhood graph</a:t>
            </a:r>
            <a:endParaRPr lang="en-US" sz="1600" dirty="0"/>
          </a:p>
        </p:txBody>
      </p:sp>
      <p:grpSp>
        <p:nvGrpSpPr>
          <p:cNvPr id="19" name="Group 18"/>
          <p:cNvGrpSpPr/>
          <p:nvPr/>
        </p:nvGrpSpPr>
        <p:grpSpPr>
          <a:xfrm>
            <a:off x="3657600" y="2438399"/>
            <a:ext cx="5334001" cy="1801852"/>
            <a:chOff x="3657600" y="2438400"/>
            <a:chExt cx="5085249" cy="1485557"/>
          </a:xfrm>
        </p:grpSpPr>
        <p:cxnSp>
          <p:nvCxnSpPr>
            <p:cNvPr id="7" name="Straight Arrow Connector 6"/>
            <p:cNvCxnSpPr>
              <a:endCxn id="2050" idx="3"/>
            </p:cNvCxnSpPr>
            <p:nvPr/>
          </p:nvCxnSpPr>
          <p:spPr>
            <a:xfrm>
              <a:off x="3657600" y="2438400"/>
              <a:ext cx="1234989" cy="1329639"/>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4872607" y="3492582"/>
              <a:ext cx="3870242" cy="431375"/>
            </a:xfrm>
            <a:prstGeom prst="rect">
              <a:avLst/>
            </a:prstGeom>
            <a:noFill/>
            <a:ln>
              <a:solidFill>
                <a:srgbClr val="FF0000"/>
              </a:solidFill>
            </a:ln>
          </p:spPr>
          <p:txBody>
            <a:bodyPr wrap="square" rtlCol="0">
              <a:spAutoFit/>
            </a:bodyPr>
            <a:lstStyle/>
            <a:p>
              <a:r>
                <a:rPr lang="en-US" sz="1400" dirty="0" smtClean="0">
                  <a:solidFill>
                    <a:srgbClr val="FF0000"/>
                  </a:solidFill>
                </a:rPr>
                <a:t>Using classifier to recommend the friend list based on users current settings</a:t>
              </a:r>
              <a:endParaRPr lang="en-US" sz="1400" dirty="0">
                <a:solidFill>
                  <a:srgbClr val="FF0000"/>
                </a:solidFill>
              </a:endParaRPr>
            </a:p>
          </p:txBody>
        </p:sp>
      </p:grpSp>
      <p:sp>
        <p:nvSpPr>
          <p:cNvPr id="12" name="TextBox 11"/>
          <p:cNvSpPr txBox="1"/>
          <p:nvPr/>
        </p:nvSpPr>
        <p:spPr>
          <a:xfrm>
            <a:off x="5410200" y="2450068"/>
            <a:ext cx="3581400" cy="954107"/>
          </a:xfrm>
          <a:prstGeom prst="rect">
            <a:avLst/>
          </a:prstGeom>
          <a:noFill/>
          <a:ln>
            <a:solidFill>
              <a:srgbClr val="FF0000"/>
            </a:solidFill>
          </a:ln>
        </p:spPr>
        <p:txBody>
          <a:bodyPr wrap="square" rtlCol="0">
            <a:spAutoFit/>
          </a:bodyPr>
          <a:lstStyle/>
          <a:p>
            <a:r>
              <a:rPr lang="en-US" sz="1400" dirty="0" smtClean="0">
                <a:solidFill>
                  <a:srgbClr val="FF0000"/>
                </a:solidFill>
              </a:rPr>
              <a:t>Off-line extract features:</a:t>
            </a:r>
          </a:p>
          <a:p>
            <a:r>
              <a:rPr lang="en-US" sz="1400" dirty="0" smtClean="0">
                <a:solidFill>
                  <a:srgbClr val="FF0000"/>
                </a:solidFill>
              </a:rPr>
              <a:t>     [1] Community Structure</a:t>
            </a:r>
          </a:p>
          <a:p>
            <a:r>
              <a:rPr lang="en-US" sz="1400" dirty="0" smtClean="0">
                <a:solidFill>
                  <a:srgbClr val="FF0000"/>
                </a:solidFill>
              </a:rPr>
              <a:t>     [2] Other profile information</a:t>
            </a:r>
            <a:endParaRPr lang="en-US" sz="1400" dirty="0">
              <a:solidFill>
                <a:srgbClr val="FF0000"/>
              </a:solidFill>
            </a:endParaRPr>
          </a:p>
        </p:txBody>
      </p:sp>
      <p:grpSp>
        <p:nvGrpSpPr>
          <p:cNvPr id="20" name="Group 19"/>
          <p:cNvGrpSpPr/>
          <p:nvPr/>
        </p:nvGrpSpPr>
        <p:grpSpPr>
          <a:xfrm>
            <a:off x="3657600" y="4537747"/>
            <a:ext cx="5404792" cy="1182462"/>
            <a:chOff x="3657600" y="4537747"/>
            <a:chExt cx="5404792" cy="1182462"/>
          </a:xfrm>
        </p:grpSpPr>
        <p:sp>
          <p:nvSpPr>
            <p:cNvPr id="16" name="TextBox 15"/>
            <p:cNvSpPr txBox="1"/>
            <p:nvPr/>
          </p:nvSpPr>
          <p:spPr>
            <a:xfrm>
              <a:off x="4572000" y="4658380"/>
              <a:ext cx="4490392" cy="1061829"/>
            </a:xfrm>
            <a:prstGeom prst="rect">
              <a:avLst/>
            </a:prstGeom>
            <a:noFill/>
            <a:ln>
              <a:solidFill>
                <a:srgbClr val="FF0000"/>
              </a:solidFill>
            </a:ln>
          </p:spPr>
          <p:txBody>
            <a:bodyPr wrap="square" rtlCol="0">
              <a:spAutoFit/>
            </a:bodyPr>
            <a:lstStyle/>
            <a:p>
              <a:r>
                <a:rPr lang="en-US" sz="1400" dirty="0" smtClean="0">
                  <a:solidFill>
                    <a:srgbClr val="FF0000"/>
                  </a:solidFill>
                </a:rPr>
                <a:t>Using classifier to recommend the friends that the classifier is most uncertain about them.</a:t>
              </a:r>
            </a:p>
            <a:p>
              <a:r>
                <a:rPr lang="en-US" sz="1400" dirty="0" smtClean="0">
                  <a:solidFill>
                    <a:srgbClr val="FF0000"/>
                  </a:solidFill>
                </a:rPr>
                <a:t>Recommend the user to set these </a:t>
              </a:r>
              <a:r>
                <a:rPr lang="en-US" sz="1400" dirty="0" err="1" smtClean="0">
                  <a:solidFill>
                    <a:srgbClr val="FF0000"/>
                  </a:solidFill>
                </a:rPr>
                <a:t>friends’s</a:t>
              </a:r>
              <a:r>
                <a:rPr lang="en-US" sz="1400" dirty="0" smtClean="0">
                  <a:solidFill>
                    <a:srgbClr val="FF0000"/>
                  </a:solidFill>
                </a:rPr>
                <a:t> privacy in the next step</a:t>
              </a:r>
              <a:endParaRPr lang="en-US" sz="1400" dirty="0">
                <a:solidFill>
                  <a:srgbClr val="FF0000"/>
                </a:solidFill>
              </a:endParaRPr>
            </a:p>
          </p:txBody>
        </p:sp>
        <p:cxnSp>
          <p:nvCxnSpPr>
            <p:cNvPr id="18" name="Straight Arrow Connector 17"/>
            <p:cNvCxnSpPr>
              <a:endCxn id="16" idx="1"/>
            </p:cNvCxnSpPr>
            <p:nvPr/>
          </p:nvCxnSpPr>
          <p:spPr>
            <a:xfrm>
              <a:off x="3657600" y="4537747"/>
              <a:ext cx="914400" cy="65154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7977781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theme/theme1.xml><?xml version="1.0" encoding="utf-8"?>
<a:theme xmlns:a="http://schemas.openxmlformats.org/drawingml/2006/main" name="1_Profile">
  <a:themeElements>
    <a:clrScheme name="1_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1_Profile">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914400" marR="0" indent="-457200" algn="ctr" defTabSz="914400" rtl="0" eaLnBrk="1" fontAlgn="base" latinLnBrk="0" hangingPunct="1">
          <a:lnSpc>
            <a:spcPct val="100000"/>
          </a:lnSpc>
          <a:spcBef>
            <a:spcPct val="50000"/>
          </a:spcBef>
          <a:spcAft>
            <a:spcPct val="0"/>
          </a:spcAft>
          <a:buClrTx/>
          <a:buSzTx/>
          <a:buFontTx/>
          <a:buNone/>
          <a:tabLst/>
          <a:defRPr kumimoji="0" lang="zh-CN" altLang="en-US" sz="2500" b="0" i="0" u="none" strike="noStrike" cap="none" normalizeH="0" baseline="0" smtClean="0">
            <a:ln>
              <a:noFill/>
            </a:ln>
            <a:solidFill>
              <a:schemeClr val="tx1"/>
            </a:solidFill>
            <a:effectLst/>
            <a:latin typeface="Verdana"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914400" marR="0" indent="-457200" algn="ctr" defTabSz="914400" rtl="0" eaLnBrk="1" fontAlgn="base" latinLnBrk="0" hangingPunct="1">
          <a:lnSpc>
            <a:spcPct val="100000"/>
          </a:lnSpc>
          <a:spcBef>
            <a:spcPct val="50000"/>
          </a:spcBef>
          <a:spcAft>
            <a:spcPct val="0"/>
          </a:spcAft>
          <a:buClrTx/>
          <a:buSzTx/>
          <a:buFontTx/>
          <a:buNone/>
          <a:tabLst/>
          <a:defRPr kumimoji="0" lang="zh-CN" altLang="en-US" sz="2500" b="0" i="0" u="none" strike="noStrike" cap="none" normalizeH="0" baseline="0" smtClean="0">
            <a:ln>
              <a:noFill/>
            </a:ln>
            <a:solidFill>
              <a:schemeClr val="tx1"/>
            </a:solidFill>
            <a:effectLst/>
            <a:latin typeface="Verdana" pitchFamily="34" charset="0"/>
            <a:ea typeface="宋体" pitchFamily="2" charset="-122"/>
          </a:defRPr>
        </a:defPPr>
      </a:lstStyle>
    </a:lnDef>
  </a:objectDefaults>
  <a:extraClrSchemeLst>
    <a:extraClrScheme>
      <a:clrScheme name="1_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1_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1_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1_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1_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1_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1_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1_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1_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914400" marR="0" indent="-457200" algn="ctr" defTabSz="914400" rtl="0" eaLnBrk="1" fontAlgn="base" latinLnBrk="0" hangingPunct="1">
          <a:lnSpc>
            <a:spcPct val="100000"/>
          </a:lnSpc>
          <a:spcBef>
            <a:spcPct val="50000"/>
          </a:spcBef>
          <a:spcAft>
            <a:spcPct val="0"/>
          </a:spcAft>
          <a:buClrTx/>
          <a:buSzTx/>
          <a:buFontTx/>
          <a:buNone/>
          <a:tabLst/>
          <a:defRPr kumimoji="0" lang="zh-CN" altLang="en-US" sz="2500" b="0" i="0" u="none" strike="noStrike" cap="none" normalizeH="0" baseline="0" smtClean="0">
            <a:ln>
              <a:noFill/>
            </a:ln>
            <a:solidFill>
              <a:schemeClr val="tx1"/>
            </a:solidFill>
            <a:effectLst/>
            <a:latin typeface="Verdana"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914400" marR="0" indent="-457200" algn="ctr" defTabSz="914400" rtl="0" eaLnBrk="1" fontAlgn="base" latinLnBrk="0" hangingPunct="1">
          <a:lnSpc>
            <a:spcPct val="100000"/>
          </a:lnSpc>
          <a:spcBef>
            <a:spcPct val="50000"/>
          </a:spcBef>
          <a:spcAft>
            <a:spcPct val="0"/>
          </a:spcAft>
          <a:buClrTx/>
          <a:buSzTx/>
          <a:buFontTx/>
          <a:buNone/>
          <a:tabLst/>
          <a:defRPr kumimoji="0" lang="zh-CN" altLang="en-US" sz="2500" b="0" i="0" u="none" strike="noStrike" cap="none" normalizeH="0" baseline="0" smtClean="0">
            <a:ln>
              <a:noFill/>
            </a:ln>
            <a:solidFill>
              <a:schemeClr val="tx1"/>
            </a:solidFill>
            <a:effectLst/>
            <a:latin typeface="Verdana" pitchFamily="34" charset="0"/>
            <a:ea typeface="宋体" pitchFamily="2" charset="-122"/>
          </a:defRPr>
        </a:defPPr>
      </a:lstStyle>
    </a:lnDef>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2_Profile">
  <a:themeElements>
    <a:clrScheme name="1_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1_Profile">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914400" marR="0" indent="-457200" algn="ctr" defTabSz="914400" rtl="0" eaLnBrk="1" fontAlgn="base" latinLnBrk="0" hangingPunct="1">
          <a:lnSpc>
            <a:spcPct val="100000"/>
          </a:lnSpc>
          <a:spcBef>
            <a:spcPct val="50000"/>
          </a:spcBef>
          <a:spcAft>
            <a:spcPct val="0"/>
          </a:spcAft>
          <a:buClrTx/>
          <a:buSzTx/>
          <a:buFontTx/>
          <a:buNone/>
          <a:tabLst/>
          <a:defRPr kumimoji="0" lang="zh-CN" altLang="en-US" sz="2500" b="0" i="0" u="none" strike="noStrike" cap="none" normalizeH="0" baseline="0" smtClean="0">
            <a:ln>
              <a:noFill/>
            </a:ln>
            <a:solidFill>
              <a:schemeClr val="tx1"/>
            </a:solidFill>
            <a:effectLst/>
            <a:latin typeface="Verdana"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914400" marR="0" indent="-457200" algn="ctr" defTabSz="914400" rtl="0" eaLnBrk="1" fontAlgn="base" latinLnBrk="0" hangingPunct="1">
          <a:lnSpc>
            <a:spcPct val="100000"/>
          </a:lnSpc>
          <a:spcBef>
            <a:spcPct val="50000"/>
          </a:spcBef>
          <a:spcAft>
            <a:spcPct val="0"/>
          </a:spcAft>
          <a:buClrTx/>
          <a:buSzTx/>
          <a:buFontTx/>
          <a:buNone/>
          <a:tabLst/>
          <a:defRPr kumimoji="0" lang="zh-CN" altLang="en-US" sz="2500" b="0" i="0" u="none" strike="noStrike" cap="none" normalizeH="0" baseline="0" smtClean="0">
            <a:ln>
              <a:noFill/>
            </a:ln>
            <a:solidFill>
              <a:schemeClr val="tx1"/>
            </a:solidFill>
            <a:effectLst/>
            <a:latin typeface="Verdana" pitchFamily="34" charset="0"/>
            <a:ea typeface="宋体" pitchFamily="2" charset="-122"/>
          </a:defRPr>
        </a:defPPr>
      </a:lstStyle>
    </a:lnDef>
  </a:objectDefaults>
  <a:extraClrSchemeLst>
    <a:extraClrScheme>
      <a:clrScheme name="1_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1_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1_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1_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1_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1_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1_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1_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1_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14853</TotalTime>
  <Words>11561</Words>
  <Application>Microsoft Macintosh PowerPoint</Application>
  <PresentationFormat>全屏显示(4:3)</PresentationFormat>
  <Paragraphs>1855</Paragraphs>
  <Slides>101</Slides>
  <Notes>95</Notes>
  <HiddenSlides>1</HiddenSlides>
  <MMClips>0</MMClips>
  <ScaleCrop>false</ScaleCrop>
  <HeadingPairs>
    <vt:vector size="8" baseType="variant">
      <vt:variant>
        <vt:lpstr>已用的字体</vt:lpstr>
      </vt:variant>
      <vt:variant>
        <vt:i4>6</vt:i4>
      </vt:variant>
      <vt:variant>
        <vt:lpstr>主题</vt:lpstr>
      </vt:variant>
      <vt:variant>
        <vt:i4>3</vt:i4>
      </vt:variant>
      <vt:variant>
        <vt:lpstr>嵌入 OLE 服务器</vt:lpstr>
      </vt:variant>
      <vt:variant>
        <vt:i4>2</vt:i4>
      </vt:variant>
      <vt:variant>
        <vt:lpstr>幻灯片标题</vt:lpstr>
      </vt:variant>
      <vt:variant>
        <vt:i4>101</vt:i4>
      </vt:variant>
    </vt:vector>
  </HeadingPairs>
  <TitlesOfParts>
    <vt:vector size="112" baseType="lpstr">
      <vt:lpstr>Algerian</vt:lpstr>
      <vt:lpstr>Verdana</vt:lpstr>
      <vt:lpstr>宋体</vt:lpstr>
      <vt:lpstr>Arial</vt:lpstr>
      <vt:lpstr>Times New Roman</vt:lpstr>
      <vt:lpstr>Wingdings</vt:lpstr>
      <vt:lpstr>1_Profile</vt:lpstr>
      <vt:lpstr>Profile</vt:lpstr>
      <vt:lpstr>2_Profile</vt:lpstr>
      <vt:lpstr>Equation</vt:lpstr>
      <vt:lpstr>Visio</vt:lpstr>
      <vt:lpstr>Privacy Preserving Graph Publication</vt:lpstr>
      <vt:lpstr>Social Network Benefits</vt:lpstr>
      <vt:lpstr>Protection Methods</vt:lpstr>
      <vt:lpstr>Publishing sanitized graph</vt:lpstr>
      <vt:lpstr>Publishing sanitized graph</vt:lpstr>
      <vt:lpstr>Attack the Anonymized Data</vt:lpstr>
      <vt:lpstr>Attack the Anonymized Data</vt:lpstr>
      <vt:lpstr>Information in Social Networks</vt:lpstr>
      <vt:lpstr>Information in Social Networks</vt:lpstr>
      <vt:lpstr>Protection objectives</vt:lpstr>
      <vt:lpstr>Privacy Protection Method</vt:lpstr>
      <vt:lpstr>Passive attack and Active attack</vt:lpstr>
      <vt:lpstr>Passive attack and Active attack</vt:lpstr>
      <vt:lpstr>Anti Active attack</vt:lpstr>
      <vt:lpstr>Current works</vt:lpstr>
      <vt:lpstr>Publishing sanitized graph</vt:lpstr>
      <vt:lpstr>Edge editing based models</vt:lpstr>
      <vt:lpstr>K-degree anonymous[12]</vt:lpstr>
      <vt:lpstr>K-degree algorithm skeleton</vt:lpstr>
      <vt:lpstr>K-degree algorithm skeleton</vt:lpstr>
      <vt:lpstr>K-neighborhood[14]</vt:lpstr>
      <vt:lpstr>K-neighborhood algorithm skeleton</vt:lpstr>
      <vt:lpstr>K-automorphism[21]</vt:lpstr>
      <vt:lpstr>K-automorphism Algorithm Skeleton</vt:lpstr>
      <vt:lpstr>K-Automorphism Network</vt:lpstr>
      <vt:lpstr>The Motivation</vt:lpstr>
      <vt:lpstr>KM Algorithm-(Overview)</vt:lpstr>
      <vt:lpstr>Framework</vt:lpstr>
      <vt:lpstr>Block Alignment</vt:lpstr>
      <vt:lpstr>Block Alignment</vt:lpstr>
      <vt:lpstr>An Optimal Block Alignment</vt:lpstr>
      <vt:lpstr>Degree-Based Alignment</vt:lpstr>
      <vt:lpstr>After Block Alignment</vt:lpstr>
      <vt:lpstr>Edge Copy</vt:lpstr>
      <vt:lpstr>Edge Copy</vt:lpstr>
      <vt:lpstr>Cost</vt:lpstr>
      <vt:lpstr>Graph Partition</vt:lpstr>
      <vt:lpstr>Graph Partition</vt:lpstr>
      <vt:lpstr>Dynamic Releases</vt:lpstr>
      <vt:lpstr>Vertex ID Generation</vt:lpstr>
      <vt:lpstr>Vertex ID Generation</vt:lpstr>
      <vt:lpstr>Link Protection</vt:lpstr>
      <vt:lpstr>Link Leakage in k-automorphism</vt:lpstr>
      <vt:lpstr>K-isomorphism [22]</vt:lpstr>
      <vt:lpstr>Publishing sanitized graph</vt:lpstr>
      <vt:lpstr>Resist neighborhood attack through graph clustering[8]</vt:lpstr>
      <vt:lpstr>K-anonymous masked[15]</vt:lpstr>
      <vt:lpstr>Clustering model for link protection [13]</vt:lpstr>
      <vt:lpstr>Graph Model Demo</vt:lpstr>
      <vt:lpstr>Clustering graphs</vt:lpstr>
      <vt:lpstr>Safety Clustering Condition</vt:lpstr>
      <vt:lpstr>Safety Clustering Condition Cont.</vt:lpstr>
      <vt:lpstr>Safety Clustering Condition Cont.</vt:lpstr>
      <vt:lpstr>Safety Clustering Condition cont.</vt:lpstr>
      <vt:lpstr>Publishing sanitized graph</vt:lpstr>
      <vt:lpstr>Noised edge weights [17]</vt:lpstr>
      <vt:lpstr>ICDE 10: Anonymous Weighted Graph [24]</vt:lpstr>
      <vt:lpstr>Motivation Example</vt:lpstr>
      <vt:lpstr>Motivation Example cont.</vt:lpstr>
      <vt:lpstr>Solution Skeleton</vt:lpstr>
      <vt:lpstr>Motivation Example cont.</vt:lpstr>
      <vt:lpstr>The dilemma of a publisher</vt:lpstr>
      <vt:lpstr>PowerPoint 演示文稿</vt:lpstr>
      <vt:lpstr>Social Network Websites Support ..</vt:lpstr>
      <vt:lpstr>Avoid Attacks Using Knowledge 1</vt:lpstr>
      <vt:lpstr>Avoid Attacks Using Knowledge 1 </vt:lpstr>
      <vt:lpstr>Avoid Attacks Using Knowledge 1</vt:lpstr>
      <vt:lpstr>Avoid Attacks Using Knowledge 2</vt:lpstr>
      <vt:lpstr>Avoid Attacks Using Knowledge 2</vt:lpstr>
      <vt:lpstr>Avoid Attacks Using Knowledge 2</vt:lpstr>
      <vt:lpstr>Avoid Attacks Using Knowledge 3</vt:lpstr>
      <vt:lpstr>Avoid Attacks Using Knowledge 3</vt:lpstr>
      <vt:lpstr>Publishing sanitized graph</vt:lpstr>
      <vt:lpstr>Anti Active attack</vt:lpstr>
      <vt:lpstr>RLA on email networks [11]</vt:lpstr>
      <vt:lpstr>Observations</vt:lpstr>
      <vt:lpstr>Two step filtering</vt:lpstr>
      <vt:lpstr>Two step filtering</vt:lpstr>
      <vt:lpstr>Find suspects by spectral characteristics [25]</vt:lpstr>
      <vt:lpstr>Publishing sanitized graph</vt:lpstr>
      <vt:lpstr>Other Works[10][20]</vt:lpstr>
      <vt:lpstr>Outline</vt:lpstr>
      <vt:lpstr>Outline</vt:lpstr>
      <vt:lpstr>Privacy risk due to what you shared explicitly</vt:lpstr>
      <vt:lpstr>The framework</vt:lpstr>
      <vt:lpstr>Outline</vt:lpstr>
      <vt:lpstr>What is node classification?</vt:lpstr>
      <vt:lpstr>What is node classification?</vt:lpstr>
      <vt:lpstr>Privacy Risk due to What You Shared Implicitly</vt:lpstr>
      <vt:lpstr>Classification Methods</vt:lpstr>
      <vt:lpstr>Outline</vt:lpstr>
      <vt:lpstr>Outline</vt:lpstr>
      <vt:lpstr>Privacy Management of Individuals</vt:lpstr>
      <vt:lpstr>Social Navigation</vt:lpstr>
      <vt:lpstr>Preventing Inference Attacks</vt:lpstr>
      <vt:lpstr>Learning Privacy Preferences</vt:lpstr>
      <vt:lpstr>Privacy preference setting in Facebook</vt:lpstr>
      <vt:lpstr>Problem and Challenges</vt:lpstr>
      <vt:lpstr>Basic observation</vt:lpstr>
      <vt:lpstr>Structure and Enhancement</vt:lpstr>
      <vt:lpstr>Summary</vt:lpstr>
    </vt:vector>
  </TitlesOfParts>
  <Company>HKUST</Company>
  <LinksUpToDate>false</LinksUpToDate>
  <SharedDoc>false</SharedDoc>
  <HyperlinksChanged>false</HyperlinksChanged>
  <AppVersion>15.0027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zzz</dc:creator>
  <cp:lastModifiedBy>myy.james.young@gmail.com</cp:lastModifiedBy>
  <cp:revision>1466</cp:revision>
  <dcterms:created xsi:type="dcterms:W3CDTF">2007-01-21T15:09:46Z</dcterms:created>
  <dcterms:modified xsi:type="dcterms:W3CDTF">2017-12-04T03:39:01Z</dcterms:modified>
</cp:coreProperties>
</file>