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3D-B67E-4E6A-A0AD-5EDDD703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15253-4784-4440-B85A-765BB4F9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751C-7DCC-4300-B0B4-A2DF38C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CFEE-58B0-4DA5-9F7E-522B2AE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9D8B-600A-45E4-85CE-BE823EC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5316-B838-4C47-9492-F64A0540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13C62-54E4-406A-9C34-CC78664E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C457B-A9B6-4C2F-953A-BC23B8B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E74D1-4EE3-451C-8006-2F2B0CC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26D7-B21F-4397-A7EA-19DB92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C9B02-4DD0-49C8-9616-5D217CD4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2625-B7B4-4853-957A-AEEE3F8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44B5-B686-4B88-9D87-D29F50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E1B7-67DD-4049-BCE6-5C980DE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B2ED-4FF9-4B7E-973D-6AC462C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527-E57C-456C-A97B-37A517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E863-5E90-4A96-9C05-AE635B53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DC683-19C6-4536-8D7B-9246761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4406-E813-450A-8A83-BC8A034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AE99-0613-403B-A8EF-742BE0B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1B9-2A94-41B3-84D2-233C34A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9569-CDFB-4436-8BC1-0CF8872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FA20-9E33-48FC-8D8B-777A5C8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9DA9-77E1-4985-B8EF-0204E46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7096-BE09-4B5A-BE53-DB7D31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B2F1-3D0F-4265-BF18-D5A00FB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8B2C-9908-40C9-990E-35E831A1C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7C953-8832-4D9E-B410-A0D5EB23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ECA51-F246-4BDF-8BA7-DED9567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E4095-5631-4588-A16C-F5FC8CB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45C-2209-4F28-BD35-76C1101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B95A-AD18-4284-91D7-6C37F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6488-35C3-456A-BC47-30D6BCC1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964D-5FD2-49BE-B142-53813184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CF028-F3BB-4AE8-A049-46D722D5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225F-B093-41B8-A814-C3C5E7DC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F9C9-4353-40E0-8A36-8BC816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0D-C64D-49B8-B497-D302ECA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A1D0B-A3DD-4619-83D9-EDCAF371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4BC-84C7-4CD5-9CDF-F4B03E6F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78F0D-46D0-4084-AADA-8AC9B49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40854-DFEA-4774-9DF7-3F6A678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44FE0-D85F-4D13-A8B1-793DCA0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05A4E-79DB-4D22-BEA8-0870BAE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A703-95E5-4B76-9A8A-6737039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EF36-7E02-43E3-9544-C1E356C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E3D2-7FAB-499A-8A1D-00553036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E6449-9446-4B0D-9DEE-B96E28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448A5-1A53-4D57-98E1-5FBF014F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C78D-0FA0-4E71-9E89-F2DF4A7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D1564-1A86-434E-8FCA-CFDFCC6C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FC238-273B-48B3-862F-530E1DB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F757-0419-457B-858C-97BD2E1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D0349-6D7D-4806-91E8-29D75B12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A97E5-BC78-47B0-A287-B37118B5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B081-FF5F-424D-946F-A50B52D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0EE25-45DB-43DB-AB75-6145C2A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35ACB-55B6-4489-81A1-F0A022D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BEF34-C6E3-48A8-8847-612D9A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DD2-43EF-4154-A871-86D04A39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6131-4E4A-4C79-AC08-97735595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FDE8-C44B-41BE-9D5C-B3DD6B40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02A-F93F-468B-BBE9-3520801A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D0B16-8B14-47F0-AF38-36A5CB2E7608}"/>
              </a:ext>
            </a:extLst>
          </p:cNvPr>
          <p:cNvSpPr/>
          <p:nvPr/>
        </p:nvSpPr>
        <p:spPr>
          <a:xfrm>
            <a:off x="616015" y="1097895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31906-763B-49CE-BC06-27A5951A046A}"/>
              </a:ext>
            </a:extLst>
          </p:cNvPr>
          <p:cNvSpPr/>
          <p:nvPr/>
        </p:nvSpPr>
        <p:spPr>
          <a:xfrm>
            <a:off x="765207" y="1758950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57B830-2CFF-48E1-8DBF-7F7929CF4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79532" y="1403350"/>
            <a:ext cx="1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1BDBB2-FDF0-481A-A985-180CEAB0D683}"/>
              </a:ext>
            </a:extLst>
          </p:cNvPr>
          <p:cNvSpPr/>
          <p:nvPr/>
        </p:nvSpPr>
        <p:spPr>
          <a:xfrm>
            <a:off x="747514" y="6023991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D6CC0A-C79B-4F1E-9D92-7A94ACFD2B77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>
            <a:off x="1079532" y="2044700"/>
            <a:ext cx="0" cy="1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11F7E0-BAF2-43FC-A5AB-377A154F4EEC}"/>
              </a:ext>
            </a:extLst>
          </p:cNvPr>
          <p:cNvSpPr/>
          <p:nvPr/>
        </p:nvSpPr>
        <p:spPr>
          <a:xfrm>
            <a:off x="1708150" y="2190750"/>
            <a:ext cx="1187419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开启服务，监听广播，随时建立连接设备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478BC-5129-40E8-AC39-A6CC51F27BF5}"/>
              </a:ext>
            </a:extLst>
          </p:cNvPr>
          <p:cNvSpPr txBox="1"/>
          <p:nvPr/>
        </p:nvSpPr>
        <p:spPr>
          <a:xfrm>
            <a:off x="0" y="-10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r>
              <a:rPr lang="zh-CN" altLang="en-US" dirty="0"/>
              <a:t>： 最简单的功能（必须做出来的）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3C0AA4-D621-4FDC-83BE-0A89B6D73EEA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1393857" y="1901825"/>
            <a:ext cx="908003" cy="28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99B4B9-8A73-4DFD-871C-F96E1984999D}"/>
              </a:ext>
            </a:extLst>
          </p:cNvPr>
          <p:cNvCxnSpPr>
            <a:stCxn id="12" idx="2"/>
            <a:endCxn id="12" idx="1"/>
          </p:cNvCxnSpPr>
          <p:nvPr/>
        </p:nvCxnSpPr>
        <p:spPr>
          <a:xfrm rot="5400000" flipH="1">
            <a:off x="1858955" y="2332045"/>
            <a:ext cx="292100" cy="593710"/>
          </a:xfrm>
          <a:prstGeom prst="bentConnector4">
            <a:avLst>
              <a:gd name="adj1" fmla="val -7826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E9B04E-A708-47CE-ABE7-CAB4327CB604}"/>
              </a:ext>
            </a:extLst>
          </p:cNvPr>
          <p:cNvSpPr/>
          <p:nvPr/>
        </p:nvSpPr>
        <p:spPr>
          <a:xfrm>
            <a:off x="4528924" y="2029299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接受</a:t>
            </a:r>
            <a:r>
              <a:rPr lang="en-US" altLang="zh-CN" sz="1000" dirty="0"/>
              <a:t>Client</a:t>
            </a:r>
            <a:r>
              <a:rPr lang="zh-CN" altLang="en-US" sz="1000" dirty="0"/>
              <a:t>请求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B096180-7E23-4053-AA30-8042EF7243A7}"/>
              </a:ext>
            </a:extLst>
          </p:cNvPr>
          <p:cNvCxnSpPr>
            <a:cxnSpLocks/>
            <a:stCxn id="103" idx="2"/>
            <a:endCxn id="18" idx="0"/>
          </p:cNvCxnSpPr>
          <p:nvPr/>
        </p:nvCxnSpPr>
        <p:spPr>
          <a:xfrm rot="5400000" flipH="1" flipV="1">
            <a:off x="2238013" y="870818"/>
            <a:ext cx="1726140" cy="4043102"/>
          </a:xfrm>
          <a:prstGeom prst="bentConnector5">
            <a:avLst>
              <a:gd name="adj1" fmla="val -13243"/>
              <a:gd name="adj2" fmla="val 50000"/>
              <a:gd name="adj3" fmla="val 113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E40BF6-E4BE-43F3-8A14-E20DC60F4E95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4733446" y="2009443"/>
            <a:ext cx="184666" cy="593710"/>
          </a:xfrm>
          <a:prstGeom prst="bentConnector4">
            <a:avLst>
              <a:gd name="adj1" fmla="val -12379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F3332D-2B4D-4820-8D1A-A0947BB50C6A}"/>
              </a:ext>
            </a:extLst>
          </p:cNvPr>
          <p:cNvSpPr/>
          <p:nvPr/>
        </p:nvSpPr>
        <p:spPr>
          <a:xfrm>
            <a:off x="1940422" y="1317625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AF81906-0E71-409D-8B9E-1B3FCCD8214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481402" y="1001480"/>
            <a:ext cx="57150" cy="860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1AC18C-44C1-4136-89A9-D730DF5E92F9}"/>
              </a:ext>
            </a:extLst>
          </p:cNvPr>
          <p:cNvSpPr txBox="1"/>
          <p:nvPr/>
        </p:nvSpPr>
        <p:spPr>
          <a:xfrm>
            <a:off x="0" y="40429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程序逻辑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4B86FB-6136-4743-B93B-A7EC9F37EA36}"/>
              </a:ext>
            </a:extLst>
          </p:cNvPr>
          <p:cNvSpPr/>
          <p:nvPr/>
        </p:nvSpPr>
        <p:spPr>
          <a:xfrm>
            <a:off x="4330483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Thread2.2: </a:t>
            </a:r>
          </a:p>
          <a:p>
            <a:pPr algn="ctr"/>
            <a:r>
              <a:rPr lang="zh-CN" altLang="en-US" sz="1000" dirty="0"/>
              <a:t>上传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8CB873-E1AF-42C7-89FC-BD3688F9EC19}"/>
              </a:ext>
            </a:extLst>
          </p:cNvPr>
          <p:cNvSpPr/>
          <p:nvPr/>
        </p:nvSpPr>
        <p:spPr>
          <a:xfrm>
            <a:off x="4592283" y="2785682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请求类型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5F9DAF-47EE-4D05-A055-6B982C52F89F}"/>
              </a:ext>
            </a:extLst>
          </p:cNvPr>
          <p:cNvSpPr/>
          <p:nvPr/>
        </p:nvSpPr>
        <p:spPr>
          <a:xfrm>
            <a:off x="5212698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Thread2.3: </a:t>
            </a:r>
          </a:p>
          <a:p>
            <a:pPr algn="ctr"/>
            <a:r>
              <a:rPr lang="zh-CN" altLang="en-US" sz="1000" dirty="0"/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F03AF5-804F-435F-8568-497F0F711109}"/>
              </a:ext>
            </a:extLst>
          </p:cNvPr>
          <p:cNvSpPr/>
          <p:nvPr/>
        </p:nvSpPr>
        <p:spPr>
          <a:xfrm>
            <a:off x="6101618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Thread2.4: </a:t>
            </a:r>
          </a:p>
          <a:p>
            <a:pPr algn="ctr"/>
            <a:r>
              <a:rPr lang="zh-CN" altLang="en-US" sz="1000" dirty="0"/>
              <a:t>*删除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DE61663-00F8-46E4-A902-8C9B379B8471}"/>
              </a:ext>
            </a:extLst>
          </p:cNvPr>
          <p:cNvSpPr/>
          <p:nvPr/>
        </p:nvSpPr>
        <p:spPr>
          <a:xfrm>
            <a:off x="3209862" y="3368850"/>
            <a:ext cx="10064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Thread2.1: </a:t>
            </a:r>
          </a:p>
          <a:p>
            <a:pPr algn="ctr"/>
            <a:r>
              <a:rPr lang="zh-CN" altLang="en-US" sz="1000" dirty="0"/>
              <a:t>获取文件列表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BAA02-A934-4BCF-B734-832438D44D74}"/>
              </a:ext>
            </a:extLst>
          </p:cNvPr>
          <p:cNvCxnSpPr>
            <a:stCxn id="18" idx="2"/>
            <a:endCxn id="39" idx="0"/>
          </p:cNvCxnSpPr>
          <p:nvPr/>
        </p:nvCxnSpPr>
        <p:spPr>
          <a:xfrm>
            <a:off x="5122634" y="2398631"/>
            <a:ext cx="13913" cy="3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85C840C-2AD0-4748-963A-F3DC6E8B95E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4276120" y="2508423"/>
            <a:ext cx="297418" cy="1423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7F451A6-1360-4333-975E-6A4CD3934519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4778506" y="3010809"/>
            <a:ext cx="297418" cy="418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0904B3-C93D-41AC-956F-541B9E2FB9F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5219613" y="2988366"/>
            <a:ext cx="297418" cy="46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7525B50-617F-44FA-B330-3DDD3F0FCAD6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5664073" y="2543906"/>
            <a:ext cx="297418" cy="1352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67B3A05-9F89-4051-8C20-8F77BF2FD0AC}"/>
              </a:ext>
            </a:extLst>
          </p:cNvPr>
          <p:cNvSpPr/>
          <p:nvPr/>
        </p:nvSpPr>
        <p:spPr>
          <a:xfrm>
            <a:off x="11112467" y="251568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744E01-F80A-4483-BD3D-0E3416DEFC30}"/>
              </a:ext>
            </a:extLst>
          </p:cNvPr>
          <p:cNvSpPr/>
          <p:nvPr/>
        </p:nvSpPr>
        <p:spPr>
          <a:xfrm>
            <a:off x="9687324" y="627478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A56EB01-699C-420D-A365-EED3731BD019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11069253" y="263621"/>
            <a:ext cx="213330" cy="80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EE458E0-ADFD-4DA7-8CD8-FF07B123B2D4}"/>
              </a:ext>
            </a:extLst>
          </p:cNvPr>
          <p:cNvSpPr/>
          <p:nvPr/>
        </p:nvSpPr>
        <p:spPr>
          <a:xfrm>
            <a:off x="11261660" y="1005115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BE1613-B039-42C2-B0A6-49C2BE8E87E0}"/>
              </a:ext>
            </a:extLst>
          </p:cNvPr>
          <p:cNvSpPr/>
          <p:nvPr/>
        </p:nvSpPr>
        <p:spPr>
          <a:xfrm>
            <a:off x="11271919" y="6149724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18D6D30-CADF-4FFE-A215-5BC9F9947D3E}"/>
              </a:ext>
            </a:extLst>
          </p:cNvPr>
          <p:cNvCxnSpPr>
            <a:cxnSpLocks/>
            <a:stCxn id="60" idx="2"/>
            <a:endCxn id="97" idx="0"/>
          </p:cNvCxnSpPr>
          <p:nvPr/>
        </p:nvCxnSpPr>
        <p:spPr>
          <a:xfrm flipH="1">
            <a:off x="11575984" y="1290865"/>
            <a:ext cx="1" cy="277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35B099-C9CB-473B-8753-86065F1ED34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1575985" y="557023"/>
            <a:ext cx="0" cy="44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015108-F4FB-426D-B55D-511B65193887}"/>
              </a:ext>
            </a:extLst>
          </p:cNvPr>
          <p:cNvSpPr/>
          <p:nvPr/>
        </p:nvSpPr>
        <p:spPr>
          <a:xfrm>
            <a:off x="9093614" y="1519738"/>
            <a:ext cx="1187419" cy="39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监听局域网状态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79B442C-CBD9-4086-A1DE-F7D332417D6E}"/>
              </a:ext>
            </a:extLst>
          </p:cNvPr>
          <p:cNvCxnSpPr>
            <a:cxnSpLocks/>
            <a:stCxn id="60" idx="1"/>
            <a:endCxn id="66" idx="0"/>
          </p:cNvCxnSpPr>
          <p:nvPr/>
        </p:nvCxnSpPr>
        <p:spPr>
          <a:xfrm rot="10800000" flipV="1">
            <a:off x="9687324" y="1147990"/>
            <a:ext cx="1574336" cy="371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0842B03-47DE-445B-B62A-B8FFE9DC5C5D}"/>
              </a:ext>
            </a:extLst>
          </p:cNvPr>
          <p:cNvCxnSpPr>
            <a:stCxn id="66" idx="2"/>
            <a:endCxn id="66" idx="1"/>
          </p:cNvCxnSpPr>
          <p:nvPr/>
        </p:nvCxnSpPr>
        <p:spPr>
          <a:xfrm rot="5400000" flipH="1">
            <a:off x="9291379" y="1520153"/>
            <a:ext cx="198179" cy="593710"/>
          </a:xfrm>
          <a:prstGeom prst="bentConnector4">
            <a:avLst>
              <a:gd name="adj1" fmla="val -115350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BA7D245-50FE-477F-AA86-4A3B94513041}"/>
              </a:ext>
            </a:extLst>
          </p:cNvPr>
          <p:cNvSpPr/>
          <p:nvPr/>
        </p:nvSpPr>
        <p:spPr>
          <a:xfrm>
            <a:off x="9319391" y="2351573"/>
            <a:ext cx="735864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接入网络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5A8D19E-A83D-497E-8BEA-39834C3461EB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 flipH="1">
            <a:off x="9687323" y="1916097"/>
            <a:ext cx="1" cy="43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F81C3CC-563F-4246-8F8E-6542C0482EB4}"/>
              </a:ext>
            </a:extLst>
          </p:cNvPr>
          <p:cNvSpPr/>
          <p:nvPr/>
        </p:nvSpPr>
        <p:spPr>
          <a:xfrm>
            <a:off x="9206504" y="2929923"/>
            <a:ext cx="9616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发送全局广播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9884B19-DBB6-4E5F-BD89-745476FECF0E}"/>
              </a:ext>
            </a:extLst>
          </p:cNvPr>
          <p:cNvSpPr/>
          <p:nvPr/>
        </p:nvSpPr>
        <p:spPr>
          <a:xfrm>
            <a:off x="7779397" y="638194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</a:t>
            </a:r>
            <a:r>
              <a:rPr lang="en-US" altLang="zh-CN" sz="1000" dirty="0"/>
              <a:t>Server</a:t>
            </a:r>
            <a:r>
              <a:rPr lang="zh-CN" altLang="en-US" sz="1000" dirty="0"/>
              <a:t>配对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17AD926-3EDA-490E-BF57-47755C25602C}"/>
              </a:ext>
            </a:extLst>
          </p:cNvPr>
          <p:cNvCxnSpPr>
            <a:stCxn id="57" idx="1"/>
            <a:endCxn id="81" idx="3"/>
          </p:cNvCxnSpPr>
          <p:nvPr/>
        </p:nvCxnSpPr>
        <p:spPr>
          <a:xfrm flipH="1">
            <a:off x="8867924" y="770353"/>
            <a:ext cx="819400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0C2C9C86-4287-4D9E-B14F-AD84A2C9E002}"/>
              </a:ext>
            </a:extLst>
          </p:cNvPr>
          <p:cNvSpPr/>
          <p:nvPr/>
        </p:nvSpPr>
        <p:spPr>
          <a:xfrm>
            <a:off x="3614900" y="1330325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C4F86EE-A6CA-43DF-B03E-3EF7D5027D9C}"/>
              </a:ext>
            </a:extLst>
          </p:cNvPr>
          <p:cNvCxnSpPr>
            <a:endCxn id="85" idx="1"/>
          </p:cNvCxnSpPr>
          <p:nvPr/>
        </p:nvCxnSpPr>
        <p:spPr>
          <a:xfrm flipV="1">
            <a:off x="3076247" y="1473200"/>
            <a:ext cx="538653" cy="1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2D257313-0E64-4ED9-887D-1E500533E67C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 flipV="1">
            <a:off x="4703427" y="781069"/>
            <a:ext cx="3075970" cy="692131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1EE39E1-1F25-44F5-B7DA-9EFE005823DD}"/>
              </a:ext>
            </a:extLst>
          </p:cNvPr>
          <p:cNvCxnSpPr>
            <a:stCxn id="74" idx="2"/>
            <a:endCxn id="80" idx="0"/>
          </p:cNvCxnSpPr>
          <p:nvPr/>
        </p:nvCxnSpPr>
        <p:spPr>
          <a:xfrm>
            <a:off x="9687323" y="2637323"/>
            <a:ext cx="0" cy="29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96E19-06EC-49CE-9B43-493077F5A26F}"/>
              </a:ext>
            </a:extLst>
          </p:cNvPr>
          <p:cNvSpPr/>
          <p:nvPr/>
        </p:nvSpPr>
        <p:spPr>
          <a:xfrm>
            <a:off x="9090939" y="3498334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收到</a:t>
            </a:r>
            <a:r>
              <a:rPr lang="en-US" altLang="zh-CN" sz="1000" dirty="0"/>
              <a:t>Server</a:t>
            </a:r>
            <a:r>
              <a:rPr lang="zh-CN" altLang="en-US" sz="1000" dirty="0"/>
              <a:t>回复？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0A5281B-4A06-4967-ADB1-9F79F6792D02}"/>
              </a:ext>
            </a:extLst>
          </p:cNvPr>
          <p:cNvCxnSpPr>
            <a:stCxn id="80" idx="2"/>
            <a:endCxn id="92" idx="0"/>
          </p:cNvCxnSpPr>
          <p:nvPr/>
        </p:nvCxnSpPr>
        <p:spPr>
          <a:xfrm flipH="1">
            <a:off x="9684647" y="3215673"/>
            <a:ext cx="2676" cy="28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FFDD148F-CD2A-4FEC-BD1B-A4C852DFFBB5}"/>
              </a:ext>
            </a:extLst>
          </p:cNvPr>
          <p:cNvCxnSpPr>
            <a:stCxn id="92" idx="3"/>
            <a:endCxn id="66" idx="3"/>
          </p:cNvCxnSpPr>
          <p:nvPr/>
        </p:nvCxnSpPr>
        <p:spPr>
          <a:xfrm flipV="1">
            <a:off x="10278355" y="1717918"/>
            <a:ext cx="2678" cy="1923291"/>
          </a:xfrm>
          <a:prstGeom prst="bentConnector3">
            <a:avLst>
              <a:gd name="adj1" fmla="val 8636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0911E39C-4832-4704-9883-35BDF762A3A0}"/>
              </a:ext>
            </a:extLst>
          </p:cNvPr>
          <p:cNvSpPr/>
          <p:nvPr/>
        </p:nvSpPr>
        <p:spPr>
          <a:xfrm>
            <a:off x="10982276" y="4070830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建立连接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473793-4503-4C1D-8E25-4A106AC0EF71}"/>
              </a:ext>
            </a:extLst>
          </p:cNvPr>
          <p:cNvSpPr/>
          <p:nvPr/>
        </p:nvSpPr>
        <p:spPr>
          <a:xfrm>
            <a:off x="485824" y="3469689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建立连接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4EF1328-2E4E-4FE3-A5EA-2747BB4856F8}"/>
              </a:ext>
            </a:extLst>
          </p:cNvPr>
          <p:cNvCxnSpPr>
            <a:stCxn id="12" idx="2"/>
            <a:endCxn id="103" idx="3"/>
          </p:cNvCxnSpPr>
          <p:nvPr/>
        </p:nvCxnSpPr>
        <p:spPr>
          <a:xfrm rot="5400000">
            <a:off x="1568743" y="2879447"/>
            <a:ext cx="837614" cy="62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879123E-7536-423D-A5A2-A47797D55D7C}"/>
              </a:ext>
            </a:extLst>
          </p:cNvPr>
          <p:cNvCxnSpPr>
            <a:stCxn id="103" idx="2"/>
            <a:endCxn id="8" idx="0"/>
          </p:cNvCxnSpPr>
          <p:nvPr/>
        </p:nvCxnSpPr>
        <p:spPr>
          <a:xfrm flipH="1">
            <a:off x="1061839" y="3755439"/>
            <a:ext cx="17693" cy="226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F06A96-3E63-4D07-B320-87482038E39D}"/>
              </a:ext>
            </a:extLst>
          </p:cNvPr>
          <p:cNvCxnSpPr>
            <a:stCxn id="92" idx="2"/>
            <a:endCxn id="97" idx="1"/>
          </p:cNvCxnSpPr>
          <p:nvPr/>
        </p:nvCxnSpPr>
        <p:spPr>
          <a:xfrm rot="16200000" flipH="1">
            <a:off x="10118651" y="3350079"/>
            <a:ext cx="429621" cy="1297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8206EED-DCD5-4A2E-9566-762E0F4894B8}"/>
              </a:ext>
            </a:extLst>
          </p:cNvPr>
          <p:cNvSpPr/>
          <p:nvPr/>
        </p:nvSpPr>
        <p:spPr>
          <a:xfrm>
            <a:off x="4715213" y="5578117"/>
            <a:ext cx="73109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发送请求</a:t>
            </a:r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CFBBEE3B-9002-40FE-82B3-131BC3CCAB0C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 flipV="1">
            <a:off x="2895569" y="1717918"/>
            <a:ext cx="6198045" cy="764932"/>
          </a:xfrm>
          <a:prstGeom prst="bentConnector3">
            <a:avLst>
              <a:gd name="adj1" fmla="val 7306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9666DC92-5204-4478-9031-4EC451C69E7F}"/>
              </a:ext>
            </a:extLst>
          </p:cNvPr>
          <p:cNvCxnSpPr>
            <a:cxnSpLocks/>
            <a:stCxn id="42" idx="2"/>
            <a:endCxn id="131" idx="0"/>
          </p:cNvCxnSpPr>
          <p:nvPr/>
        </p:nvCxnSpPr>
        <p:spPr>
          <a:xfrm rot="16200000" flipH="1">
            <a:off x="3476967" y="3974325"/>
            <a:ext cx="1839935" cy="136764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1D273203-51FE-4372-8818-7468A339F1DA}"/>
              </a:ext>
            </a:extLst>
          </p:cNvPr>
          <p:cNvCxnSpPr>
            <a:cxnSpLocks/>
            <a:stCxn id="36" idx="2"/>
            <a:endCxn id="131" idx="0"/>
          </p:cNvCxnSpPr>
          <p:nvPr/>
        </p:nvCxnSpPr>
        <p:spPr>
          <a:xfrm rot="16200000" flipH="1">
            <a:off x="3979353" y="4476711"/>
            <a:ext cx="1839935" cy="3628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393B572-96B1-4376-B93B-B5AF1E115FD0}"/>
              </a:ext>
            </a:extLst>
          </p:cNvPr>
          <p:cNvCxnSpPr>
            <a:cxnSpLocks/>
            <a:stCxn id="40" idx="2"/>
            <a:endCxn id="131" idx="0"/>
          </p:cNvCxnSpPr>
          <p:nvPr/>
        </p:nvCxnSpPr>
        <p:spPr>
          <a:xfrm rot="5400000">
            <a:off x="4420461" y="4398480"/>
            <a:ext cx="1839935" cy="51933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3D260AF5-F896-434A-8572-020AB5CD083F}"/>
              </a:ext>
            </a:extLst>
          </p:cNvPr>
          <p:cNvCxnSpPr>
            <a:cxnSpLocks/>
            <a:stCxn id="41" idx="2"/>
            <a:endCxn id="131" idx="0"/>
          </p:cNvCxnSpPr>
          <p:nvPr/>
        </p:nvCxnSpPr>
        <p:spPr>
          <a:xfrm rot="5400000">
            <a:off x="4864921" y="3954020"/>
            <a:ext cx="1839935" cy="14082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61E6A884-C1B0-499A-B1D9-7EE978E78DB1}"/>
              </a:ext>
            </a:extLst>
          </p:cNvPr>
          <p:cNvCxnSpPr>
            <a:cxnSpLocks/>
            <a:stCxn id="57" idx="1"/>
            <a:endCxn id="164" idx="3"/>
          </p:cNvCxnSpPr>
          <p:nvPr/>
        </p:nvCxnSpPr>
        <p:spPr>
          <a:xfrm rot="10800000">
            <a:off x="8867924" y="362245"/>
            <a:ext cx="819400" cy="40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ED956A3-A2D1-489D-8EB4-CC0C082A8BBF}"/>
              </a:ext>
            </a:extLst>
          </p:cNvPr>
          <p:cNvSpPr/>
          <p:nvPr/>
        </p:nvSpPr>
        <p:spPr>
          <a:xfrm>
            <a:off x="7779397" y="219369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设置同步文件夹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895C0F-935F-4D4C-987C-F4929674D767}"/>
              </a:ext>
            </a:extLst>
          </p:cNvPr>
          <p:cNvSpPr/>
          <p:nvPr/>
        </p:nvSpPr>
        <p:spPr>
          <a:xfrm>
            <a:off x="7668855" y="3243918"/>
            <a:ext cx="877349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文件夹变动</a:t>
            </a: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ABAB4BF-151A-4BE1-9B44-BA9E847743A1}"/>
              </a:ext>
            </a:extLst>
          </p:cNvPr>
          <p:cNvCxnSpPr>
            <a:stCxn id="97" idx="2"/>
            <a:endCxn id="61" idx="0"/>
          </p:cNvCxnSpPr>
          <p:nvPr/>
        </p:nvCxnSpPr>
        <p:spPr>
          <a:xfrm>
            <a:off x="11575984" y="4356580"/>
            <a:ext cx="10260" cy="179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E1E441F-C751-4901-AECD-8089C2D0B22D}"/>
              </a:ext>
            </a:extLst>
          </p:cNvPr>
          <p:cNvSpPr/>
          <p:nvPr/>
        </p:nvSpPr>
        <p:spPr>
          <a:xfrm>
            <a:off x="7513821" y="2450065"/>
            <a:ext cx="1187419" cy="46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监听文件夹状态状态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D985504-EC8B-4AC0-BA38-AD5E688247CF}"/>
              </a:ext>
            </a:extLst>
          </p:cNvPr>
          <p:cNvCxnSpPr>
            <a:stCxn id="192" idx="2"/>
            <a:endCxn id="174" idx="0"/>
          </p:cNvCxnSpPr>
          <p:nvPr/>
        </p:nvCxnSpPr>
        <p:spPr>
          <a:xfrm flipH="1">
            <a:off x="8107530" y="2915885"/>
            <a:ext cx="1" cy="3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B039E4DF-CDFE-4CC0-987C-5226E9128660}"/>
              </a:ext>
            </a:extLst>
          </p:cNvPr>
          <p:cNvCxnSpPr>
            <a:stCxn id="97" idx="2"/>
            <a:endCxn id="192" idx="0"/>
          </p:cNvCxnSpPr>
          <p:nvPr/>
        </p:nvCxnSpPr>
        <p:spPr>
          <a:xfrm rot="5400000" flipH="1">
            <a:off x="8888500" y="1669097"/>
            <a:ext cx="1906515" cy="3468453"/>
          </a:xfrm>
          <a:prstGeom prst="bentConnector5">
            <a:avLst>
              <a:gd name="adj1" fmla="val -6402"/>
              <a:gd name="adj2" fmla="val 78923"/>
              <a:gd name="adj3" fmla="val 111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9047DACD-CDA7-4129-BB11-FC7BD9DAF26B}"/>
              </a:ext>
            </a:extLst>
          </p:cNvPr>
          <p:cNvSpPr/>
          <p:nvPr/>
        </p:nvSpPr>
        <p:spPr>
          <a:xfrm>
            <a:off x="7550813" y="3981754"/>
            <a:ext cx="45716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添加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7135D35-25CA-4722-84BA-45DC410CD51D}"/>
              </a:ext>
            </a:extLst>
          </p:cNvPr>
          <p:cNvSpPr/>
          <p:nvPr/>
        </p:nvSpPr>
        <p:spPr>
          <a:xfrm>
            <a:off x="8220881" y="3976066"/>
            <a:ext cx="45716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</a:t>
            </a: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50E410C5-881A-4487-9D43-2FD0B2AD7F09}"/>
              </a:ext>
            </a:extLst>
          </p:cNvPr>
          <p:cNvCxnSpPr>
            <a:stCxn id="174" idx="2"/>
            <a:endCxn id="225" idx="0"/>
          </p:cNvCxnSpPr>
          <p:nvPr/>
        </p:nvCxnSpPr>
        <p:spPr>
          <a:xfrm rot="5400000">
            <a:off x="7717421" y="3591645"/>
            <a:ext cx="452086" cy="32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EF8456BC-7AFA-4E98-BBBB-4BE169CE1242}"/>
              </a:ext>
            </a:extLst>
          </p:cNvPr>
          <p:cNvCxnSpPr>
            <a:stCxn id="174" idx="2"/>
            <a:endCxn id="226" idx="0"/>
          </p:cNvCxnSpPr>
          <p:nvPr/>
        </p:nvCxnSpPr>
        <p:spPr>
          <a:xfrm rot="16200000" flipH="1">
            <a:off x="8055298" y="3581899"/>
            <a:ext cx="446398" cy="341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D4293A4-F64D-4347-86C5-5AD11099B5D7}"/>
              </a:ext>
            </a:extLst>
          </p:cNvPr>
          <p:cNvSpPr/>
          <p:nvPr/>
        </p:nvSpPr>
        <p:spPr>
          <a:xfrm>
            <a:off x="8867924" y="5488081"/>
            <a:ext cx="1187419" cy="46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Thread3: </a:t>
            </a:r>
          </a:p>
          <a:p>
            <a:pPr algn="ctr"/>
            <a:r>
              <a:rPr lang="zh-CN" altLang="en-US" sz="1000" dirty="0"/>
              <a:t>监听下载请求（用户发出）</a:t>
            </a:r>
          </a:p>
        </p:txBody>
      </p: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A4F7BA67-8341-4628-BFC5-74BF0114196F}"/>
              </a:ext>
            </a:extLst>
          </p:cNvPr>
          <p:cNvCxnSpPr>
            <a:stCxn id="97" idx="2"/>
            <a:endCxn id="252" idx="3"/>
          </p:cNvCxnSpPr>
          <p:nvPr/>
        </p:nvCxnSpPr>
        <p:spPr>
          <a:xfrm rot="5400000">
            <a:off x="10133459" y="4278465"/>
            <a:ext cx="1364411" cy="1520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16FB4CD-404D-43A9-AC8C-639C6A7A5AED}"/>
              </a:ext>
            </a:extLst>
          </p:cNvPr>
          <p:cNvCxnSpPr>
            <a:stCxn id="252" idx="1"/>
            <a:endCxn id="131" idx="3"/>
          </p:cNvCxnSpPr>
          <p:nvPr/>
        </p:nvCxnSpPr>
        <p:spPr>
          <a:xfrm rot="10800000" flipV="1">
            <a:off x="5446304" y="5720990"/>
            <a:ext cx="34216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AD8C214D-8953-47AC-A28B-D0D64FE3D967}"/>
              </a:ext>
            </a:extLst>
          </p:cNvPr>
          <p:cNvCxnSpPr>
            <a:stCxn id="225" idx="2"/>
            <a:endCxn id="131" idx="3"/>
          </p:cNvCxnSpPr>
          <p:nvPr/>
        </p:nvCxnSpPr>
        <p:spPr>
          <a:xfrm rot="5400000">
            <a:off x="5886106" y="3827701"/>
            <a:ext cx="1453488" cy="2333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D251ECB2-B935-47B4-A4F5-6FFBCCF04470}"/>
              </a:ext>
            </a:extLst>
          </p:cNvPr>
          <p:cNvCxnSpPr>
            <a:stCxn id="226" idx="2"/>
            <a:endCxn id="131" idx="3"/>
          </p:cNvCxnSpPr>
          <p:nvPr/>
        </p:nvCxnSpPr>
        <p:spPr>
          <a:xfrm rot="5400000">
            <a:off x="6218296" y="3489823"/>
            <a:ext cx="1459176" cy="3003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112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7</cp:revision>
  <dcterms:created xsi:type="dcterms:W3CDTF">2019-11-18T08:22:34Z</dcterms:created>
  <dcterms:modified xsi:type="dcterms:W3CDTF">2019-11-18T09:10:58Z</dcterms:modified>
</cp:coreProperties>
</file>