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3D-B67E-4E6A-A0AD-5EDDD703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15253-4784-4440-B85A-765BB4F9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751C-7DCC-4300-B0B4-A2DF38C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CFEE-58B0-4DA5-9F7E-522B2AE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9D8B-600A-45E4-85CE-BE823EC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5316-B838-4C47-9492-F64A0540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13C62-54E4-406A-9C34-CC78664E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C457B-A9B6-4C2F-953A-BC23B8B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E74D1-4EE3-451C-8006-2F2B0CC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26D7-B21F-4397-A7EA-19DB92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C9B02-4DD0-49C8-9616-5D217CD4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2625-B7B4-4853-957A-AEEE3F8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44B5-B686-4B88-9D87-D29F50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E1B7-67DD-4049-BCE6-5C980DE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B2ED-4FF9-4B7E-973D-6AC462C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527-E57C-456C-A97B-37A517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E863-5E90-4A96-9C05-AE635B53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DC683-19C6-4536-8D7B-9246761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4406-E813-450A-8A83-BC8A034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AE99-0613-403B-A8EF-742BE0B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1B9-2A94-41B3-84D2-233C34A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9569-CDFB-4436-8BC1-0CF8872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FA20-9E33-48FC-8D8B-777A5C8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9DA9-77E1-4985-B8EF-0204E46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7096-BE09-4B5A-BE53-DB7D31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B2F1-3D0F-4265-BF18-D5A00FB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8B2C-9908-40C9-990E-35E831A1C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7C953-8832-4D9E-B410-A0D5EB23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ECA51-F246-4BDF-8BA7-DED9567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E4095-5631-4588-A16C-F5FC8CB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45C-2209-4F28-BD35-76C1101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B95A-AD18-4284-91D7-6C37F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6488-35C3-456A-BC47-30D6BCC1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964D-5FD2-49BE-B142-53813184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CF028-F3BB-4AE8-A049-46D722D5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225F-B093-41B8-A814-C3C5E7DC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F9C9-4353-40E0-8A36-8BC816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0D-C64D-49B8-B497-D302ECA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A1D0B-A3DD-4619-83D9-EDCAF371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4BC-84C7-4CD5-9CDF-F4B03E6F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78F0D-46D0-4084-AADA-8AC9B49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40854-DFEA-4774-9DF7-3F6A678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44FE0-D85F-4D13-A8B1-793DCA0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05A4E-79DB-4D22-BEA8-0870BAE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A703-95E5-4B76-9A8A-6737039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EF36-7E02-43E3-9544-C1E356C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E3D2-7FAB-499A-8A1D-00553036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E6449-9446-4B0D-9DEE-B96E28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448A5-1A53-4D57-98E1-5FBF014F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C78D-0FA0-4E71-9E89-F2DF4A7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D1564-1A86-434E-8FCA-CFDFCC6C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FC238-273B-48B3-862F-530E1DB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F757-0419-457B-858C-97BD2E1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D0349-6D7D-4806-91E8-29D75B12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A97E5-BC78-47B0-A287-B37118B5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B081-FF5F-424D-946F-A50B52D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0EE25-45DB-43DB-AB75-6145C2A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35ACB-55B6-4489-81A1-F0A022D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BEF34-C6E3-48A8-8847-612D9A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DD2-43EF-4154-A871-86D04A39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6131-4E4A-4C79-AC08-97735595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FDE8-C44B-41BE-9D5C-B3DD6B40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02A-F93F-468B-BBE9-3520801A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D0B16-8B14-47F0-AF38-36A5CB2E7608}"/>
              </a:ext>
            </a:extLst>
          </p:cNvPr>
          <p:cNvSpPr/>
          <p:nvPr/>
        </p:nvSpPr>
        <p:spPr>
          <a:xfrm>
            <a:off x="179275" y="373948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31906-763B-49CE-BC06-27A5951A046A}"/>
              </a:ext>
            </a:extLst>
          </p:cNvPr>
          <p:cNvSpPr/>
          <p:nvPr/>
        </p:nvSpPr>
        <p:spPr>
          <a:xfrm>
            <a:off x="328468" y="1145632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57B830-2CFF-48E1-8DBF-7F7929CF4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42793" y="679403"/>
            <a:ext cx="0" cy="4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1BDBB2-FDF0-481A-A985-180CEAB0D683}"/>
              </a:ext>
            </a:extLst>
          </p:cNvPr>
          <p:cNvSpPr/>
          <p:nvPr/>
        </p:nvSpPr>
        <p:spPr>
          <a:xfrm>
            <a:off x="328468" y="5045494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D6CC0A-C79B-4F1E-9D92-7A94ACFD2B77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 flipH="1">
            <a:off x="635190" y="1431382"/>
            <a:ext cx="7603" cy="4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11F7E0-BAF2-43FC-A5AB-377A154F4EEC}"/>
              </a:ext>
            </a:extLst>
          </p:cNvPr>
          <p:cNvSpPr/>
          <p:nvPr/>
        </p:nvSpPr>
        <p:spPr>
          <a:xfrm>
            <a:off x="1117555" y="993554"/>
            <a:ext cx="134069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开启服务，定时使用</a:t>
            </a:r>
            <a:r>
              <a:rPr lang="en-US" altLang="zh-CN" sz="1000" dirty="0"/>
              <a:t>UDP</a:t>
            </a:r>
            <a:r>
              <a:rPr lang="zh-CN" altLang="en-US" sz="1000" dirty="0"/>
              <a:t>广播本机</a:t>
            </a:r>
            <a:r>
              <a:rPr lang="en-US" altLang="zh-CN" sz="1000" dirty="0"/>
              <a:t>IP</a:t>
            </a:r>
            <a:r>
              <a:rPr lang="zh-CN" altLang="en-US" sz="1000" dirty="0"/>
              <a:t>和端口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E9B04E-A708-47CE-ABE7-CAB4327CB604}"/>
              </a:ext>
            </a:extLst>
          </p:cNvPr>
          <p:cNvSpPr/>
          <p:nvPr/>
        </p:nvSpPr>
        <p:spPr>
          <a:xfrm>
            <a:off x="3826482" y="1864334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接受</a:t>
            </a:r>
            <a:r>
              <a:rPr lang="en-US" altLang="zh-CN" sz="1000" dirty="0"/>
              <a:t>Client</a:t>
            </a:r>
            <a:r>
              <a:rPr lang="zh-CN" altLang="en-US" sz="1000" dirty="0"/>
              <a:t>请求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E40BF6-E4BE-43F3-8A14-E20DC60F4E95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4031004" y="1844478"/>
            <a:ext cx="184666" cy="593710"/>
          </a:xfrm>
          <a:prstGeom prst="bentConnector4">
            <a:avLst>
              <a:gd name="adj1" fmla="val -12379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F3332D-2B4D-4820-8D1A-A0947BB50C6A}"/>
              </a:ext>
            </a:extLst>
          </p:cNvPr>
          <p:cNvSpPr/>
          <p:nvPr/>
        </p:nvSpPr>
        <p:spPr>
          <a:xfrm>
            <a:off x="1592318" y="0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AF81906-0E71-409D-8B9E-1B3FCCD8214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5400000" flipH="1" flipV="1">
            <a:off x="849291" y="-63624"/>
            <a:ext cx="536528" cy="949525"/>
          </a:xfrm>
          <a:prstGeom prst="bentConnector4">
            <a:avLst>
              <a:gd name="adj1" fmla="val -42607"/>
              <a:gd name="adj2" fmla="val 7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1AC18C-44C1-4136-89A9-D730DF5E92F9}"/>
              </a:ext>
            </a:extLst>
          </p:cNvPr>
          <p:cNvSpPr txBox="1"/>
          <p:nvPr/>
        </p:nvSpPr>
        <p:spPr>
          <a:xfrm>
            <a:off x="0" y="84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程序逻辑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4B86FB-6136-4743-B93B-A7EC9F37EA36}"/>
              </a:ext>
            </a:extLst>
          </p:cNvPr>
          <p:cNvSpPr/>
          <p:nvPr/>
        </p:nvSpPr>
        <p:spPr>
          <a:xfrm>
            <a:off x="3628041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Thread2.2: </a:t>
            </a:r>
          </a:p>
          <a:p>
            <a:pPr algn="ctr"/>
            <a:r>
              <a:rPr lang="zh-CN" altLang="en-US" sz="1000" dirty="0"/>
              <a:t>上传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8CB873-E1AF-42C7-89FC-BD3688F9EC19}"/>
              </a:ext>
            </a:extLst>
          </p:cNvPr>
          <p:cNvSpPr/>
          <p:nvPr/>
        </p:nvSpPr>
        <p:spPr>
          <a:xfrm>
            <a:off x="3889841" y="2620717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请求类型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5F9DAF-47EE-4D05-A055-6B982C52F89F}"/>
              </a:ext>
            </a:extLst>
          </p:cNvPr>
          <p:cNvSpPr/>
          <p:nvPr/>
        </p:nvSpPr>
        <p:spPr>
          <a:xfrm>
            <a:off x="4510256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Thread2.3: </a:t>
            </a:r>
          </a:p>
          <a:p>
            <a:pPr algn="ctr"/>
            <a:r>
              <a:rPr lang="zh-CN" altLang="en-US" sz="1000" dirty="0"/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F03AF5-804F-435F-8568-497F0F711109}"/>
              </a:ext>
            </a:extLst>
          </p:cNvPr>
          <p:cNvSpPr/>
          <p:nvPr/>
        </p:nvSpPr>
        <p:spPr>
          <a:xfrm>
            <a:off x="5399176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Thread2.4: </a:t>
            </a:r>
          </a:p>
          <a:p>
            <a:pPr algn="ctr"/>
            <a:r>
              <a:rPr lang="zh-CN" altLang="en-US" sz="1000" dirty="0"/>
              <a:t>*删除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DE61663-00F8-46E4-A902-8C9B379B8471}"/>
              </a:ext>
            </a:extLst>
          </p:cNvPr>
          <p:cNvSpPr/>
          <p:nvPr/>
        </p:nvSpPr>
        <p:spPr>
          <a:xfrm>
            <a:off x="2507420" y="3203885"/>
            <a:ext cx="10064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Thread2.1: </a:t>
            </a:r>
          </a:p>
          <a:p>
            <a:pPr algn="ctr"/>
            <a:r>
              <a:rPr lang="zh-CN" altLang="en-US" sz="1000" dirty="0"/>
              <a:t>获取文件列表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BAA02-A934-4BCF-B734-832438D44D74}"/>
              </a:ext>
            </a:extLst>
          </p:cNvPr>
          <p:cNvCxnSpPr>
            <a:stCxn id="18" idx="2"/>
            <a:endCxn id="39" idx="0"/>
          </p:cNvCxnSpPr>
          <p:nvPr/>
        </p:nvCxnSpPr>
        <p:spPr>
          <a:xfrm>
            <a:off x="4420192" y="2233666"/>
            <a:ext cx="13913" cy="3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85C840C-2AD0-4748-963A-F3DC6E8B95E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3573678" y="2343458"/>
            <a:ext cx="297418" cy="1423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7F451A6-1360-4333-975E-6A4CD3934519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4076064" y="2845844"/>
            <a:ext cx="297418" cy="418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0904B3-C93D-41AC-956F-541B9E2FB9F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4517171" y="2823401"/>
            <a:ext cx="297418" cy="46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7525B50-617F-44FA-B330-3DDD3F0FCAD6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4961631" y="2378941"/>
            <a:ext cx="297418" cy="1352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67B3A05-9F89-4051-8C20-8F77BF2FD0AC}"/>
              </a:ext>
            </a:extLst>
          </p:cNvPr>
          <p:cNvSpPr/>
          <p:nvPr/>
        </p:nvSpPr>
        <p:spPr>
          <a:xfrm>
            <a:off x="11112467" y="251568"/>
            <a:ext cx="927035" cy="3054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744E01-F80A-4483-BD3D-0E3416DEFC30}"/>
              </a:ext>
            </a:extLst>
          </p:cNvPr>
          <p:cNvSpPr/>
          <p:nvPr/>
        </p:nvSpPr>
        <p:spPr>
          <a:xfrm>
            <a:off x="9687324" y="627478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A56EB01-699C-420D-A365-EED3731BD019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11069253" y="263621"/>
            <a:ext cx="213330" cy="80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EE458E0-ADFD-4DA7-8CD8-FF07B123B2D4}"/>
              </a:ext>
            </a:extLst>
          </p:cNvPr>
          <p:cNvSpPr/>
          <p:nvPr/>
        </p:nvSpPr>
        <p:spPr>
          <a:xfrm>
            <a:off x="11261660" y="1005115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BE1613-B039-42C2-B0A6-49C2BE8E87E0}"/>
              </a:ext>
            </a:extLst>
          </p:cNvPr>
          <p:cNvSpPr/>
          <p:nvPr/>
        </p:nvSpPr>
        <p:spPr>
          <a:xfrm>
            <a:off x="11271919" y="6149724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18D6D30-CADF-4FFE-A215-5BC9F9947D3E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1575985" y="1290865"/>
            <a:ext cx="10259" cy="485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35B099-C9CB-473B-8753-86065F1ED34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1575985" y="557023"/>
            <a:ext cx="0" cy="44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79B442C-CBD9-4086-A1DE-F7D332417D6E}"/>
              </a:ext>
            </a:extLst>
          </p:cNvPr>
          <p:cNvCxnSpPr>
            <a:cxnSpLocks/>
            <a:stCxn id="60" idx="1"/>
            <a:endCxn id="120" idx="0"/>
          </p:cNvCxnSpPr>
          <p:nvPr/>
        </p:nvCxnSpPr>
        <p:spPr>
          <a:xfrm rot="10800000" flipV="1">
            <a:off x="9745402" y="1147990"/>
            <a:ext cx="1516259" cy="38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9884B19-DBB6-4E5F-BD89-745476FECF0E}"/>
              </a:ext>
            </a:extLst>
          </p:cNvPr>
          <p:cNvSpPr/>
          <p:nvPr/>
        </p:nvSpPr>
        <p:spPr>
          <a:xfrm>
            <a:off x="7743107" y="0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</a:t>
            </a:r>
            <a:r>
              <a:rPr lang="en-US" altLang="zh-CN" sz="1000" dirty="0"/>
              <a:t>Server</a:t>
            </a:r>
            <a:r>
              <a:rPr lang="zh-CN" altLang="en-US" sz="1000" dirty="0"/>
              <a:t>配对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2C9C86-4287-4D9E-B14F-AD84A2C9E002}"/>
              </a:ext>
            </a:extLst>
          </p:cNvPr>
          <p:cNvSpPr/>
          <p:nvPr/>
        </p:nvSpPr>
        <p:spPr>
          <a:xfrm>
            <a:off x="3225108" y="-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注册新的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E96E19-06EC-49CE-9B43-493077F5A26F}"/>
              </a:ext>
            </a:extLst>
          </p:cNvPr>
          <p:cNvSpPr/>
          <p:nvPr/>
        </p:nvSpPr>
        <p:spPr>
          <a:xfrm>
            <a:off x="9176423" y="3329611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收到</a:t>
            </a:r>
            <a:r>
              <a:rPr lang="en-US" altLang="zh-CN" sz="1000" dirty="0"/>
              <a:t>Server</a:t>
            </a:r>
            <a:r>
              <a:rPr lang="zh-CN" altLang="en-US" sz="1000" dirty="0"/>
              <a:t>广播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473793-4503-4C1D-8E25-4A106AC0EF71}"/>
              </a:ext>
            </a:extLst>
          </p:cNvPr>
          <p:cNvSpPr/>
          <p:nvPr/>
        </p:nvSpPr>
        <p:spPr>
          <a:xfrm>
            <a:off x="41482" y="1928482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开启服务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8206EED-DCD5-4A2E-9566-762E0F4894B8}"/>
              </a:ext>
            </a:extLst>
          </p:cNvPr>
          <p:cNvSpPr/>
          <p:nvPr/>
        </p:nvSpPr>
        <p:spPr>
          <a:xfrm>
            <a:off x="4715213" y="5578117"/>
            <a:ext cx="73109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发送请求</a:t>
            </a: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9666DC92-5204-4478-9031-4EC451C69E7F}"/>
              </a:ext>
            </a:extLst>
          </p:cNvPr>
          <p:cNvCxnSpPr>
            <a:cxnSpLocks/>
            <a:stCxn id="42" idx="2"/>
            <a:endCxn id="131" idx="0"/>
          </p:cNvCxnSpPr>
          <p:nvPr/>
        </p:nvCxnSpPr>
        <p:spPr>
          <a:xfrm rot="16200000" flipH="1">
            <a:off x="3043263" y="3540622"/>
            <a:ext cx="2004900" cy="207008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1D273203-51FE-4372-8818-7468A339F1DA}"/>
              </a:ext>
            </a:extLst>
          </p:cNvPr>
          <p:cNvCxnSpPr>
            <a:cxnSpLocks/>
            <a:stCxn id="36" idx="2"/>
            <a:endCxn id="131" idx="0"/>
          </p:cNvCxnSpPr>
          <p:nvPr/>
        </p:nvCxnSpPr>
        <p:spPr>
          <a:xfrm rot="16200000" flipH="1">
            <a:off x="3545649" y="4043008"/>
            <a:ext cx="2004900" cy="106531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393B572-96B1-4376-B93B-B5AF1E115FD0}"/>
              </a:ext>
            </a:extLst>
          </p:cNvPr>
          <p:cNvCxnSpPr>
            <a:cxnSpLocks/>
            <a:stCxn id="40" idx="2"/>
            <a:endCxn id="131" idx="0"/>
          </p:cNvCxnSpPr>
          <p:nvPr/>
        </p:nvCxnSpPr>
        <p:spPr>
          <a:xfrm rot="16200000" flipH="1">
            <a:off x="3986756" y="4484115"/>
            <a:ext cx="2004900" cy="18310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3D260AF5-F896-434A-8572-020AB5CD083F}"/>
              </a:ext>
            </a:extLst>
          </p:cNvPr>
          <p:cNvCxnSpPr>
            <a:cxnSpLocks/>
            <a:stCxn id="41" idx="2"/>
            <a:endCxn id="131" idx="0"/>
          </p:cNvCxnSpPr>
          <p:nvPr/>
        </p:nvCxnSpPr>
        <p:spPr>
          <a:xfrm rot="5400000">
            <a:off x="4431217" y="4222759"/>
            <a:ext cx="2004900" cy="70581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ED956A3-A2D1-489D-8EB4-CC0C082A8BBF}"/>
              </a:ext>
            </a:extLst>
          </p:cNvPr>
          <p:cNvSpPr/>
          <p:nvPr/>
        </p:nvSpPr>
        <p:spPr>
          <a:xfrm>
            <a:off x="7743107" y="322709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设置同步文件夹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895C0F-935F-4D4C-987C-F4929674D767}"/>
              </a:ext>
            </a:extLst>
          </p:cNvPr>
          <p:cNvSpPr/>
          <p:nvPr/>
        </p:nvSpPr>
        <p:spPr>
          <a:xfrm>
            <a:off x="7629848" y="3008089"/>
            <a:ext cx="877349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文件变动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E1E441F-C751-4901-AECD-8089C2D0B22D}"/>
              </a:ext>
            </a:extLst>
          </p:cNvPr>
          <p:cNvSpPr/>
          <p:nvPr/>
        </p:nvSpPr>
        <p:spPr>
          <a:xfrm>
            <a:off x="7362592" y="2246715"/>
            <a:ext cx="1411860" cy="3084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监听文件夹状态状态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D985504-EC8B-4AC0-BA38-AD5E688247CF}"/>
              </a:ext>
            </a:extLst>
          </p:cNvPr>
          <p:cNvCxnSpPr>
            <a:cxnSpLocks/>
            <a:stCxn id="192" idx="2"/>
            <a:endCxn id="174" idx="0"/>
          </p:cNvCxnSpPr>
          <p:nvPr/>
        </p:nvCxnSpPr>
        <p:spPr>
          <a:xfrm>
            <a:off x="8068522" y="2555206"/>
            <a:ext cx="1" cy="45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9047DACD-CDA7-4129-BB11-FC7BD9DAF26B}"/>
              </a:ext>
            </a:extLst>
          </p:cNvPr>
          <p:cNvSpPr/>
          <p:nvPr/>
        </p:nvSpPr>
        <p:spPr>
          <a:xfrm>
            <a:off x="7514293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添加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7135D35-25CA-4722-84BA-45DC410CD51D}"/>
              </a:ext>
            </a:extLst>
          </p:cNvPr>
          <p:cNvSpPr/>
          <p:nvPr/>
        </p:nvSpPr>
        <p:spPr>
          <a:xfrm>
            <a:off x="8172767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</a:t>
            </a: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50E410C5-881A-4487-9D43-2FD0B2AD7F09}"/>
              </a:ext>
            </a:extLst>
          </p:cNvPr>
          <p:cNvCxnSpPr>
            <a:stCxn id="174" idx="2"/>
            <a:endCxn id="225" idx="0"/>
          </p:cNvCxnSpPr>
          <p:nvPr/>
        </p:nvCxnSpPr>
        <p:spPr>
          <a:xfrm rot="5400000">
            <a:off x="7792295" y="3244421"/>
            <a:ext cx="226811" cy="325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EF8456BC-7AFA-4E98-BBBB-4BE169CE1242}"/>
              </a:ext>
            </a:extLst>
          </p:cNvPr>
          <p:cNvCxnSpPr>
            <a:stCxn id="174" idx="2"/>
            <a:endCxn id="226" idx="0"/>
          </p:cNvCxnSpPr>
          <p:nvPr/>
        </p:nvCxnSpPr>
        <p:spPr>
          <a:xfrm rot="16200000" flipH="1">
            <a:off x="8121532" y="3240830"/>
            <a:ext cx="226811" cy="332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D4293A4-F64D-4347-86C5-5AD11099B5D7}"/>
              </a:ext>
            </a:extLst>
          </p:cNvPr>
          <p:cNvSpPr/>
          <p:nvPr/>
        </p:nvSpPr>
        <p:spPr>
          <a:xfrm>
            <a:off x="6135572" y="5817000"/>
            <a:ext cx="2146531" cy="2329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Thread3: </a:t>
            </a:r>
            <a:r>
              <a:rPr lang="zh-CN" altLang="en-US" sz="1000" dirty="0"/>
              <a:t>监听用户请求（用户发出）</a:t>
            </a: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16FB4CD-404D-43A9-AC8C-639C6A7A5AED}"/>
              </a:ext>
            </a:extLst>
          </p:cNvPr>
          <p:cNvCxnSpPr>
            <a:cxnSpLocks/>
            <a:stCxn id="252" idx="1"/>
            <a:endCxn id="131" idx="3"/>
          </p:cNvCxnSpPr>
          <p:nvPr/>
        </p:nvCxnSpPr>
        <p:spPr>
          <a:xfrm rot="10800000">
            <a:off x="5446304" y="5720993"/>
            <a:ext cx="689269" cy="212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8C59F61-A90D-4392-8AB1-2F5A5A0461EB}"/>
              </a:ext>
            </a:extLst>
          </p:cNvPr>
          <p:cNvCxnSpPr>
            <a:stCxn id="25" idx="3"/>
            <a:endCxn id="85" idx="1"/>
          </p:cNvCxnSpPr>
          <p:nvPr/>
        </p:nvCxnSpPr>
        <p:spPr>
          <a:xfrm flipV="1">
            <a:off x="2680845" y="142874"/>
            <a:ext cx="5442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11AA454-5B27-4FBF-9015-E16777498799}"/>
              </a:ext>
            </a:extLst>
          </p:cNvPr>
          <p:cNvSpPr/>
          <p:nvPr/>
        </p:nvSpPr>
        <p:spPr>
          <a:xfrm>
            <a:off x="1499904" y="1886691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</a:t>
            </a:r>
            <a:r>
              <a:rPr lang="en-US" altLang="zh-CN" sz="1000" dirty="0"/>
              <a:t>Client</a:t>
            </a:r>
            <a:r>
              <a:rPr lang="zh-CN" altLang="en-US" sz="1000" dirty="0"/>
              <a:t>连接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5B070183-DDCC-4C6D-9224-B6F2221A49F0}"/>
              </a:ext>
            </a:extLst>
          </p:cNvPr>
          <p:cNvCxnSpPr>
            <a:stCxn id="103" idx="3"/>
            <a:endCxn id="105" idx="1"/>
          </p:cNvCxnSpPr>
          <p:nvPr/>
        </p:nvCxnSpPr>
        <p:spPr>
          <a:xfrm>
            <a:off x="1228898" y="2071357"/>
            <a:ext cx="27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550574D1-B885-4278-AE83-8EC0113E6264}"/>
              </a:ext>
            </a:extLst>
          </p:cNvPr>
          <p:cNvSpPr/>
          <p:nvPr/>
        </p:nvSpPr>
        <p:spPr>
          <a:xfrm>
            <a:off x="9176423" y="438834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尝试建立连接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F06B483-173A-4357-B775-04AB5567CC06}"/>
              </a:ext>
            </a:extLst>
          </p:cNvPr>
          <p:cNvSpPr/>
          <p:nvPr/>
        </p:nvSpPr>
        <p:spPr>
          <a:xfrm>
            <a:off x="9151691" y="1534894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en-US" altLang="zh-CN" sz="1000" dirty="0"/>
              <a:t>Client</a:t>
            </a:r>
            <a:r>
              <a:rPr lang="zh-CN" altLang="en-US" sz="1000" dirty="0"/>
              <a:t>线程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B78BF90-A5EB-4C52-B5ED-5E831EDD9539}"/>
              </a:ext>
            </a:extLst>
          </p:cNvPr>
          <p:cNvSpPr/>
          <p:nvPr/>
        </p:nvSpPr>
        <p:spPr>
          <a:xfrm>
            <a:off x="9161737" y="2246715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Thread1.1: </a:t>
            </a:r>
          </a:p>
          <a:p>
            <a:pPr algn="ctr"/>
            <a:r>
              <a:rPr lang="zh-CN" altLang="en-US" sz="1000" dirty="0"/>
              <a:t>监听局域网状态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C9D61DB-50FF-442E-8518-AAC93FCDDFB6}"/>
              </a:ext>
            </a:extLst>
          </p:cNvPr>
          <p:cNvCxnSpPr>
            <a:stCxn id="133" idx="2"/>
            <a:endCxn id="92" idx="0"/>
          </p:cNvCxnSpPr>
          <p:nvPr/>
        </p:nvCxnSpPr>
        <p:spPr>
          <a:xfrm>
            <a:off x="9755447" y="2643074"/>
            <a:ext cx="14684" cy="6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0FB4AC9-8FBA-4BA2-A570-9DC22B0413D6}"/>
              </a:ext>
            </a:extLst>
          </p:cNvPr>
          <p:cNvCxnSpPr>
            <a:stCxn id="120" idx="2"/>
            <a:endCxn id="133" idx="0"/>
          </p:cNvCxnSpPr>
          <p:nvPr/>
        </p:nvCxnSpPr>
        <p:spPr>
          <a:xfrm>
            <a:off x="9745401" y="1931253"/>
            <a:ext cx="10046" cy="3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D6F814CE-D6C9-4217-A036-47B3ED287CAC}"/>
              </a:ext>
            </a:extLst>
          </p:cNvPr>
          <p:cNvCxnSpPr>
            <a:stCxn id="120" idx="3"/>
            <a:endCxn id="111" idx="3"/>
          </p:cNvCxnSpPr>
          <p:nvPr/>
        </p:nvCxnSpPr>
        <p:spPr>
          <a:xfrm>
            <a:off x="10339110" y="1733074"/>
            <a:ext cx="24729" cy="2798144"/>
          </a:xfrm>
          <a:prstGeom prst="bentConnector3">
            <a:avLst>
              <a:gd name="adj1" fmla="val 156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222DF503-7587-479C-844C-E3E0F3F26BBF}"/>
              </a:ext>
            </a:extLst>
          </p:cNvPr>
          <p:cNvSpPr/>
          <p:nvPr/>
        </p:nvSpPr>
        <p:spPr>
          <a:xfrm>
            <a:off x="9176423" y="373867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  <a:r>
              <a:rPr lang="en-US" altLang="zh-CN" sz="1000" dirty="0"/>
              <a:t>Thread1</a:t>
            </a:r>
            <a:endParaRPr lang="zh-CN" altLang="en-US" sz="1000" dirty="0"/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1F155A7D-BC04-4BDA-AB74-41A14430D0DE}"/>
              </a:ext>
            </a:extLst>
          </p:cNvPr>
          <p:cNvCxnSpPr>
            <a:stCxn id="92" idx="2"/>
            <a:endCxn id="156" idx="0"/>
          </p:cNvCxnSpPr>
          <p:nvPr/>
        </p:nvCxnSpPr>
        <p:spPr>
          <a:xfrm>
            <a:off x="9770131" y="3615361"/>
            <a:ext cx="0" cy="12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60EE2A5B-A886-4A11-AFF9-F581765E5B65}"/>
              </a:ext>
            </a:extLst>
          </p:cNvPr>
          <p:cNvCxnSpPr>
            <a:stCxn id="92" idx="3"/>
            <a:endCxn id="133" idx="3"/>
          </p:cNvCxnSpPr>
          <p:nvPr/>
        </p:nvCxnSpPr>
        <p:spPr>
          <a:xfrm flipH="1" flipV="1">
            <a:off x="10349156" y="2444895"/>
            <a:ext cx="14683" cy="1027591"/>
          </a:xfrm>
          <a:prstGeom prst="bentConnector3">
            <a:avLst>
              <a:gd name="adj1" fmla="val -155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D1016A88-5AFE-499C-9142-09D916D67F39}"/>
              </a:ext>
            </a:extLst>
          </p:cNvPr>
          <p:cNvCxnSpPr>
            <a:stCxn id="156" idx="2"/>
            <a:endCxn id="111" idx="0"/>
          </p:cNvCxnSpPr>
          <p:nvPr/>
        </p:nvCxnSpPr>
        <p:spPr>
          <a:xfrm>
            <a:off x="9770131" y="4024423"/>
            <a:ext cx="0" cy="363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ED1933F-B92B-4B43-9E43-47303034D2EA}"/>
              </a:ext>
            </a:extLst>
          </p:cNvPr>
          <p:cNvCxnSpPr>
            <a:stCxn id="111" idx="1"/>
            <a:endCxn id="133" idx="1"/>
          </p:cNvCxnSpPr>
          <p:nvPr/>
        </p:nvCxnSpPr>
        <p:spPr>
          <a:xfrm rot="10800000">
            <a:off x="9161737" y="2444896"/>
            <a:ext cx="14686" cy="2086323"/>
          </a:xfrm>
          <a:prstGeom prst="bentConnector3">
            <a:avLst>
              <a:gd name="adj1" fmla="val 1656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9C0F857-9D1E-478C-8746-B823FB29BAD2}"/>
              </a:ext>
            </a:extLst>
          </p:cNvPr>
          <p:cNvCxnSpPr>
            <a:cxnSpLocks/>
            <a:stCxn id="120" idx="2"/>
            <a:endCxn id="192" idx="0"/>
          </p:cNvCxnSpPr>
          <p:nvPr/>
        </p:nvCxnSpPr>
        <p:spPr>
          <a:xfrm rot="5400000">
            <a:off x="8749231" y="1250545"/>
            <a:ext cx="315462" cy="167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9BFC6542-9CC8-40B9-9C6D-5D02C6A89670}"/>
              </a:ext>
            </a:extLst>
          </p:cNvPr>
          <p:cNvSpPr/>
          <p:nvPr/>
        </p:nvSpPr>
        <p:spPr>
          <a:xfrm>
            <a:off x="7655269" y="4110629"/>
            <a:ext cx="826506" cy="4144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D43A5FB1-D7F7-478F-B316-AC33867F8DD3}"/>
              </a:ext>
            </a:extLst>
          </p:cNvPr>
          <p:cNvCxnSpPr>
            <a:cxnSpLocks/>
            <a:stCxn id="225" idx="2"/>
            <a:endCxn id="188" idx="0"/>
          </p:cNvCxnSpPr>
          <p:nvPr/>
        </p:nvCxnSpPr>
        <p:spPr>
          <a:xfrm rot="16200000" flipH="1">
            <a:off x="7753585" y="3795691"/>
            <a:ext cx="304229" cy="325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1D50E8F8-155D-42D0-96A5-4AC36D001137}"/>
              </a:ext>
            </a:extLst>
          </p:cNvPr>
          <p:cNvCxnSpPr>
            <a:cxnSpLocks/>
            <a:stCxn id="226" idx="2"/>
            <a:endCxn id="188" idx="0"/>
          </p:cNvCxnSpPr>
          <p:nvPr/>
        </p:nvCxnSpPr>
        <p:spPr>
          <a:xfrm rot="5400000">
            <a:off x="8082823" y="3792100"/>
            <a:ext cx="304229" cy="332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8FD88093-7AA8-409D-AC78-9B0DB415BE29}"/>
              </a:ext>
            </a:extLst>
          </p:cNvPr>
          <p:cNvSpPr/>
          <p:nvPr/>
        </p:nvSpPr>
        <p:spPr>
          <a:xfrm>
            <a:off x="7605873" y="719312"/>
            <a:ext cx="123312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配置文件状态参数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AA1658BD-5930-46B8-8743-5E146978DBAE}"/>
              </a:ext>
            </a:extLst>
          </p:cNvPr>
          <p:cNvCxnSpPr>
            <a:stCxn id="57" idx="1"/>
            <a:endCxn id="81" idx="3"/>
          </p:cNvCxnSpPr>
          <p:nvPr/>
        </p:nvCxnSpPr>
        <p:spPr>
          <a:xfrm rot="10800000">
            <a:off x="8831634" y="142875"/>
            <a:ext cx="855690" cy="627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697BFF7A-721B-4936-AB93-348D3C5090CC}"/>
              </a:ext>
            </a:extLst>
          </p:cNvPr>
          <p:cNvSpPr/>
          <p:nvPr/>
        </p:nvSpPr>
        <p:spPr>
          <a:xfrm>
            <a:off x="4927215" y="0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使用二维码密钥交换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E00113F9-89B9-4BB1-9AB1-D02D18E1E2BE}"/>
              </a:ext>
            </a:extLst>
          </p:cNvPr>
          <p:cNvCxnSpPr>
            <a:stCxn id="81" idx="1"/>
            <a:endCxn id="205" idx="3"/>
          </p:cNvCxnSpPr>
          <p:nvPr/>
        </p:nvCxnSpPr>
        <p:spPr>
          <a:xfrm rot="10800000">
            <a:off x="6268951" y="142875"/>
            <a:ext cx="1474156" cy="1270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5E183C4F-F051-437B-B6D4-757FFACE251A}"/>
              </a:ext>
            </a:extLst>
          </p:cNvPr>
          <p:cNvSpPr/>
          <p:nvPr/>
        </p:nvSpPr>
        <p:spPr>
          <a:xfrm>
            <a:off x="3742547" y="1286636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双方进行身份验证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39E8D8-081E-432D-872F-17A975186228}"/>
              </a:ext>
            </a:extLst>
          </p:cNvPr>
          <p:cNvSpPr/>
          <p:nvPr/>
        </p:nvSpPr>
        <p:spPr>
          <a:xfrm>
            <a:off x="9176423" y="4798490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连接成功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DC353D-FE32-4F6E-A1A7-CD05C97380C4}"/>
              </a:ext>
            </a:extLst>
          </p:cNvPr>
          <p:cNvCxnSpPr>
            <a:stCxn id="111" idx="2"/>
            <a:endCxn id="215" idx="0"/>
          </p:cNvCxnSpPr>
          <p:nvPr/>
        </p:nvCxnSpPr>
        <p:spPr>
          <a:xfrm>
            <a:off x="9770131" y="4674093"/>
            <a:ext cx="0" cy="1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DD3EB07-757A-4600-B561-F36137116CC9}"/>
              </a:ext>
            </a:extLst>
          </p:cNvPr>
          <p:cNvCxnSpPr>
            <a:cxnSpLocks/>
            <a:stCxn id="96" idx="1"/>
            <a:endCxn id="212" idx="3"/>
          </p:cNvCxnSpPr>
          <p:nvPr/>
        </p:nvCxnSpPr>
        <p:spPr>
          <a:xfrm rot="10800000">
            <a:off x="5084284" y="1429511"/>
            <a:ext cx="3084189" cy="351185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EB8734F5-4142-4CB1-B004-0554857CA430}"/>
              </a:ext>
            </a:extLst>
          </p:cNvPr>
          <p:cNvSpPr/>
          <p:nvPr/>
        </p:nvSpPr>
        <p:spPr>
          <a:xfrm>
            <a:off x="1549349" y="2528326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连入新的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7679B40-008B-44D2-81DA-7D72CDA5FAF9}"/>
              </a:ext>
            </a:extLst>
          </p:cNvPr>
          <p:cNvCxnSpPr>
            <a:stCxn id="105" idx="2"/>
            <a:endCxn id="288" idx="0"/>
          </p:cNvCxnSpPr>
          <p:nvPr/>
        </p:nvCxnSpPr>
        <p:spPr>
          <a:xfrm rot="5400000">
            <a:off x="1957463" y="2392174"/>
            <a:ext cx="2723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>
            <a:extLst>
              <a:ext uri="{FF2B5EF4-FFF2-40B4-BE49-F238E27FC236}">
                <a16:creationId xmlns:a16="http://schemas.microsoft.com/office/drawing/2014/main" id="{70DAE43F-AE20-4019-A276-612A0983DA5E}"/>
              </a:ext>
            </a:extLst>
          </p:cNvPr>
          <p:cNvSpPr/>
          <p:nvPr/>
        </p:nvSpPr>
        <p:spPr>
          <a:xfrm>
            <a:off x="3225108" y="35537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设置工作目录</a:t>
            </a: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A4DE62B-8BAA-4CF4-A0F2-FFDF2DB607D0}"/>
              </a:ext>
            </a:extLst>
          </p:cNvPr>
          <p:cNvCxnSpPr>
            <a:stCxn id="25" idx="3"/>
            <a:endCxn id="289" idx="1"/>
          </p:cNvCxnSpPr>
          <p:nvPr/>
        </p:nvCxnSpPr>
        <p:spPr>
          <a:xfrm>
            <a:off x="2680845" y="142875"/>
            <a:ext cx="544263" cy="355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79EC6B6-91D0-455E-B3CF-7E93CA5B3694}"/>
              </a:ext>
            </a:extLst>
          </p:cNvPr>
          <p:cNvCxnSpPr>
            <a:stCxn id="288" idx="3"/>
            <a:endCxn id="212" idx="1"/>
          </p:cNvCxnSpPr>
          <p:nvPr/>
        </p:nvCxnSpPr>
        <p:spPr>
          <a:xfrm flipV="1">
            <a:off x="2637876" y="1429511"/>
            <a:ext cx="1104671" cy="124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CA002F3-2B22-42B7-8BCB-B40DD4DDD45F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>
            <a:off x="4313635" y="142874"/>
            <a:ext cx="613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F02F917-438D-4606-8FF3-82BB713FB62C}"/>
              </a:ext>
            </a:extLst>
          </p:cNvPr>
          <p:cNvCxnSpPr>
            <a:stCxn id="212" idx="2"/>
            <a:endCxn id="18" idx="0"/>
          </p:cNvCxnSpPr>
          <p:nvPr/>
        </p:nvCxnSpPr>
        <p:spPr>
          <a:xfrm>
            <a:off x="4413415" y="1572386"/>
            <a:ext cx="6777" cy="2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CDB973CC-EF8A-434C-B727-C188DFDDDE99}"/>
              </a:ext>
            </a:extLst>
          </p:cNvPr>
          <p:cNvCxnSpPr>
            <a:stCxn id="103" idx="2"/>
            <a:endCxn id="8" idx="0"/>
          </p:cNvCxnSpPr>
          <p:nvPr/>
        </p:nvCxnSpPr>
        <p:spPr>
          <a:xfrm>
            <a:off x="635190" y="2214232"/>
            <a:ext cx="7603" cy="28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E676A6EA-A63F-483A-B697-36CD1B8318B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957118" y="1285654"/>
            <a:ext cx="160437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1FFD224C-927D-4C21-8EFC-29673AB88762}"/>
              </a:ext>
            </a:extLst>
          </p:cNvPr>
          <p:cNvCxnSpPr>
            <a:stCxn id="12" idx="3"/>
            <a:endCxn id="12" idx="0"/>
          </p:cNvCxnSpPr>
          <p:nvPr/>
        </p:nvCxnSpPr>
        <p:spPr>
          <a:xfrm flipH="1" flipV="1">
            <a:off x="1787900" y="993554"/>
            <a:ext cx="670345" cy="292100"/>
          </a:xfrm>
          <a:prstGeom prst="bentConnector4">
            <a:avLst>
              <a:gd name="adj1" fmla="val -34102"/>
              <a:gd name="adj2" fmla="val 178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50A792B0-DD47-482B-950D-43BE7D9E71EB}"/>
              </a:ext>
            </a:extLst>
          </p:cNvPr>
          <p:cNvCxnSpPr>
            <a:stCxn id="105" idx="3"/>
            <a:endCxn id="105" idx="0"/>
          </p:cNvCxnSpPr>
          <p:nvPr/>
        </p:nvCxnSpPr>
        <p:spPr>
          <a:xfrm flipH="1" flipV="1">
            <a:off x="2093614" y="1886691"/>
            <a:ext cx="593709" cy="184666"/>
          </a:xfrm>
          <a:prstGeom prst="bentConnector4">
            <a:avLst>
              <a:gd name="adj1" fmla="val -38504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A683D93F-EC6F-42A7-AE4B-8A634633FD06}"/>
              </a:ext>
            </a:extLst>
          </p:cNvPr>
          <p:cNvCxnSpPr>
            <a:stCxn id="57" idx="1"/>
            <a:endCxn id="164" idx="3"/>
          </p:cNvCxnSpPr>
          <p:nvPr/>
        </p:nvCxnSpPr>
        <p:spPr>
          <a:xfrm rot="10800000">
            <a:off x="8831634" y="465585"/>
            <a:ext cx="855690" cy="304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7EBE4D35-81DD-452B-B282-4CC6BFCE6FD5}"/>
              </a:ext>
            </a:extLst>
          </p:cNvPr>
          <p:cNvCxnSpPr>
            <a:stCxn id="57" idx="1"/>
            <a:endCxn id="197" idx="3"/>
          </p:cNvCxnSpPr>
          <p:nvPr/>
        </p:nvCxnSpPr>
        <p:spPr>
          <a:xfrm rot="10800000" flipV="1">
            <a:off x="8839002" y="770353"/>
            <a:ext cx="848323" cy="91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2687985F-D744-4A79-92DB-8EC72170CECC}"/>
              </a:ext>
            </a:extLst>
          </p:cNvPr>
          <p:cNvSpPr txBox="1"/>
          <p:nvPr/>
        </p:nvSpPr>
        <p:spPr>
          <a:xfrm>
            <a:off x="-10517" y="603514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已完成：局域网广播并自动连接、指定路径的单个文件传输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C47921F5-7DB7-480F-908D-EA6EC50D4A52}"/>
              </a:ext>
            </a:extLst>
          </p:cNvPr>
          <p:cNvSpPr txBox="1"/>
          <p:nvPr/>
        </p:nvSpPr>
        <p:spPr>
          <a:xfrm>
            <a:off x="-10517" y="6416221"/>
            <a:ext cx="710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待完成：初始注册、身份验证、文件变动检测、自动同步、掉线处理</a:t>
            </a: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C194596D-5A92-4154-8CE7-0F90EA597345}"/>
              </a:ext>
            </a:extLst>
          </p:cNvPr>
          <p:cNvSpPr/>
          <p:nvPr/>
        </p:nvSpPr>
        <p:spPr>
          <a:xfrm>
            <a:off x="3878336" y="4419415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加密传输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E283222-0668-430A-AE97-1CF500D4F76A}"/>
              </a:ext>
            </a:extLst>
          </p:cNvPr>
          <p:cNvCxnSpPr>
            <a:stCxn id="192" idx="2"/>
            <a:endCxn id="192" idx="1"/>
          </p:cNvCxnSpPr>
          <p:nvPr/>
        </p:nvCxnSpPr>
        <p:spPr>
          <a:xfrm rot="5400000" flipH="1">
            <a:off x="7638434" y="2125119"/>
            <a:ext cx="154245" cy="705930"/>
          </a:xfrm>
          <a:prstGeom prst="bentConnector4">
            <a:avLst>
              <a:gd name="adj1" fmla="val -148206"/>
              <a:gd name="adj2" fmla="val 13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6D7188A-2C90-46EA-9D28-9EE038AFFA0B}"/>
              </a:ext>
            </a:extLst>
          </p:cNvPr>
          <p:cNvSpPr/>
          <p:nvPr/>
        </p:nvSpPr>
        <p:spPr>
          <a:xfrm>
            <a:off x="8168472" y="4798490"/>
            <a:ext cx="70581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告知身份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C46351-EC32-46F4-BD1D-11F5D5B93ED6}"/>
              </a:ext>
            </a:extLst>
          </p:cNvPr>
          <p:cNvCxnSpPr>
            <a:stCxn id="215" idx="1"/>
            <a:endCxn id="96" idx="3"/>
          </p:cNvCxnSpPr>
          <p:nvPr/>
        </p:nvCxnSpPr>
        <p:spPr>
          <a:xfrm flipH="1">
            <a:off x="8874290" y="4941365"/>
            <a:ext cx="302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537F697-44FD-4BFA-8C5A-E337453162C8}"/>
              </a:ext>
            </a:extLst>
          </p:cNvPr>
          <p:cNvSpPr/>
          <p:nvPr/>
        </p:nvSpPr>
        <p:spPr>
          <a:xfrm>
            <a:off x="6135572" y="5037853"/>
            <a:ext cx="1653827" cy="24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Thread1.2: </a:t>
            </a:r>
            <a:r>
              <a:rPr lang="zh-CN" altLang="en-US" sz="1000" dirty="0"/>
              <a:t>文件发送线程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CD51FF2-037E-4EFE-84B8-2034A1FE8C7C}"/>
              </a:ext>
            </a:extLst>
          </p:cNvPr>
          <p:cNvSpPr/>
          <p:nvPr/>
        </p:nvSpPr>
        <p:spPr>
          <a:xfrm>
            <a:off x="6146076" y="5401279"/>
            <a:ext cx="1653827" cy="24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Thread1.2: </a:t>
            </a:r>
            <a:r>
              <a:rPr lang="zh-CN" altLang="en-US" sz="1000" dirty="0"/>
              <a:t>文件接收线程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49AF8A-7BC5-4807-B585-FAECD2D0D81B}"/>
              </a:ext>
            </a:extLst>
          </p:cNvPr>
          <p:cNvCxnSpPr>
            <a:stCxn id="96" idx="2"/>
            <a:endCxn id="106" idx="3"/>
          </p:cNvCxnSpPr>
          <p:nvPr/>
        </p:nvCxnSpPr>
        <p:spPr>
          <a:xfrm rot="5400000">
            <a:off x="8117790" y="4755849"/>
            <a:ext cx="75201" cy="73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77AAA20-6815-45B4-BFA3-48199DE46490}"/>
              </a:ext>
            </a:extLst>
          </p:cNvPr>
          <p:cNvCxnSpPr>
            <a:stCxn id="96" idx="2"/>
            <a:endCxn id="108" idx="3"/>
          </p:cNvCxnSpPr>
          <p:nvPr/>
        </p:nvCxnSpPr>
        <p:spPr>
          <a:xfrm rot="5400000">
            <a:off x="7941329" y="4942814"/>
            <a:ext cx="438627" cy="721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3F5BCF7-25BF-4639-B9A8-204086010DB0}"/>
              </a:ext>
            </a:extLst>
          </p:cNvPr>
          <p:cNvCxnSpPr>
            <a:stCxn id="188" idx="1"/>
            <a:endCxn id="106" idx="0"/>
          </p:cNvCxnSpPr>
          <p:nvPr/>
        </p:nvCxnSpPr>
        <p:spPr>
          <a:xfrm rot="10800000" flipV="1">
            <a:off x="6962487" y="4317871"/>
            <a:ext cx="692783" cy="71998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AA4099D0-D4D0-46DF-84A0-DC33A9229F4B}"/>
              </a:ext>
            </a:extLst>
          </p:cNvPr>
          <p:cNvCxnSpPr>
            <a:stCxn id="106" idx="1"/>
            <a:endCxn id="131" idx="3"/>
          </p:cNvCxnSpPr>
          <p:nvPr/>
        </p:nvCxnSpPr>
        <p:spPr>
          <a:xfrm rot="10800000" flipV="1">
            <a:off x="5446304" y="5159440"/>
            <a:ext cx="689269" cy="561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70C228F0-D3E9-42AA-9A68-47B0704DAD54}"/>
              </a:ext>
            </a:extLst>
          </p:cNvPr>
          <p:cNvCxnSpPr>
            <a:stCxn id="108" idx="1"/>
            <a:endCxn id="131" idx="3"/>
          </p:cNvCxnSpPr>
          <p:nvPr/>
        </p:nvCxnSpPr>
        <p:spPr>
          <a:xfrm rot="10800000" flipV="1">
            <a:off x="5446304" y="5522866"/>
            <a:ext cx="699773" cy="198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8E2138E-57DE-4770-95A9-E761447565BB}"/>
              </a:ext>
            </a:extLst>
          </p:cNvPr>
          <p:cNvSpPr txBox="1"/>
          <p:nvPr/>
        </p:nvSpPr>
        <p:spPr>
          <a:xfrm>
            <a:off x="7514293" y="641149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难点：树状文件夹结构</a:t>
            </a:r>
          </a:p>
        </p:txBody>
      </p:sp>
    </p:spTree>
    <p:extLst>
      <p:ext uri="{BB962C8B-B14F-4D97-AF65-F5344CB8AC3E}">
        <p14:creationId xmlns:p14="http://schemas.microsoft.com/office/powerpoint/2010/main" val="697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185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26</cp:revision>
  <dcterms:created xsi:type="dcterms:W3CDTF">2019-11-18T08:22:34Z</dcterms:created>
  <dcterms:modified xsi:type="dcterms:W3CDTF">2019-11-24T15:09:00Z</dcterms:modified>
</cp:coreProperties>
</file>