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E692-5604-429B-B2F5-1A4A3948F63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61023-C172-4507-915A-52287BEB4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Virtual Address Structure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61023-C172-4507-915A-52287BEB4F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Relation between page table and fake page table built by function remap_pfn_range()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61023-C172-4507-915A-52287BEB4F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61023-C172-4507-915A-52287BEB4F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4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8ACB7-0DBB-43DA-B92C-7E6F11AA0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A58E6-E869-4F01-A3C2-CB946C4E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C7C2C-2942-470C-9AA0-67E63C06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8449B-8D21-4672-B5F4-3B46ECC4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7A3D3-F53F-4461-B76A-A2A9D9F2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26AC6-274C-47EC-A837-2BE8FFF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938AD-6CDC-48EA-90DB-629B0EF8B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D143F-1886-46BA-A141-10F8B4B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91600-56C9-4ADA-A122-7CA95CD8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B0C4-1C3B-41C7-817D-C4B7D10E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2EC378-AB4A-447A-BC45-11D208E94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C0BC3-1598-4E3C-8106-18B8165EA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FFACB-7FBC-48D9-B979-D1AB5688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C6067-1169-41B3-BDDC-7BCD7B50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67E21-0921-44E3-A2EB-24439CDF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A00C-791D-450B-A9E9-34F901D8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84CC6-4E69-4C93-8FB7-67F49483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21D5D-1D2F-4B94-97AF-E514EF9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FB01A-2B39-424F-B407-82A21F47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F5187-526C-48E0-8BEB-715F19F6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C4A4B-8858-4836-9C7F-23D2B9E4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1D852-B00D-4528-B18A-C7135848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84C65-4FCE-4C0E-8F74-A3F02822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E0513-7B60-43D2-B4ED-7687B480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A3C91-9AC3-45A1-8499-C5EDFD97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60445-D1D4-4EE1-B124-AD79CD3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8F5E-095B-4FD1-AFD0-CA735DE9A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7DFE4-2C57-4DEE-985B-E4DFE962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01BB6-EA9A-423A-8EAE-69FB0346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BF5D6-A053-4C44-B9BF-D234B866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C1038-3C72-4E48-BA23-5B829B27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2D027-0814-4BC1-9F88-D743C21D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A5CB7-99F7-4EFC-AD97-34E02897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00CC3-DFE8-47AB-9C95-191FCEED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CD6FF7-C8F1-4D9C-82C5-2CA8A69B6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1A7F79-C8E5-4B34-B3A2-567705C29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8313ED-65B6-42AF-91AD-8B43DB34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799EE5-604A-4CEB-B8FF-2F9B7D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82970-8A2A-4C5B-832F-E6F898E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2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6CA3B-2B33-4901-A2A3-7E65E252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68A997-165D-4A57-BE3D-7EB896D4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5D1E3B-78CF-4EF2-9237-F02B45BE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CD8352-7163-4E89-8AF4-5F436FE8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0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69B23B-39C4-4DAD-8DD0-7F73BA61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D8676-1C05-4218-9B83-F04139DF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70B38-893F-49DA-B4DE-5050B0E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7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5F619-9196-4A43-A953-E1839BE3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0B0DA-201E-4D94-B22B-BC4E428D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8F518B-6D05-4BE8-A356-FBAC3183D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E5312-84FE-4C39-AC93-7DA38155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A1929-FDD1-4348-91BD-E159FB79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053CF-5F59-48C8-9B2F-57820465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1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37447-2FEA-4576-84ED-F66417E8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E34010-083E-40BC-B83C-5FA057F77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B2DA6-D57A-4FB6-BE9F-564F97D9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B650F-51FF-492C-B17B-2A6B619C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0BC34-45DC-42D5-8FD6-6316867F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5AEAF-A968-4406-8409-587949AE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E0BA21-4EEE-4E27-8784-B701EC29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03BC3-17DB-45DF-ADD9-B7E326AE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B9132-0B76-4304-9374-73821D560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F5DA-0E32-499F-BE25-199A6E9045AE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F0656-3EDC-4C1D-9459-4D13ADAAA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98582-F70B-4E0A-A87C-D5BDC40CB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EC96-030A-443C-AF20-63A09CF0A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7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E923A39-6106-4C0A-B95D-F2B4F88FF84C}"/>
              </a:ext>
            </a:extLst>
          </p:cNvPr>
          <p:cNvSpPr/>
          <p:nvPr/>
        </p:nvSpPr>
        <p:spPr>
          <a:xfrm>
            <a:off x="1371600" y="1548883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3BC00C-4957-4B01-8227-CEEAD27F93F7}"/>
              </a:ext>
            </a:extLst>
          </p:cNvPr>
          <p:cNvSpPr/>
          <p:nvPr/>
        </p:nvSpPr>
        <p:spPr>
          <a:xfrm>
            <a:off x="3125755" y="1548883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ADBFBC-DA9A-4464-8B2C-9823D54AC022}"/>
              </a:ext>
            </a:extLst>
          </p:cNvPr>
          <p:cNvSpPr/>
          <p:nvPr/>
        </p:nvSpPr>
        <p:spPr>
          <a:xfrm>
            <a:off x="4879910" y="1548883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84074F-F021-495C-AAAE-4B074911D538}"/>
              </a:ext>
            </a:extLst>
          </p:cNvPr>
          <p:cNvSpPr/>
          <p:nvPr/>
        </p:nvSpPr>
        <p:spPr>
          <a:xfrm>
            <a:off x="6634065" y="1548883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pte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F18826-9151-4D0E-A7C8-A2C7E9E6609B}"/>
              </a:ext>
            </a:extLst>
          </p:cNvPr>
          <p:cNvSpPr/>
          <p:nvPr/>
        </p:nvSpPr>
        <p:spPr>
          <a:xfrm>
            <a:off x="8388220" y="1548883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A9EF6-0AAF-4CE4-875D-174ACC449EFC}"/>
              </a:ext>
            </a:extLst>
          </p:cNvPr>
          <p:cNvSpPr/>
          <p:nvPr/>
        </p:nvSpPr>
        <p:spPr>
          <a:xfrm>
            <a:off x="5218922" y="3511421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C36C25-2A0F-48CF-B285-BC3F33A44194}"/>
              </a:ext>
            </a:extLst>
          </p:cNvPr>
          <p:cNvSpPr/>
          <p:nvPr/>
        </p:nvSpPr>
        <p:spPr>
          <a:xfrm>
            <a:off x="6973077" y="3511422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pte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03A9AD-E7BD-4564-BD0D-85BACC93D73E}"/>
              </a:ext>
            </a:extLst>
          </p:cNvPr>
          <p:cNvSpPr/>
          <p:nvPr/>
        </p:nvSpPr>
        <p:spPr>
          <a:xfrm>
            <a:off x="8727232" y="3511422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B4973E-CD79-4946-BC03-E2DD1F015374}"/>
              </a:ext>
            </a:extLst>
          </p:cNvPr>
          <p:cNvSpPr txBox="1"/>
          <p:nvPr/>
        </p:nvSpPr>
        <p:spPr>
          <a:xfrm>
            <a:off x="7654279" y="1099871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PAGE_SHIFT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C72263-9907-42B6-809A-B2E673D14E91}"/>
              </a:ext>
            </a:extLst>
          </p:cNvPr>
          <p:cNvSpPr txBox="1"/>
          <p:nvPr/>
        </p:nvSpPr>
        <p:spPr>
          <a:xfrm>
            <a:off x="2481187" y="1099871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PGD_SHIFT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B6D84A-4343-4C28-B755-52AF30BCAA2C}"/>
              </a:ext>
            </a:extLst>
          </p:cNvPr>
          <p:cNvSpPr txBox="1"/>
          <p:nvPr/>
        </p:nvSpPr>
        <p:spPr>
          <a:xfrm>
            <a:off x="5948417" y="109987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PMD_SHIFT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16E3A7-8931-4722-BEB8-77A88B1BA283}"/>
              </a:ext>
            </a:extLst>
          </p:cNvPr>
          <p:cNvSpPr txBox="1"/>
          <p:nvPr/>
        </p:nvSpPr>
        <p:spPr>
          <a:xfrm>
            <a:off x="8030567" y="314208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PAGE_SHIFT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873F99-F225-4709-8386-57ED48DB23BD}"/>
              </a:ext>
            </a:extLst>
          </p:cNvPr>
          <p:cNvSpPr txBox="1"/>
          <p:nvPr/>
        </p:nvSpPr>
        <p:spPr>
          <a:xfrm>
            <a:off x="6303627" y="3162685"/>
            <a:ext cx="139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PMD_SHIFT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96DBE-A592-40B1-A460-92702AB2A5E0}"/>
              </a:ext>
            </a:extLst>
          </p:cNvPr>
          <p:cNvSpPr txBox="1"/>
          <p:nvPr/>
        </p:nvSpPr>
        <p:spPr>
          <a:xfrm>
            <a:off x="6303627" y="403200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PGD_SHIFT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3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53F28A-A7B3-42DE-A9A6-6FD3DB0B6351}"/>
              </a:ext>
            </a:extLst>
          </p:cNvPr>
          <p:cNvSpPr/>
          <p:nvPr/>
        </p:nvSpPr>
        <p:spPr>
          <a:xfrm>
            <a:off x="1449356" y="139959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6209DA-8A12-4DCF-A18C-B9FE40065D8B}"/>
              </a:ext>
            </a:extLst>
          </p:cNvPr>
          <p:cNvSpPr/>
          <p:nvPr/>
        </p:nvSpPr>
        <p:spPr>
          <a:xfrm>
            <a:off x="1448420" y="475277"/>
            <a:ext cx="1324947" cy="7398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62D3DC-FA4F-4AA3-890B-053CF750CC98}"/>
              </a:ext>
            </a:extLst>
          </p:cNvPr>
          <p:cNvSpPr/>
          <p:nvPr/>
        </p:nvSpPr>
        <p:spPr>
          <a:xfrm>
            <a:off x="1446547" y="1215117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F5C30C-B1F0-4C48-B046-B9A4BB7FF46B}"/>
              </a:ext>
            </a:extLst>
          </p:cNvPr>
          <p:cNvSpPr/>
          <p:nvPr/>
        </p:nvSpPr>
        <p:spPr>
          <a:xfrm>
            <a:off x="6450095" y="93693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559C78-C2C7-4D4F-A5A9-A026897BC677}"/>
              </a:ext>
            </a:extLst>
          </p:cNvPr>
          <p:cNvSpPr/>
          <p:nvPr/>
        </p:nvSpPr>
        <p:spPr>
          <a:xfrm>
            <a:off x="6450094" y="432705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7E3C1D-51BC-4276-A534-F82294622872}"/>
              </a:ext>
            </a:extLst>
          </p:cNvPr>
          <p:cNvSpPr/>
          <p:nvPr/>
        </p:nvSpPr>
        <p:spPr>
          <a:xfrm>
            <a:off x="6450093" y="768607"/>
            <a:ext cx="1324947" cy="8459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3A65D4-E95C-44C3-9CCE-9A298E4E832C}"/>
              </a:ext>
            </a:extLst>
          </p:cNvPr>
          <p:cNvSpPr/>
          <p:nvPr/>
        </p:nvSpPr>
        <p:spPr>
          <a:xfrm>
            <a:off x="6450090" y="1617692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C882B3-8B58-4265-9D2E-1414322B1446}"/>
              </a:ext>
            </a:extLst>
          </p:cNvPr>
          <p:cNvSpPr/>
          <p:nvPr/>
        </p:nvSpPr>
        <p:spPr>
          <a:xfrm>
            <a:off x="10556032" y="583941"/>
            <a:ext cx="1324947" cy="335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4BADB9-9303-4C8E-96E4-33B228DBD952}"/>
              </a:ext>
            </a:extLst>
          </p:cNvPr>
          <p:cNvSpPr/>
          <p:nvPr/>
        </p:nvSpPr>
        <p:spPr>
          <a:xfrm>
            <a:off x="10556031" y="922953"/>
            <a:ext cx="1324947" cy="335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6C1387-AAA5-44E7-AB7D-88DAA2519559}"/>
              </a:ext>
            </a:extLst>
          </p:cNvPr>
          <p:cNvSpPr/>
          <p:nvPr/>
        </p:nvSpPr>
        <p:spPr>
          <a:xfrm>
            <a:off x="10556031" y="1258855"/>
            <a:ext cx="1324947" cy="8459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AF4AE4-EE12-4D66-B27D-7A485A6F87D9}"/>
              </a:ext>
            </a:extLst>
          </p:cNvPr>
          <p:cNvSpPr/>
          <p:nvPr/>
        </p:nvSpPr>
        <p:spPr>
          <a:xfrm>
            <a:off x="10556031" y="2104831"/>
            <a:ext cx="1324947" cy="335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7E0EDD-5E74-46C4-B243-5E8ACE579511}"/>
              </a:ext>
            </a:extLst>
          </p:cNvPr>
          <p:cNvSpPr/>
          <p:nvPr/>
        </p:nvSpPr>
        <p:spPr>
          <a:xfrm>
            <a:off x="10556033" y="2431403"/>
            <a:ext cx="1324947" cy="3359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D502A4-A640-4117-A1C0-29592F4CBD80}"/>
              </a:ext>
            </a:extLst>
          </p:cNvPr>
          <p:cNvSpPr/>
          <p:nvPr/>
        </p:nvSpPr>
        <p:spPr>
          <a:xfrm>
            <a:off x="10556032" y="2770415"/>
            <a:ext cx="1324947" cy="335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A2A31B-259D-4188-B038-601E94EC0C59}"/>
              </a:ext>
            </a:extLst>
          </p:cNvPr>
          <p:cNvSpPr/>
          <p:nvPr/>
        </p:nvSpPr>
        <p:spPr>
          <a:xfrm>
            <a:off x="10556031" y="3106316"/>
            <a:ext cx="1324947" cy="827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E74165-DDDD-4F46-95BB-4DF74944614C}"/>
              </a:ext>
            </a:extLst>
          </p:cNvPr>
          <p:cNvSpPr/>
          <p:nvPr/>
        </p:nvSpPr>
        <p:spPr>
          <a:xfrm>
            <a:off x="10556031" y="3936742"/>
            <a:ext cx="1324947" cy="335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CB977A-AB3A-4CB4-8077-758E95CE4135}"/>
              </a:ext>
            </a:extLst>
          </p:cNvPr>
          <p:cNvSpPr/>
          <p:nvPr/>
        </p:nvSpPr>
        <p:spPr>
          <a:xfrm>
            <a:off x="10556033" y="4263314"/>
            <a:ext cx="1324947" cy="335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8BA750-D48F-4FBC-8B7E-45D463B39763}"/>
              </a:ext>
            </a:extLst>
          </p:cNvPr>
          <p:cNvSpPr/>
          <p:nvPr/>
        </p:nvSpPr>
        <p:spPr>
          <a:xfrm>
            <a:off x="10556032" y="4602326"/>
            <a:ext cx="1324947" cy="335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C75C2B-F1B9-4433-848B-4D9A9AB1B0A9}"/>
              </a:ext>
            </a:extLst>
          </p:cNvPr>
          <p:cNvSpPr/>
          <p:nvPr/>
        </p:nvSpPr>
        <p:spPr>
          <a:xfrm>
            <a:off x="10556031" y="4938228"/>
            <a:ext cx="1324947" cy="6655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5D6F2D-9FBA-4FD6-B197-0FA6DACDCEB2}"/>
              </a:ext>
            </a:extLst>
          </p:cNvPr>
          <p:cNvSpPr/>
          <p:nvPr/>
        </p:nvSpPr>
        <p:spPr>
          <a:xfrm>
            <a:off x="10556031" y="5616253"/>
            <a:ext cx="1324947" cy="335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BCAB56F-EAE5-4449-A0C6-F73C07ACBDB0}"/>
              </a:ext>
            </a:extLst>
          </p:cNvPr>
          <p:cNvSpPr/>
          <p:nvPr/>
        </p:nvSpPr>
        <p:spPr>
          <a:xfrm>
            <a:off x="6452905" y="2286389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450E23-2FE6-4D7C-967D-22A0823D2A4F}"/>
              </a:ext>
            </a:extLst>
          </p:cNvPr>
          <p:cNvSpPr/>
          <p:nvPr/>
        </p:nvSpPr>
        <p:spPr>
          <a:xfrm>
            <a:off x="6452904" y="2625401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007862-6DDC-46BC-9269-69E10736DCB2}"/>
              </a:ext>
            </a:extLst>
          </p:cNvPr>
          <p:cNvSpPr/>
          <p:nvPr/>
        </p:nvSpPr>
        <p:spPr>
          <a:xfrm>
            <a:off x="6452903" y="2961303"/>
            <a:ext cx="1324947" cy="992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7C5DA95-CDC9-44DC-B84A-05FFA4F03A1D}"/>
              </a:ext>
            </a:extLst>
          </p:cNvPr>
          <p:cNvSpPr/>
          <p:nvPr/>
        </p:nvSpPr>
        <p:spPr>
          <a:xfrm>
            <a:off x="6452902" y="3944132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B349D5A-80E0-4127-B872-84C3B051756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774303" y="261644"/>
            <a:ext cx="3675792" cy="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1CBCF5C-0E5B-4D62-B88A-0901A4696BA2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7775041" y="600656"/>
            <a:ext cx="2780990" cy="167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EE6A56-5228-4366-94B1-4B7D6864EE5E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2771494" y="1383068"/>
            <a:ext cx="3681411" cy="10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F9DC66-9A1A-482D-BF35-A390D29AD5FD}"/>
              </a:ext>
            </a:extLst>
          </p:cNvPr>
          <p:cNvCxnSpPr>
            <a:stCxn id="34" idx="3"/>
            <a:endCxn id="27" idx="1"/>
          </p:cNvCxnSpPr>
          <p:nvPr/>
        </p:nvCxnSpPr>
        <p:spPr>
          <a:xfrm>
            <a:off x="7777849" y="4112083"/>
            <a:ext cx="2778184" cy="31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D6A5F70-3C1F-4CD7-B80C-6EA03326F157}"/>
              </a:ext>
            </a:extLst>
          </p:cNvPr>
          <p:cNvSpPr/>
          <p:nvPr/>
        </p:nvSpPr>
        <p:spPr>
          <a:xfrm>
            <a:off x="4087050" y="2227116"/>
            <a:ext cx="1324947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757049-AA13-4CB1-9DF8-1D38E1EA3D4B}"/>
              </a:ext>
            </a:extLst>
          </p:cNvPr>
          <p:cNvSpPr/>
          <p:nvPr/>
        </p:nvSpPr>
        <p:spPr>
          <a:xfrm>
            <a:off x="4087049" y="2566128"/>
            <a:ext cx="1324947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D8D3C10-644E-4F09-A7D6-45C5A074CC63}"/>
              </a:ext>
            </a:extLst>
          </p:cNvPr>
          <p:cNvSpPr/>
          <p:nvPr/>
        </p:nvSpPr>
        <p:spPr>
          <a:xfrm>
            <a:off x="4087048" y="2902030"/>
            <a:ext cx="1324947" cy="8459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88DCA5B-4836-4520-AD70-871DAD5B3687}"/>
              </a:ext>
            </a:extLst>
          </p:cNvPr>
          <p:cNvSpPr/>
          <p:nvPr/>
        </p:nvSpPr>
        <p:spPr>
          <a:xfrm>
            <a:off x="4087045" y="3751115"/>
            <a:ext cx="1324947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1C27B06-73C4-4B7F-A54D-85E55D8424F7}"/>
              </a:ext>
            </a:extLst>
          </p:cNvPr>
          <p:cNvSpPr/>
          <p:nvPr/>
        </p:nvSpPr>
        <p:spPr>
          <a:xfrm>
            <a:off x="4088932" y="4574532"/>
            <a:ext cx="1324947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0B4D49F-AF1A-4DBC-B19D-35742AAE986D}"/>
              </a:ext>
            </a:extLst>
          </p:cNvPr>
          <p:cNvSpPr/>
          <p:nvPr/>
        </p:nvSpPr>
        <p:spPr>
          <a:xfrm>
            <a:off x="4088931" y="4913544"/>
            <a:ext cx="1324947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E342227-2C0F-4A5E-B817-EED0A7DEC3D3}"/>
              </a:ext>
            </a:extLst>
          </p:cNvPr>
          <p:cNvSpPr/>
          <p:nvPr/>
        </p:nvSpPr>
        <p:spPr>
          <a:xfrm>
            <a:off x="4088930" y="5249446"/>
            <a:ext cx="1324947" cy="7485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07FBD8-594D-4FDB-A427-9AED753CD487}"/>
              </a:ext>
            </a:extLst>
          </p:cNvPr>
          <p:cNvSpPr/>
          <p:nvPr/>
        </p:nvSpPr>
        <p:spPr>
          <a:xfrm>
            <a:off x="4088929" y="5998027"/>
            <a:ext cx="1324947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6357F6C-F4D1-483A-A8B4-893272BB8C59}"/>
              </a:ext>
            </a:extLst>
          </p:cNvPr>
          <p:cNvCxnSpPr>
            <a:cxnSpLocks/>
            <a:stCxn id="112" idx="3"/>
            <a:endCxn id="48" idx="1"/>
          </p:cNvCxnSpPr>
          <p:nvPr/>
        </p:nvCxnSpPr>
        <p:spPr>
          <a:xfrm flipV="1">
            <a:off x="2629156" y="2395067"/>
            <a:ext cx="1457894" cy="116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BBC69A5-9FE3-4BD8-8DBE-A38BB153EC55}"/>
              </a:ext>
            </a:extLst>
          </p:cNvPr>
          <p:cNvCxnSpPr>
            <a:cxnSpLocks/>
            <a:stCxn id="109" idx="3"/>
            <a:endCxn id="52" idx="1"/>
          </p:cNvCxnSpPr>
          <p:nvPr/>
        </p:nvCxnSpPr>
        <p:spPr>
          <a:xfrm>
            <a:off x="2633823" y="4649954"/>
            <a:ext cx="1455109" cy="9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0C82030-E665-48C8-A4EE-0E063CC8927B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 flipV="1">
            <a:off x="5411996" y="600656"/>
            <a:ext cx="1038098" cy="213342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6FE71F22-3F66-4D4F-95DC-5BBE020F85A5}"/>
              </a:ext>
            </a:extLst>
          </p:cNvPr>
          <p:cNvCxnSpPr>
            <a:cxnSpLocks/>
            <a:stCxn id="55" idx="3"/>
            <a:endCxn id="34" idx="1"/>
          </p:cNvCxnSpPr>
          <p:nvPr/>
        </p:nvCxnSpPr>
        <p:spPr>
          <a:xfrm flipV="1">
            <a:off x="5413876" y="4112083"/>
            <a:ext cx="1039026" cy="205389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A8085C0E-BEE0-4C77-AFAF-B8C72AB9581C}"/>
              </a:ext>
            </a:extLst>
          </p:cNvPr>
          <p:cNvSpPr txBox="1"/>
          <p:nvPr/>
        </p:nvSpPr>
        <p:spPr>
          <a:xfrm>
            <a:off x="64068" y="325288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fake_pgd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41156A5-31B1-447D-924C-C52A17B5CC1F}"/>
              </a:ext>
            </a:extLst>
          </p:cNvPr>
          <p:cNvSpPr txBox="1"/>
          <p:nvPr/>
        </p:nvSpPr>
        <p:spPr>
          <a:xfrm>
            <a:off x="10710191" y="595215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Memory</a:t>
            </a:r>
            <a:endParaRPr lang="zh-CN" altLang="en-US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D7214D8-6F9E-4FD1-BA0B-6BD0706AF5EB}"/>
              </a:ext>
            </a:extLst>
          </p:cNvPr>
          <p:cNvSpPr/>
          <p:nvPr/>
        </p:nvSpPr>
        <p:spPr>
          <a:xfrm>
            <a:off x="1448419" y="2280363"/>
            <a:ext cx="1324947" cy="335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0AB4FEF-9D19-4B19-86D1-D6146011096E}"/>
              </a:ext>
            </a:extLst>
          </p:cNvPr>
          <p:cNvSpPr/>
          <p:nvPr/>
        </p:nvSpPr>
        <p:spPr>
          <a:xfrm>
            <a:off x="1441880" y="1550824"/>
            <a:ext cx="1324947" cy="7398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E906322-887E-4C8B-9B5F-9A355E722FE7}"/>
              </a:ext>
            </a:extLst>
          </p:cNvPr>
          <p:cNvSpPr/>
          <p:nvPr/>
        </p:nvSpPr>
        <p:spPr>
          <a:xfrm>
            <a:off x="1310749" y="3742163"/>
            <a:ext cx="1324947" cy="7398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BE47389-7E80-4403-BE1D-6FE88F5AC35C}"/>
              </a:ext>
            </a:extLst>
          </p:cNvPr>
          <p:cNvSpPr/>
          <p:nvPr/>
        </p:nvSpPr>
        <p:spPr>
          <a:xfrm>
            <a:off x="1308876" y="4482003"/>
            <a:ext cx="1324947" cy="3359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41746E2-C707-4D33-B263-7AB93A3F8F65}"/>
              </a:ext>
            </a:extLst>
          </p:cNvPr>
          <p:cNvSpPr/>
          <p:nvPr/>
        </p:nvSpPr>
        <p:spPr>
          <a:xfrm>
            <a:off x="1310748" y="5547249"/>
            <a:ext cx="1324947" cy="3359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1D5922B-E0DE-4C01-8ACA-AC3915E5D5EC}"/>
              </a:ext>
            </a:extLst>
          </p:cNvPr>
          <p:cNvSpPr/>
          <p:nvPr/>
        </p:nvSpPr>
        <p:spPr>
          <a:xfrm>
            <a:off x="1304209" y="4817710"/>
            <a:ext cx="1324947" cy="7398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D24358E-7CE6-4CC6-B212-4DFB696BA608}"/>
              </a:ext>
            </a:extLst>
          </p:cNvPr>
          <p:cNvSpPr/>
          <p:nvPr/>
        </p:nvSpPr>
        <p:spPr>
          <a:xfrm>
            <a:off x="1304209" y="3394410"/>
            <a:ext cx="1324947" cy="3359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B688610D-2278-40DD-989E-243FCC920496}"/>
              </a:ext>
            </a:extLst>
          </p:cNvPr>
          <p:cNvCxnSpPr>
            <a:cxnSpLocks/>
            <a:stCxn id="112" idx="1"/>
            <a:endCxn id="109" idx="1"/>
          </p:cNvCxnSpPr>
          <p:nvPr/>
        </p:nvCxnSpPr>
        <p:spPr>
          <a:xfrm rot="10800000" flipH="1" flipV="1">
            <a:off x="1304208" y="3562360"/>
            <a:ext cx="4667" cy="1087593"/>
          </a:xfrm>
          <a:prstGeom prst="bentConnector3">
            <a:avLst>
              <a:gd name="adj1" fmla="val -4898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D11F305-E291-43AF-92CA-A5268E8F06EE}"/>
              </a:ext>
            </a:extLst>
          </p:cNvPr>
          <p:cNvSpPr txBox="1"/>
          <p:nvPr/>
        </p:nvSpPr>
        <p:spPr>
          <a:xfrm>
            <a:off x="151959" y="389495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pgd_index</a:t>
            </a:r>
            <a:endParaRPr lang="zh-CN" altLang="en-US" dirty="0"/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7A5A8770-756D-418B-9A2C-4756675608B4}"/>
              </a:ext>
            </a:extLst>
          </p:cNvPr>
          <p:cNvCxnSpPr>
            <a:stCxn id="52" idx="1"/>
            <a:endCxn id="55" idx="1"/>
          </p:cNvCxnSpPr>
          <p:nvPr/>
        </p:nvCxnSpPr>
        <p:spPr>
          <a:xfrm rot="10800000" flipV="1">
            <a:off x="4088930" y="4742482"/>
            <a:ext cx="3" cy="1423495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A6C3EC9-8836-49BD-A72F-073CDDA5820B}"/>
              </a:ext>
            </a:extLst>
          </p:cNvPr>
          <p:cNvSpPr txBox="1"/>
          <p:nvPr/>
        </p:nvSpPr>
        <p:spPr>
          <a:xfrm>
            <a:off x="600287" y="602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pgd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76A67FF-1BBE-4089-A640-77CAEB847075}"/>
              </a:ext>
            </a:extLst>
          </p:cNvPr>
          <p:cNvSpPr txBox="1"/>
          <p:nvPr/>
        </p:nvSpPr>
        <p:spPr>
          <a:xfrm>
            <a:off x="288801" y="69454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pgd_index</a:t>
            </a:r>
            <a:endParaRPr lang="zh-CN" altLang="en-US" dirty="0"/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A29DA90-1D13-4786-8932-385F4ADE1E0D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V="1">
            <a:off x="1446548" y="307910"/>
            <a:ext cx="2809" cy="1075158"/>
          </a:xfrm>
          <a:prstGeom prst="bentConnector3">
            <a:avLst>
              <a:gd name="adj1" fmla="val 8238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D4A9349-4014-4677-86D3-CE50FC4576AF}"/>
              </a:ext>
            </a:extLst>
          </p:cNvPr>
          <p:cNvSpPr txBox="1"/>
          <p:nvPr/>
        </p:nvSpPr>
        <p:spPr>
          <a:xfrm>
            <a:off x="2815297" y="52853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pte_index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C5E1E10-43E5-405B-BBFB-1ACDA5D750F0}"/>
              </a:ext>
            </a:extLst>
          </p:cNvPr>
          <p:cNvSpPr txBox="1"/>
          <p:nvPr/>
        </p:nvSpPr>
        <p:spPr>
          <a:xfrm>
            <a:off x="1077596" y="2563018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Outer Page Table </a:t>
            </a:r>
          </a:p>
          <a:p>
            <a:pPr algn="ctr"/>
            <a:r>
              <a:rPr lang="en-US" altLang="zh-CN" b="1" dirty="0"/>
              <a:t>(Kernel Space)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EE56920-9AE2-4111-BB23-2575C368A501}"/>
              </a:ext>
            </a:extLst>
          </p:cNvPr>
          <p:cNvSpPr txBox="1"/>
          <p:nvPr/>
        </p:nvSpPr>
        <p:spPr>
          <a:xfrm>
            <a:off x="600287" y="5893257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Fake Outer Page Table</a:t>
            </a:r>
          </a:p>
          <a:p>
            <a:pPr algn="ctr"/>
            <a:r>
              <a:rPr lang="en-US" altLang="zh-CN" b="1" dirty="0"/>
              <a:t> (User Space)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F8547F4-4098-4CC4-B692-8FCFF8045D09}"/>
              </a:ext>
            </a:extLst>
          </p:cNvPr>
          <p:cNvSpPr txBox="1"/>
          <p:nvPr/>
        </p:nvSpPr>
        <p:spPr>
          <a:xfrm>
            <a:off x="5837623" y="4289957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Fake Inner Page Table </a:t>
            </a:r>
          </a:p>
          <a:p>
            <a:pPr algn="ctr"/>
            <a:r>
              <a:rPr lang="en-US" altLang="zh-CN" b="1" dirty="0"/>
              <a:t>(Kernel Space)</a:t>
            </a:r>
            <a:endParaRPr lang="zh-CN" altLang="en-US" b="1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2C5ABD1-5BAF-48C0-AEB2-C31CFFB8D0BB}"/>
              </a:ext>
            </a:extLst>
          </p:cNvPr>
          <p:cNvSpPr txBox="1"/>
          <p:nvPr/>
        </p:nvSpPr>
        <p:spPr>
          <a:xfrm>
            <a:off x="3473650" y="6268228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Fake Inner Page Table </a:t>
            </a:r>
          </a:p>
          <a:p>
            <a:pPr algn="ctr"/>
            <a:r>
              <a:rPr lang="en-US" altLang="zh-CN" b="1" dirty="0"/>
              <a:t>(user Space)</a:t>
            </a:r>
            <a:endParaRPr lang="zh-CN" altLang="en-US" b="1" dirty="0"/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5234ED61-48E7-4425-B41D-F9AECF6F9B68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6096000" y="5498820"/>
            <a:ext cx="750971" cy="51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E4BD32F-6B83-4499-9786-5B4158C58DA2}"/>
              </a:ext>
            </a:extLst>
          </p:cNvPr>
          <p:cNvSpPr txBox="1"/>
          <p:nvPr/>
        </p:nvSpPr>
        <p:spPr>
          <a:xfrm>
            <a:off x="6846971" y="5834069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build by remap_pfn_range()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32441326-138F-470D-8D47-9ABC25EAE7BB}"/>
              </a:ext>
            </a:extLst>
          </p:cNvPr>
          <p:cNvSpPr txBox="1"/>
          <p:nvPr/>
        </p:nvSpPr>
        <p:spPr>
          <a:xfrm>
            <a:off x="6860792" y="633392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build by mmap()</a:t>
            </a:r>
            <a:endParaRPr lang="zh-CN" altLang="en-US" dirty="0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D5E27435-E1DC-407F-B552-02FD363229F3}"/>
              </a:ext>
            </a:extLst>
          </p:cNvPr>
          <p:cNvCxnSpPr>
            <a:stCxn id="151" idx="1"/>
            <a:endCxn id="145" idx="3"/>
          </p:cNvCxnSpPr>
          <p:nvPr/>
        </p:nvCxnSpPr>
        <p:spPr>
          <a:xfrm flipH="1">
            <a:off x="6029158" y="6518595"/>
            <a:ext cx="831634" cy="7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7E2E71C4-5451-4D9C-90B2-8C07D758460B}"/>
              </a:ext>
            </a:extLst>
          </p:cNvPr>
          <p:cNvSpPr txBox="1"/>
          <p:nvPr/>
        </p:nvSpPr>
        <p:spPr>
          <a:xfrm>
            <a:off x="3197599" y="459124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936513E-920C-4372-8DFD-CB777E8661EE}"/>
              </a:ext>
            </a:extLst>
          </p:cNvPr>
          <p:cNvSpPr txBox="1"/>
          <p:nvPr/>
        </p:nvSpPr>
        <p:spPr>
          <a:xfrm>
            <a:off x="3872806" y="4158688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continuous</a:t>
            </a:r>
            <a:endParaRPr lang="zh-CN" altLang="en-US" dirty="0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F99E0989-5D6F-4B36-86C0-C12B289E3629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4749519" y="4087017"/>
            <a:ext cx="1887" cy="48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511EE384-D5B6-4404-83B0-FE78D2408A04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>
            <a:off x="7112564" y="1953594"/>
            <a:ext cx="2815" cy="33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80FD3702-9E0E-48E7-9437-43B739F09466}"/>
              </a:ext>
            </a:extLst>
          </p:cNvPr>
          <p:cNvSpPr txBox="1"/>
          <p:nvPr/>
        </p:nvSpPr>
        <p:spPr>
          <a:xfrm>
            <a:off x="7089740" y="1970415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not continuous</a:t>
            </a:r>
            <a:endParaRPr lang="zh-CN" altLang="en-US" dirty="0"/>
          </a:p>
        </p:txBody>
      </p: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128C5236-E8D2-4AE2-BC43-677214AE3D55}"/>
              </a:ext>
            </a:extLst>
          </p:cNvPr>
          <p:cNvCxnSpPr>
            <a:stCxn id="31" idx="1"/>
            <a:endCxn id="34" idx="1"/>
          </p:cNvCxnSpPr>
          <p:nvPr/>
        </p:nvCxnSpPr>
        <p:spPr>
          <a:xfrm rot="10800000" flipV="1">
            <a:off x="6452903" y="2454339"/>
            <a:ext cx="3" cy="1657743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B3CBB08D-C046-4BE1-9739-3E602427AB31}"/>
              </a:ext>
            </a:extLst>
          </p:cNvPr>
          <p:cNvSpPr txBox="1"/>
          <p:nvPr/>
        </p:nvSpPr>
        <p:spPr>
          <a:xfrm>
            <a:off x="5407329" y="321722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pte_index</a:t>
            </a:r>
            <a:endParaRPr lang="zh-CN" altLang="en-US" dirty="0"/>
          </a:p>
        </p:txBody>
      </p: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66A67381-325A-4374-BAB5-6C5ABB36E951}"/>
              </a:ext>
            </a:extLst>
          </p:cNvPr>
          <p:cNvCxnSpPr>
            <a:stCxn id="48" idx="1"/>
            <a:endCxn id="49" idx="1"/>
          </p:cNvCxnSpPr>
          <p:nvPr/>
        </p:nvCxnSpPr>
        <p:spPr>
          <a:xfrm rot="10800000" flipV="1">
            <a:off x="4087050" y="2395067"/>
            <a:ext cx="1" cy="33901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A5EB5360-7547-4A36-A156-0F934552D89F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450095" y="261644"/>
            <a:ext cx="1" cy="33901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1824B42-75C0-4FCC-9DB6-6F901E5523FA}"/>
              </a:ext>
            </a:extLst>
          </p:cNvPr>
          <p:cNvSpPr txBox="1"/>
          <p:nvPr/>
        </p:nvSpPr>
        <p:spPr>
          <a:xfrm>
            <a:off x="3025605" y="231964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pte_index</a:t>
            </a:r>
            <a:endParaRPr lang="zh-CN" altLang="en-US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A7C0794-DA5C-4483-BE3A-B6191DA8E9A6}"/>
              </a:ext>
            </a:extLst>
          </p:cNvPr>
          <p:cNvSpPr txBox="1"/>
          <p:nvPr/>
        </p:nvSpPr>
        <p:spPr>
          <a:xfrm>
            <a:off x="5413876" y="21286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pte_index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66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F4A9EF6-0AAF-4CE4-875D-174ACC449EFC}"/>
              </a:ext>
            </a:extLst>
          </p:cNvPr>
          <p:cNvSpPr/>
          <p:nvPr/>
        </p:nvSpPr>
        <p:spPr>
          <a:xfrm>
            <a:off x="2820954" y="4360507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C36C25-2A0F-48CF-B285-BC3F33A44194}"/>
              </a:ext>
            </a:extLst>
          </p:cNvPr>
          <p:cNvSpPr/>
          <p:nvPr/>
        </p:nvSpPr>
        <p:spPr>
          <a:xfrm>
            <a:off x="4575109" y="4360508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pte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03A9AD-E7BD-4564-BD0D-85BACC93D73E}"/>
              </a:ext>
            </a:extLst>
          </p:cNvPr>
          <p:cNvSpPr/>
          <p:nvPr/>
        </p:nvSpPr>
        <p:spPr>
          <a:xfrm>
            <a:off x="6329264" y="4360508"/>
            <a:ext cx="1754155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96DBE-A592-40B1-A460-92702AB2A5E0}"/>
              </a:ext>
            </a:extLst>
          </p:cNvPr>
          <p:cNvSpPr txBox="1"/>
          <p:nvPr/>
        </p:nvSpPr>
        <p:spPr>
          <a:xfrm>
            <a:off x="3078893" y="524187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pgd_index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6CB35532-8587-4346-8139-9A63DBB755F4}"/>
              </a:ext>
            </a:extLst>
          </p:cNvPr>
          <p:cNvSpPr/>
          <p:nvPr/>
        </p:nvSpPr>
        <p:spPr>
          <a:xfrm rot="16200000">
            <a:off x="5345850" y="4258457"/>
            <a:ext cx="212675" cy="1754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C502E00D-B77E-4977-A401-D56410B08552}"/>
              </a:ext>
            </a:extLst>
          </p:cNvPr>
          <p:cNvSpPr/>
          <p:nvPr/>
        </p:nvSpPr>
        <p:spPr>
          <a:xfrm rot="16200000">
            <a:off x="3577850" y="4258457"/>
            <a:ext cx="212675" cy="1754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E1F1CB9-7C2C-4E86-8B73-48526A650523}"/>
              </a:ext>
            </a:extLst>
          </p:cNvPr>
          <p:cNvSpPr/>
          <p:nvPr/>
        </p:nvSpPr>
        <p:spPr>
          <a:xfrm rot="16200000">
            <a:off x="7113850" y="4258457"/>
            <a:ext cx="212675" cy="1754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2CE76C-107B-43F4-85F4-01CC5F256181}"/>
              </a:ext>
            </a:extLst>
          </p:cNvPr>
          <p:cNvSpPr txBox="1"/>
          <p:nvPr/>
        </p:nvSpPr>
        <p:spPr>
          <a:xfrm>
            <a:off x="6566899" y="532855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page_offset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669CFF-FF68-4A2B-BE3A-D5F1D22E7E3B}"/>
              </a:ext>
            </a:extLst>
          </p:cNvPr>
          <p:cNvSpPr txBox="1"/>
          <p:nvPr/>
        </p:nvSpPr>
        <p:spPr>
          <a:xfrm>
            <a:off x="4846892" y="530911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pte_index</a:t>
            </a:r>
            <a:endParaRPr lang="zh-CN" altLang="en-US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D8A3B3E-0DE6-489D-96F8-8BC911FBDBD6}"/>
              </a:ext>
            </a:extLst>
          </p:cNvPr>
          <p:cNvSpPr/>
          <p:nvPr/>
        </p:nvSpPr>
        <p:spPr>
          <a:xfrm rot="5400000">
            <a:off x="7100004" y="3249579"/>
            <a:ext cx="212675" cy="1754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35B40E-0F00-4DFC-89C5-48C8B66E4ED1}"/>
              </a:ext>
            </a:extLst>
          </p:cNvPr>
          <p:cNvSpPr txBox="1"/>
          <p:nvPr/>
        </p:nvSpPr>
        <p:spPr>
          <a:xfrm>
            <a:off x="6538530" y="352347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page_shift</a:t>
            </a:r>
            <a:endParaRPr lang="zh-CN" altLang="en-US" dirty="0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0ADC092C-4B68-424A-AD44-9BF72D20E035}"/>
              </a:ext>
            </a:extLst>
          </p:cNvPr>
          <p:cNvSpPr/>
          <p:nvPr/>
        </p:nvSpPr>
        <p:spPr>
          <a:xfrm rot="5400000">
            <a:off x="6051755" y="1491811"/>
            <a:ext cx="541173" cy="35221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11E2B0-B03D-4287-AB85-72D52552B29F}"/>
              </a:ext>
            </a:extLst>
          </p:cNvPr>
          <p:cNvSpPr txBox="1"/>
          <p:nvPr/>
        </p:nvSpPr>
        <p:spPr>
          <a:xfrm>
            <a:off x="5725062" y="23281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pmd_shift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21E77F-3674-404D-9917-0518DAAAB808}"/>
              </a:ext>
            </a:extLst>
          </p:cNvPr>
          <p:cNvSpPr txBox="1"/>
          <p:nvPr/>
        </p:nvSpPr>
        <p:spPr>
          <a:xfrm>
            <a:off x="5725061" y="256203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pgd_shift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85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165</Words>
  <Application>Microsoft Office PowerPoint</Application>
  <PresentationFormat>宽屏</PresentationFormat>
  <Paragraphs>74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Youngster</dc:creator>
  <cp:lastModifiedBy>. Youngster</cp:lastModifiedBy>
  <cp:revision>12</cp:revision>
  <dcterms:created xsi:type="dcterms:W3CDTF">2019-06-15T12:20:13Z</dcterms:created>
  <dcterms:modified xsi:type="dcterms:W3CDTF">2019-06-16T05:16:25Z</dcterms:modified>
</cp:coreProperties>
</file>