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ED16F-9875-433B-906B-76655B6E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04901-F1A2-4240-BFB7-B5FA8BDB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0BA40-A578-485F-B37B-4C02C717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D4504-6B19-46B6-85DC-7C298E97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F44E9-2124-4BD5-9A18-2CEE3070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8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EB39D-BC67-4ECE-95BA-886BAC95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7052B-DB16-4EA7-9690-4E18E481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FEE26-F983-49F1-B534-2910E5B4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EF06F-67FE-4340-8C04-81C200C2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1E765-E290-4FB5-ACE0-B99C2166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7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D7DF31-50ED-4BB9-B653-348FD14B2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9F3EE5-7319-4BA9-9BDA-CF52F3BA6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815E5-B216-4EAF-B81D-C01C2266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C0944-B92A-4ACA-A819-085AECA2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462B9-602D-4E26-8FDE-E795818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D789E-40B9-4584-904C-EFABD6AA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2BB00-DE54-4E74-9F6E-82772979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5A49D-B28F-4EF1-B983-5ED6751B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E8B34-EED5-469F-B92B-CB17DAB8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C94A4-BCDD-4814-985F-B5F65CD7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8B516-2F95-4902-8E3C-82E24686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0480F-BFA3-422F-9B5E-88EF1AB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0D5F1-81FE-4F8D-906E-905B83D0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218A2-5E96-4073-9ED2-6BBF3353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6D6B7-0B82-4D2E-B37C-B8205084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B2E01-5243-4915-926D-6B27A7DC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C2815-4D9E-4EB7-80C4-BEC46A79F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E3A464-ED8D-4715-A556-647644E57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546EB-E947-4AF8-9BDD-7D15E58D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135E8-CE63-4146-A5B8-493C2A70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A3BAC-E6FE-48CF-BEC8-6EBCF96F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6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8196A-A014-4EA6-A872-67007EAD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EADFD-09F3-4EBE-820D-F49B0507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439AAB-8DB4-44D9-BF90-D4E27D582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15DAC4-7094-4B47-8F16-0F9DF329E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061AE2-1319-4015-88C7-7577703B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9184AE-5F58-4297-9772-3BD1E9FB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3DB192-A677-478D-A3A2-6C797C47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80187-B1DC-4ABB-8B35-35C4A55E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6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96A53-ADA0-4C81-BADF-CEC84FF4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3AE796-D759-4E18-8598-F641642F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0C00F2-24CE-48EC-BF11-87E414C8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DDC648-908F-4FB8-92D1-DE19F9F0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4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065C7F-3523-4DAE-ACFF-3B07D90E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49711-487F-41CB-8D28-5F75129D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A7E395-E047-4DE7-83E4-8F35DF46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5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91019-62A7-46BB-8206-8EB36F5E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B2E0D-5D73-4036-AF83-1F76EA99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83246-39BD-46D3-92EF-F5050EE6D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389CF-B5F7-4E26-8829-A1012B1A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1F03BC-72F7-4D03-B59B-108C5ECF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715AE9-E134-4CCB-959E-8555B8C1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3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0F5E1-57A0-4A8B-9501-5F92A1E0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5161A0-607E-4897-A72A-BC1A048AF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3B89B-2171-4013-BD76-8B45FFF47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E79F1-C4D6-4423-88B8-44ACA606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A83F4-A77A-4289-B49D-6D3AFF4B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43CE6-0375-480A-82B5-2CDAE008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5EEE19-3D81-4582-AC77-0AED38B6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51225-3F63-4456-9FE0-3EE269C1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2C57B-F22B-4040-9363-0E3679D3C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5753-BC59-4637-98A3-5F40923D95C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F051C-1BCD-4EF6-A923-4F44B5804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BE0B3-A69C-4460-BA85-56288B001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4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D1144C-3A57-4C6D-8B67-C48BC5CF9921}"/>
              </a:ext>
            </a:extLst>
          </p:cNvPr>
          <p:cNvSpPr/>
          <p:nvPr/>
        </p:nvSpPr>
        <p:spPr>
          <a:xfrm>
            <a:off x="139176" y="61575"/>
            <a:ext cx="1204092" cy="923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Expr</a:t>
            </a:r>
          </a:p>
          <a:p>
            <a:r>
              <a:rPr lang="en-US" altLang="zh-CN" sz="1100" b="1" dirty="0" err="1">
                <a:solidFill>
                  <a:schemeClr val="tx1"/>
                </a:solidFill>
              </a:rPr>
              <a:t>typecheck</a:t>
            </a:r>
            <a:r>
              <a:rPr lang="en-US" altLang="zh-CN" sz="1100" b="1" dirty="0">
                <a:solidFill>
                  <a:schemeClr val="tx1"/>
                </a:solidFill>
              </a:rPr>
              <a:t>(E)</a:t>
            </a:r>
          </a:p>
          <a:p>
            <a:r>
              <a:rPr lang="en-US" altLang="zh-CN" sz="1100" b="1" dirty="0">
                <a:solidFill>
                  <a:schemeClr val="tx1"/>
                </a:solidFill>
              </a:rPr>
              <a:t>eval(s)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2FDD71-A865-44C1-B2D3-5DE8435B38FB}"/>
              </a:ext>
            </a:extLst>
          </p:cNvPr>
          <p:cNvSpPr/>
          <p:nvPr/>
        </p:nvSpPr>
        <p:spPr>
          <a:xfrm>
            <a:off x="2139275" y="3026478"/>
            <a:ext cx="1134623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BinaryExpr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CDD786-92AC-4EDB-99D0-F6E58DD4AED8}"/>
              </a:ext>
            </a:extLst>
          </p:cNvPr>
          <p:cNvSpPr/>
          <p:nvPr/>
        </p:nvSpPr>
        <p:spPr>
          <a:xfrm>
            <a:off x="4496180" y="1776282"/>
            <a:ext cx="811330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RelExpr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09C32468-0603-49AE-87CD-BB6DD515EE8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273898" y="1903151"/>
            <a:ext cx="1222282" cy="1250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B7114E0-948B-4C30-92A4-2322C7220CC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343268" y="523345"/>
            <a:ext cx="796007" cy="2630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C9C3CB3-C9BF-4BE5-8F89-E37362B998E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273898" y="3153347"/>
            <a:ext cx="1223365" cy="135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1625616-CEC9-435D-B136-1B52F3367EC9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3273898" y="327222"/>
            <a:ext cx="1223365" cy="28261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AA94EB0-D05F-4955-8F26-78E40949794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 flipV="1">
            <a:off x="3273898" y="1486038"/>
            <a:ext cx="1222282" cy="1667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70A973C-9B92-462E-9C3F-C0A4A6FB1A61}"/>
              </a:ext>
            </a:extLst>
          </p:cNvPr>
          <p:cNvSpPr/>
          <p:nvPr/>
        </p:nvSpPr>
        <p:spPr>
          <a:xfrm>
            <a:off x="4497263" y="3161819"/>
            <a:ext cx="9707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EqExpr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29D6C4D-ED01-41AD-ABD7-60B8A3BD35C5}"/>
              </a:ext>
            </a:extLst>
          </p:cNvPr>
          <p:cNvSpPr/>
          <p:nvPr/>
        </p:nvSpPr>
        <p:spPr>
          <a:xfrm>
            <a:off x="4497263" y="200353"/>
            <a:ext cx="9707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ArithExpr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494682-1E0C-4E4B-8C4C-63ED0A061304}"/>
              </a:ext>
            </a:extLst>
          </p:cNvPr>
          <p:cNvSpPr/>
          <p:nvPr/>
        </p:nvSpPr>
        <p:spPr>
          <a:xfrm>
            <a:off x="4496180" y="1361605"/>
            <a:ext cx="529081" cy="2488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App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EC74C1-11EF-4871-AAC4-B053070DB300}"/>
              </a:ext>
            </a:extLst>
          </p:cNvPr>
          <p:cNvSpPr/>
          <p:nvPr/>
        </p:nvSpPr>
        <p:spPr>
          <a:xfrm>
            <a:off x="5957926" y="73194"/>
            <a:ext cx="529081" cy="2488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45CA74-0CE5-440E-8699-0874A02FB419}"/>
              </a:ext>
            </a:extLst>
          </p:cNvPr>
          <p:cNvSpPr/>
          <p:nvPr/>
        </p:nvSpPr>
        <p:spPr>
          <a:xfrm>
            <a:off x="5971299" y="3349425"/>
            <a:ext cx="529081" cy="2488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Neq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6AB87E-36CE-4ACA-B002-2ACE1A1A020D}"/>
              </a:ext>
            </a:extLst>
          </p:cNvPr>
          <p:cNvSpPr/>
          <p:nvPr/>
        </p:nvSpPr>
        <p:spPr>
          <a:xfrm>
            <a:off x="5957925" y="382796"/>
            <a:ext cx="529081" cy="2488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Sub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6ADBE0-50D5-4EFD-8AD6-95FBAF5B7186}"/>
              </a:ext>
            </a:extLst>
          </p:cNvPr>
          <p:cNvSpPr/>
          <p:nvPr/>
        </p:nvSpPr>
        <p:spPr>
          <a:xfrm>
            <a:off x="2139275" y="4584317"/>
            <a:ext cx="52908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Let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CC313D9-FAE1-42C1-9225-6D31616A5C00}"/>
              </a:ext>
            </a:extLst>
          </p:cNvPr>
          <p:cNvCxnSpPr>
            <a:cxnSpLocks/>
            <a:stCxn id="4" idx="3"/>
            <a:endCxn id="54" idx="1"/>
          </p:cNvCxnSpPr>
          <p:nvPr/>
        </p:nvCxnSpPr>
        <p:spPr>
          <a:xfrm>
            <a:off x="1343268" y="523345"/>
            <a:ext cx="796007" cy="4187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C1381169-AA28-40DD-A249-68557DEFEB48}"/>
              </a:ext>
            </a:extLst>
          </p:cNvPr>
          <p:cNvSpPr/>
          <p:nvPr/>
        </p:nvSpPr>
        <p:spPr>
          <a:xfrm>
            <a:off x="2139275" y="846769"/>
            <a:ext cx="611345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Loop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907F99B8-5DB0-428E-BB61-AE0EAF698904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5468041" y="3288688"/>
            <a:ext cx="503258" cy="185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7516E3E8-C1B2-45A6-99C3-C2631690EBCF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1343268" y="523345"/>
            <a:ext cx="796007" cy="4502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4E43D5CA-CAB9-4112-BD32-847E898D03F8}"/>
              </a:ext>
            </a:extLst>
          </p:cNvPr>
          <p:cNvSpPr/>
          <p:nvPr/>
        </p:nvSpPr>
        <p:spPr>
          <a:xfrm>
            <a:off x="5966546" y="2936237"/>
            <a:ext cx="529081" cy="2488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77E13442-00F7-437F-A4AA-09C496BFCEE7}"/>
              </a:ext>
            </a:extLst>
          </p:cNvPr>
          <p:cNvCxnSpPr>
            <a:cxnSpLocks/>
            <a:stCxn id="21" idx="3"/>
            <a:endCxn id="68" idx="1"/>
          </p:cNvCxnSpPr>
          <p:nvPr/>
        </p:nvCxnSpPr>
        <p:spPr>
          <a:xfrm flipV="1">
            <a:off x="5468041" y="3060670"/>
            <a:ext cx="498505" cy="228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A04F6F7D-E595-44E9-93B6-C327A7A19D4D}"/>
              </a:ext>
            </a:extLst>
          </p:cNvPr>
          <p:cNvSpPr/>
          <p:nvPr/>
        </p:nvSpPr>
        <p:spPr>
          <a:xfrm>
            <a:off x="2139275" y="3875218"/>
            <a:ext cx="130222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IntegerLiteral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6389149-FA2D-4C78-BBAB-D781219AD166}"/>
              </a:ext>
            </a:extLst>
          </p:cNvPr>
          <p:cNvCxnSpPr>
            <a:cxnSpLocks/>
            <a:stCxn id="4" idx="3"/>
            <a:endCxn id="78" idx="1"/>
          </p:cNvCxnSpPr>
          <p:nvPr/>
        </p:nvCxnSpPr>
        <p:spPr>
          <a:xfrm>
            <a:off x="1343268" y="523345"/>
            <a:ext cx="796007" cy="3478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4E018A7F-1D0B-4B1A-BB69-9E332FF1A7BE}"/>
              </a:ext>
            </a:extLst>
          </p:cNvPr>
          <p:cNvSpPr/>
          <p:nvPr/>
        </p:nvSpPr>
        <p:spPr>
          <a:xfrm>
            <a:off x="2139275" y="396477"/>
            <a:ext cx="366944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4AFA3A0A-6A82-4FD3-9B6F-6D9C77A9A89C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>
            <a:off x="1343268" y="523345"/>
            <a:ext cx="79600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33F51D7D-17FE-41C8-98FC-42F4B2C10EA1}"/>
              </a:ext>
            </a:extLst>
          </p:cNvPr>
          <p:cNvSpPr/>
          <p:nvPr/>
        </p:nvSpPr>
        <p:spPr>
          <a:xfrm>
            <a:off x="5712983" y="1659104"/>
            <a:ext cx="809196" cy="253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Greater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061F245B-4FEC-44A8-876C-23A91B7BA8E5}"/>
              </a:ext>
            </a:extLst>
          </p:cNvPr>
          <p:cNvCxnSpPr>
            <a:cxnSpLocks/>
            <a:stCxn id="8" idx="3"/>
            <a:endCxn id="86" idx="1"/>
          </p:cNvCxnSpPr>
          <p:nvPr/>
        </p:nvCxnSpPr>
        <p:spPr>
          <a:xfrm flipV="1">
            <a:off x="5307510" y="1785973"/>
            <a:ext cx="405473" cy="117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2B97CD5-698F-4511-9087-06D703D7E17C}"/>
              </a:ext>
            </a:extLst>
          </p:cNvPr>
          <p:cNvSpPr/>
          <p:nvPr/>
        </p:nvSpPr>
        <p:spPr>
          <a:xfrm>
            <a:off x="2139275" y="5592822"/>
            <a:ext cx="102812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UnaryExpr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6338D54A-5A02-4B80-A15C-F45FF83000C1}"/>
              </a:ext>
            </a:extLst>
          </p:cNvPr>
          <p:cNvCxnSpPr>
            <a:cxnSpLocks/>
            <a:stCxn id="4" idx="3"/>
            <a:endCxn id="91" idx="1"/>
          </p:cNvCxnSpPr>
          <p:nvPr/>
        </p:nvCxnSpPr>
        <p:spPr>
          <a:xfrm>
            <a:off x="1343268" y="523345"/>
            <a:ext cx="796007" cy="5196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9EA1E64F-0732-42B4-98E6-BFEC18289732}"/>
              </a:ext>
            </a:extLst>
          </p:cNvPr>
          <p:cNvSpPr/>
          <p:nvPr/>
        </p:nvSpPr>
        <p:spPr>
          <a:xfrm>
            <a:off x="5957925" y="687235"/>
            <a:ext cx="529081" cy="253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Mul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5476E9F-E79A-4754-9B2C-E9F7213151CC}"/>
              </a:ext>
            </a:extLst>
          </p:cNvPr>
          <p:cNvSpPr/>
          <p:nvPr/>
        </p:nvSpPr>
        <p:spPr>
          <a:xfrm>
            <a:off x="2150950" y="2158010"/>
            <a:ext cx="780820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01B5A55-5C25-4BD5-8E99-CD942225B2F8}"/>
              </a:ext>
            </a:extLst>
          </p:cNvPr>
          <p:cNvSpPr/>
          <p:nvPr/>
        </p:nvSpPr>
        <p:spPr>
          <a:xfrm>
            <a:off x="2150950" y="1702947"/>
            <a:ext cx="52908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Nil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C1BDCE4-41DC-4A25-953C-2D741D57037B}"/>
              </a:ext>
            </a:extLst>
          </p:cNvPr>
          <p:cNvSpPr/>
          <p:nvPr/>
        </p:nvSpPr>
        <p:spPr>
          <a:xfrm>
            <a:off x="2139275" y="1308793"/>
            <a:ext cx="52908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FDEB44E-305E-4728-B012-683E386FF1E9}"/>
              </a:ext>
            </a:extLst>
          </p:cNvPr>
          <p:cNvSpPr/>
          <p:nvPr/>
        </p:nvSpPr>
        <p:spPr>
          <a:xfrm>
            <a:off x="3513081" y="5697403"/>
            <a:ext cx="6888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6829DF7-5E11-4C42-BD1A-F8D7F14EAF8D}"/>
              </a:ext>
            </a:extLst>
          </p:cNvPr>
          <p:cNvSpPr/>
          <p:nvPr/>
        </p:nvSpPr>
        <p:spPr>
          <a:xfrm>
            <a:off x="4496180" y="956903"/>
            <a:ext cx="6888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Cons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B8453B9-C7BB-4587-BD8E-E69AE2F50474}"/>
              </a:ext>
            </a:extLst>
          </p:cNvPr>
          <p:cNvSpPr/>
          <p:nvPr/>
        </p:nvSpPr>
        <p:spPr>
          <a:xfrm>
            <a:off x="2145712" y="2590140"/>
            <a:ext cx="6888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E901647-7F78-4253-9205-31C6B1CAB107}"/>
              </a:ext>
            </a:extLst>
          </p:cNvPr>
          <p:cNvSpPr/>
          <p:nvPr/>
        </p:nvSpPr>
        <p:spPr>
          <a:xfrm>
            <a:off x="2139275" y="4207240"/>
            <a:ext cx="1317407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BooleanLiteral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2E57CEA-564D-4756-A026-46E8BCF96516}"/>
              </a:ext>
            </a:extLst>
          </p:cNvPr>
          <p:cNvSpPr/>
          <p:nvPr/>
        </p:nvSpPr>
        <p:spPr>
          <a:xfrm>
            <a:off x="4496180" y="609174"/>
            <a:ext cx="6888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Assign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2B3F5FA5-A187-4FC8-919D-4200B301A354}"/>
              </a:ext>
            </a:extLst>
          </p:cNvPr>
          <p:cNvCxnSpPr>
            <a:cxnSpLocks/>
            <a:stCxn id="5" idx="3"/>
            <a:endCxn id="108" idx="1"/>
          </p:cNvCxnSpPr>
          <p:nvPr/>
        </p:nvCxnSpPr>
        <p:spPr>
          <a:xfrm flipV="1">
            <a:off x="3273898" y="1083772"/>
            <a:ext cx="1222282" cy="2069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187F2100-DDBA-43B3-BA80-CA51452C3F79}"/>
              </a:ext>
            </a:extLst>
          </p:cNvPr>
          <p:cNvCxnSpPr>
            <a:cxnSpLocks/>
            <a:stCxn id="4" idx="3"/>
            <a:endCxn id="110" idx="1"/>
          </p:cNvCxnSpPr>
          <p:nvPr/>
        </p:nvCxnSpPr>
        <p:spPr>
          <a:xfrm>
            <a:off x="1343268" y="523345"/>
            <a:ext cx="796007" cy="3810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BAAEE920-11D0-4719-BA21-396A5C0C723D}"/>
              </a:ext>
            </a:extLst>
          </p:cNvPr>
          <p:cNvCxnSpPr>
            <a:cxnSpLocks/>
            <a:stCxn id="91" idx="3"/>
            <a:endCxn id="103" idx="1"/>
          </p:cNvCxnSpPr>
          <p:nvPr/>
        </p:nvCxnSpPr>
        <p:spPr>
          <a:xfrm>
            <a:off x="3167396" y="5719691"/>
            <a:ext cx="345685" cy="104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48BF989A-B0FD-46F6-9F03-2C4C9AB9021B}"/>
              </a:ext>
            </a:extLst>
          </p:cNvPr>
          <p:cNvCxnSpPr>
            <a:cxnSpLocks/>
            <a:stCxn id="5" idx="3"/>
            <a:endCxn id="111" idx="1"/>
          </p:cNvCxnSpPr>
          <p:nvPr/>
        </p:nvCxnSpPr>
        <p:spPr>
          <a:xfrm flipV="1">
            <a:off x="3273898" y="736043"/>
            <a:ext cx="1222282" cy="2417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2A37C5A-C192-4A7D-9567-2EB092A8A0DA}"/>
              </a:ext>
            </a:extLst>
          </p:cNvPr>
          <p:cNvCxnSpPr>
            <a:cxnSpLocks/>
            <a:stCxn id="4" idx="3"/>
            <a:endCxn id="98" idx="1"/>
          </p:cNvCxnSpPr>
          <p:nvPr/>
        </p:nvCxnSpPr>
        <p:spPr>
          <a:xfrm>
            <a:off x="1343268" y="523345"/>
            <a:ext cx="796007" cy="912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E324BEF7-4628-4786-BFCE-8029826A4A43}"/>
              </a:ext>
            </a:extLst>
          </p:cNvPr>
          <p:cNvCxnSpPr>
            <a:cxnSpLocks/>
            <a:stCxn id="4" idx="3"/>
            <a:endCxn id="97" idx="1"/>
          </p:cNvCxnSpPr>
          <p:nvPr/>
        </p:nvCxnSpPr>
        <p:spPr>
          <a:xfrm>
            <a:off x="1343268" y="523345"/>
            <a:ext cx="807682" cy="1306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连接符: 肘形 283">
            <a:extLst>
              <a:ext uri="{FF2B5EF4-FFF2-40B4-BE49-F238E27FC236}">
                <a16:creationId xmlns:a16="http://schemas.microsoft.com/office/drawing/2014/main" id="{D6C04D0B-E2D8-4125-B44D-7873BFCFFFBD}"/>
              </a:ext>
            </a:extLst>
          </p:cNvPr>
          <p:cNvCxnSpPr>
            <a:cxnSpLocks/>
            <a:stCxn id="4" idx="3"/>
            <a:endCxn id="96" idx="1"/>
          </p:cNvCxnSpPr>
          <p:nvPr/>
        </p:nvCxnSpPr>
        <p:spPr>
          <a:xfrm>
            <a:off x="1343268" y="523345"/>
            <a:ext cx="807682" cy="1761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连接符: 肘形 286">
            <a:extLst>
              <a:ext uri="{FF2B5EF4-FFF2-40B4-BE49-F238E27FC236}">
                <a16:creationId xmlns:a16="http://schemas.microsoft.com/office/drawing/2014/main" id="{B1D7B7FD-FC89-4DDF-86BA-83DA1BCB7B80}"/>
              </a:ext>
            </a:extLst>
          </p:cNvPr>
          <p:cNvCxnSpPr>
            <a:cxnSpLocks/>
            <a:stCxn id="4" idx="3"/>
            <a:endCxn id="109" idx="1"/>
          </p:cNvCxnSpPr>
          <p:nvPr/>
        </p:nvCxnSpPr>
        <p:spPr>
          <a:xfrm>
            <a:off x="1343268" y="523345"/>
            <a:ext cx="802444" cy="2193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1F5FC129-02D6-43E7-B628-329ACA08AA2E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 flipV="1">
            <a:off x="5468041" y="197627"/>
            <a:ext cx="489885" cy="129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连接符: 肘形 342">
            <a:extLst>
              <a:ext uri="{FF2B5EF4-FFF2-40B4-BE49-F238E27FC236}">
                <a16:creationId xmlns:a16="http://schemas.microsoft.com/office/drawing/2014/main" id="{AAE1749E-CF79-43AB-8F3E-BA19D2370496}"/>
              </a:ext>
            </a:extLst>
          </p:cNvPr>
          <p:cNvCxnSpPr>
            <a:cxnSpLocks/>
            <a:stCxn id="27" idx="3"/>
            <a:endCxn id="53" idx="1"/>
          </p:cNvCxnSpPr>
          <p:nvPr/>
        </p:nvCxnSpPr>
        <p:spPr>
          <a:xfrm>
            <a:off x="5468041" y="327222"/>
            <a:ext cx="489884" cy="180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连接符: 肘形 345">
            <a:extLst>
              <a:ext uri="{FF2B5EF4-FFF2-40B4-BE49-F238E27FC236}">
                <a16:creationId xmlns:a16="http://schemas.microsoft.com/office/drawing/2014/main" id="{6AD1D95F-7A4A-449F-8563-40C008829994}"/>
              </a:ext>
            </a:extLst>
          </p:cNvPr>
          <p:cNvCxnSpPr>
            <a:cxnSpLocks/>
            <a:stCxn id="27" idx="3"/>
            <a:endCxn id="95" idx="1"/>
          </p:cNvCxnSpPr>
          <p:nvPr/>
        </p:nvCxnSpPr>
        <p:spPr>
          <a:xfrm>
            <a:off x="5468041" y="327222"/>
            <a:ext cx="489884" cy="486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矩形 447">
            <a:extLst>
              <a:ext uri="{FF2B5EF4-FFF2-40B4-BE49-F238E27FC236}">
                <a16:creationId xmlns:a16="http://schemas.microsoft.com/office/drawing/2014/main" id="{A7039C32-656C-45DD-A8A6-0ADB3192547D}"/>
              </a:ext>
            </a:extLst>
          </p:cNvPr>
          <p:cNvSpPr/>
          <p:nvPr/>
        </p:nvSpPr>
        <p:spPr>
          <a:xfrm>
            <a:off x="5957925" y="995621"/>
            <a:ext cx="529081" cy="253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Div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54" name="连接符: 肘形 453">
            <a:extLst>
              <a:ext uri="{FF2B5EF4-FFF2-40B4-BE49-F238E27FC236}">
                <a16:creationId xmlns:a16="http://schemas.microsoft.com/office/drawing/2014/main" id="{A511FE8E-7040-4E78-92F8-A5FEA386C21D}"/>
              </a:ext>
            </a:extLst>
          </p:cNvPr>
          <p:cNvCxnSpPr>
            <a:cxnSpLocks/>
            <a:stCxn id="27" idx="3"/>
            <a:endCxn id="448" idx="1"/>
          </p:cNvCxnSpPr>
          <p:nvPr/>
        </p:nvCxnSpPr>
        <p:spPr>
          <a:xfrm>
            <a:off x="5468041" y="327222"/>
            <a:ext cx="489884" cy="795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>
            <a:extLst>
              <a:ext uri="{FF2B5EF4-FFF2-40B4-BE49-F238E27FC236}">
                <a16:creationId xmlns:a16="http://schemas.microsoft.com/office/drawing/2014/main" id="{9DAC6173-655E-4812-A0ED-511EE7E6747C}"/>
              </a:ext>
            </a:extLst>
          </p:cNvPr>
          <p:cNvSpPr/>
          <p:nvPr/>
        </p:nvSpPr>
        <p:spPr>
          <a:xfrm>
            <a:off x="5957925" y="1302496"/>
            <a:ext cx="626051" cy="253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Mod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0" name="连接符: 肘形 459">
            <a:extLst>
              <a:ext uri="{FF2B5EF4-FFF2-40B4-BE49-F238E27FC236}">
                <a16:creationId xmlns:a16="http://schemas.microsoft.com/office/drawing/2014/main" id="{C2FAB69E-4CE4-4D8E-899F-F1437B338000}"/>
              </a:ext>
            </a:extLst>
          </p:cNvPr>
          <p:cNvCxnSpPr>
            <a:cxnSpLocks/>
            <a:stCxn id="27" idx="3"/>
            <a:endCxn id="459" idx="1"/>
          </p:cNvCxnSpPr>
          <p:nvPr/>
        </p:nvCxnSpPr>
        <p:spPr>
          <a:xfrm>
            <a:off x="5468041" y="327222"/>
            <a:ext cx="489884" cy="1102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>
            <a:extLst>
              <a:ext uri="{FF2B5EF4-FFF2-40B4-BE49-F238E27FC236}">
                <a16:creationId xmlns:a16="http://schemas.microsoft.com/office/drawing/2014/main" id="{FD7D3973-D31D-4F6C-B600-876661C574F2}"/>
              </a:ext>
            </a:extLst>
          </p:cNvPr>
          <p:cNvSpPr/>
          <p:nvPr/>
        </p:nvSpPr>
        <p:spPr>
          <a:xfrm>
            <a:off x="5704566" y="1961488"/>
            <a:ext cx="955948" cy="2506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GreaterEq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2871A8F4-4E90-4470-B1AD-160FB8A2ADCA}"/>
              </a:ext>
            </a:extLst>
          </p:cNvPr>
          <p:cNvSpPr/>
          <p:nvPr/>
        </p:nvSpPr>
        <p:spPr>
          <a:xfrm>
            <a:off x="5704566" y="2272855"/>
            <a:ext cx="809196" cy="253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Less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23CB84AB-8270-46DD-AE0C-C1053375CD6E}"/>
              </a:ext>
            </a:extLst>
          </p:cNvPr>
          <p:cNvSpPr/>
          <p:nvPr/>
        </p:nvSpPr>
        <p:spPr>
          <a:xfrm>
            <a:off x="5704566" y="2584222"/>
            <a:ext cx="809196" cy="253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LessEq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84" name="连接符: 肘形 483">
            <a:extLst>
              <a:ext uri="{FF2B5EF4-FFF2-40B4-BE49-F238E27FC236}">
                <a16:creationId xmlns:a16="http://schemas.microsoft.com/office/drawing/2014/main" id="{8CBD9F8E-895C-4151-8466-003EC6BC033F}"/>
              </a:ext>
            </a:extLst>
          </p:cNvPr>
          <p:cNvCxnSpPr>
            <a:cxnSpLocks/>
            <a:stCxn id="8" idx="3"/>
            <a:endCxn id="481" idx="1"/>
          </p:cNvCxnSpPr>
          <p:nvPr/>
        </p:nvCxnSpPr>
        <p:spPr>
          <a:xfrm>
            <a:off x="5307510" y="1903151"/>
            <a:ext cx="397056" cy="183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连接符: 肘形 486">
            <a:extLst>
              <a:ext uri="{FF2B5EF4-FFF2-40B4-BE49-F238E27FC236}">
                <a16:creationId xmlns:a16="http://schemas.microsoft.com/office/drawing/2014/main" id="{2D408CFA-4860-4DBC-A348-622EAA215B46}"/>
              </a:ext>
            </a:extLst>
          </p:cNvPr>
          <p:cNvCxnSpPr>
            <a:cxnSpLocks/>
            <a:stCxn id="8" idx="3"/>
            <a:endCxn id="482" idx="1"/>
          </p:cNvCxnSpPr>
          <p:nvPr/>
        </p:nvCxnSpPr>
        <p:spPr>
          <a:xfrm>
            <a:off x="5307510" y="1903151"/>
            <a:ext cx="397056" cy="496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连接符: 肘形 489">
            <a:extLst>
              <a:ext uri="{FF2B5EF4-FFF2-40B4-BE49-F238E27FC236}">
                <a16:creationId xmlns:a16="http://schemas.microsoft.com/office/drawing/2014/main" id="{0ACB5DCB-00A2-420F-8507-EBDB5B794FE2}"/>
              </a:ext>
            </a:extLst>
          </p:cNvPr>
          <p:cNvCxnSpPr>
            <a:cxnSpLocks/>
            <a:stCxn id="8" idx="3"/>
            <a:endCxn id="483" idx="1"/>
          </p:cNvCxnSpPr>
          <p:nvPr/>
        </p:nvCxnSpPr>
        <p:spPr>
          <a:xfrm>
            <a:off x="5307510" y="1903151"/>
            <a:ext cx="397056" cy="807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矩形 497">
            <a:extLst>
              <a:ext uri="{FF2B5EF4-FFF2-40B4-BE49-F238E27FC236}">
                <a16:creationId xmlns:a16="http://schemas.microsoft.com/office/drawing/2014/main" id="{019AC5B0-B74F-4A67-BFFE-ACCDC3D5F998}"/>
              </a:ext>
            </a:extLst>
          </p:cNvPr>
          <p:cNvSpPr/>
          <p:nvPr/>
        </p:nvSpPr>
        <p:spPr>
          <a:xfrm>
            <a:off x="100598" y="2003579"/>
            <a:ext cx="1250326" cy="525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Env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7C81803B-9C67-4061-BE24-CECC1E6B6D25}"/>
              </a:ext>
            </a:extLst>
          </p:cNvPr>
          <p:cNvSpPr/>
          <p:nvPr/>
        </p:nvSpPr>
        <p:spPr>
          <a:xfrm>
            <a:off x="6824085" y="59520"/>
            <a:ext cx="1250326" cy="525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Value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00" name="矩形 499">
            <a:extLst>
              <a:ext uri="{FF2B5EF4-FFF2-40B4-BE49-F238E27FC236}">
                <a16:creationId xmlns:a16="http://schemas.microsoft.com/office/drawing/2014/main" id="{33EEE354-F9E4-4387-8CE7-24E7B2BF3621}"/>
              </a:ext>
            </a:extLst>
          </p:cNvPr>
          <p:cNvSpPr/>
          <p:nvPr/>
        </p:nvSpPr>
        <p:spPr>
          <a:xfrm>
            <a:off x="8658822" y="16679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FunValue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9F1E6AD9-3951-41D2-A42B-4BF98EA0C09B}"/>
              </a:ext>
            </a:extLst>
          </p:cNvPr>
          <p:cNvSpPr/>
          <p:nvPr/>
        </p:nvSpPr>
        <p:spPr>
          <a:xfrm>
            <a:off x="8658822" y="627984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UnitValue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569A67F8-FA9E-4196-B81E-4C1A86B288AE}"/>
              </a:ext>
            </a:extLst>
          </p:cNvPr>
          <p:cNvSpPr/>
          <p:nvPr/>
        </p:nvSpPr>
        <p:spPr>
          <a:xfrm>
            <a:off x="8658822" y="1089176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RefValue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3" name="矩形 502">
            <a:extLst>
              <a:ext uri="{FF2B5EF4-FFF2-40B4-BE49-F238E27FC236}">
                <a16:creationId xmlns:a16="http://schemas.microsoft.com/office/drawing/2014/main" id="{ABCB82B9-B26B-4DD8-BB23-84B482B00965}"/>
              </a:ext>
            </a:extLst>
          </p:cNvPr>
          <p:cNvSpPr/>
          <p:nvPr/>
        </p:nvSpPr>
        <p:spPr>
          <a:xfrm>
            <a:off x="8658822" y="1550368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RecValue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4" name="矩形 503">
            <a:extLst>
              <a:ext uri="{FF2B5EF4-FFF2-40B4-BE49-F238E27FC236}">
                <a16:creationId xmlns:a16="http://schemas.microsoft.com/office/drawing/2014/main" id="{329F4244-7641-4811-AB48-0471063CE6B8}"/>
              </a:ext>
            </a:extLst>
          </p:cNvPr>
          <p:cNvSpPr/>
          <p:nvPr/>
        </p:nvSpPr>
        <p:spPr>
          <a:xfrm>
            <a:off x="8658822" y="2011560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PairValue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5" name="矩形 504">
            <a:extLst>
              <a:ext uri="{FF2B5EF4-FFF2-40B4-BE49-F238E27FC236}">
                <a16:creationId xmlns:a16="http://schemas.microsoft.com/office/drawing/2014/main" id="{42AE6A45-7FE1-47B8-B5C7-623F6DDD53EA}"/>
              </a:ext>
            </a:extLst>
          </p:cNvPr>
          <p:cNvSpPr/>
          <p:nvPr/>
        </p:nvSpPr>
        <p:spPr>
          <a:xfrm>
            <a:off x="8658822" y="247275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NilValue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25128211-F979-4FD3-948B-33C6A8E9A1BE}"/>
              </a:ext>
            </a:extLst>
          </p:cNvPr>
          <p:cNvSpPr/>
          <p:nvPr/>
        </p:nvSpPr>
        <p:spPr>
          <a:xfrm>
            <a:off x="8658823" y="2933944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IntValue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7" name="矩形 506">
            <a:extLst>
              <a:ext uri="{FF2B5EF4-FFF2-40B4-BE49-F238E27FC236}">
                <a16:creationId xmlns:a16="http://schemas.microsoft.com/office/drawing/2014/main" id="{6E241BEE-E07B-495A-8414-87A1F059306F}"/>
              </a:ext>
            </a:extLst>
          </p:cNvPr>
          <p:cNvSpPr/>
          <p:nvPr/>
        </p:nvSpPr>
        <p:spPr>
          <a:xfrm>
            <a:off x="8646260" y="3856328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ConsValue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8" name="矩形 507">
            <a:extLst>
              <a:ext uri="{FF2B5EF4-FFF2-40B4-BE49-F238E27FC236}">
                <a16:creationId xmlns:a16="http://schemas.microsoft.com/office/drawing/2014/main" id="{8AACCC66-3917-478E-A7EF-EB6C13F7C4F7}"/>
              </a:ext>
            </a:extLst>
          </p:cNvPr>
          <p:cNvSpPr/>
          <p:nvPr/>
        </p:nvSpPr>
        <p:spPr>
          <a:xfrm>
            <a:off x="8658822" y="3395136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BoolValue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09" name="连接符: 肘形 508">
            <a:extLst>
              <a:ext uri="{FF2B5EF4-FFF2-40B4-BE49-F238E27FC236}">
                <a16:creationId xmlns:a16="http://schemas.microsoft.com/office/drawing/2014/main" id="{997DC11D-C3A6-481F-B424-3583725575DE}"/>
              </a:ext>
            </a:extLst>
          </p:cNvPr>
          <p:cNvCxnSpPr>
            <a:cxnSpLocks/>
            <a:stCxn id="499" idx="3"/>
            <a:endCxn id="500" idx="1"/>
          </p:cNvCxnSpPr>
          <p:nvPr/>
        </p:nvCxnSpPr>
        <p:spPr>
          <a:xfrm>
            <a:off x="8074411" y="322059"/>
            <a:ext cx="58441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连接符: 肘形 511">
            <a:extLst>
              <a:ext uri="{FF2B5EF4-FFF2-40B4-BE49-F238E27FC236}">
                <a16:creationId xmlns:a16="http://schemas.microsoft.com/office/drawing/2014/main" id="{0BA9C7DA-6B43-4534-9F4A-C6F70DF24A7E}"/>
              </a:ext>
            </a:extLst>
          </p:cNvPr>
          <p:cNvCxnSpPr>
            <a:cxnSpLocks/>
            <a:stCxn id="499" idx="3"/>
            <a:endCxn id="501" idx="1"/>
          </p:cNvCxnSpPr>
          <p:nvPr/>
        </p:nvCxnSpPr>
        <p:spPr>
          <a:xfrm>
            <a:off x="8074411" y="322059"/>
            <a:ext cx="584411" cy="461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连接符: 肘形 514">
            <a:extLst>
              <a:ext uri="{FF2B5EF4-FFF2-40B4-BE49-F238E27FC236}">
                <a16:creationId xmlns:a16="http://schemas.microsoft.com/office/drawing/2014/main" id="{EF365582-ED7C-4E67-9090-D7A5AED74ED9}"/>
              </a:ext>
            </a:extLst>
          </p:cNvPr>
          <p:cNvCxnSpPr>
            <a:cxnSpLocks/>
            <a:stCxn id="499" idx="3"/>
            <a:endCxn id="502" idx="1"/>
          </p:cNvCxnSpPr>
          <p:nvPr/>
        </p:nvCxnSpPr>
        <p:spPr>
          <a:xfrm>
            <a:off x="8074411" y="322059"/>
            <a:ext cx="584411" cy="922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连接符: 肘形 517">
            <a:extLst>
              <a:ext uri="{FF2B5EF4-FFF2-40B4-BE49-F238E27FC236}">
                <a16:creationId xmlns:a16="http://schemas.microsoft.com/office/drawing/2014/main" id="{B44C5773-2430-4E79-A129-88DBC8AE3F16}"/>
              </a:ext>
            </a:extLst>
          </p:cNvPr>
          <p:cNvCxnSpPr>
            <a:cxnSpLocks/>
            <a:stCxn id="499" idx="3"/>
            <a:endCxn id="503" idx="1"/>
          </p:cNvCxnSpPr>
          <p:nvPr/>
        </p:nvCxnSpPr>
        <p:spPr>
          <a:xfrm>
            <a:off x="8074411" y="322059"/>
            <a:ext cx="584411" cy="1383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连接符: 肘形 520">
            <a:extLst>
              <a:ext uri="{FF2B5EF4-FFF2-40B4-BE49-F238E27FC236}">
                <a16:creationId xmlns:a16="http://schemas.microsoft.com/office/drawing/2014/main" id="{8374AB4C-0901-4B4C-90BF-DF669BF3BC61}"/>
              </a:ext>
            </a:extLst>
          </p:cNvPr>
          <p:cNvCxnSpPr>
            <a:cxnSpLocks/>
            <a:stCxn id="499" idx="3"/>
            <a:endCxn id="504" idx="1"/>
          </p:cNvCxnSpPr>
          <p:nvPr/>
        </p:nvCxnSpPr>
        <p:spPr>
          <a:xfrm>
            <a:off x="8074411" y="322059"/>
            <a:ext cx="584411" cy="1844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连接符: 肘形 523">
            <a:extLst>
              <a:ext uri="{FF2B5EF4-FFF2-40B4-BE49-F238E27FC236}">
                <a16:creationId xmlns:a16="http://schemas.microsoft.com/office/drawing/2014/main" id="{CC91E025-D9DD-451D-AEFB-96CB0D411FAB}"/>
              </a:ext>
            </a:extLst>
          </p:cNvPr>
          <p:cNvCxnSpPr>
            <a:cxnSpLocks/>
            <a:stCxn id="499" idx="3"/>
            <a:endCxn id="505" idx="1"/>
          </p:cNvCxnSpPr>
          <p:nvPr/>
        </p:nvCxnSpPr>
        <p:spPr>
          <a:xfrm>
            <a:off x="8074411" y="322059"/>
            <a:ext cx="584411" cy="2305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连接符: 肘形 526">
            <a:extLst>
              <a:ext uri="{FF2B5EF4-FFF2-40B4-BE49-F238E27FC236}">
                <a16:creationId xmlns:a16="http://schemas.microsoft.com/office/drawing/2014/main" id="{14E6044D-C7AC-4628-9718-B04D6D94EEFB}"/>
              </a:ext>
            </a:extLst>
          </p:cNvPr>
          <p:cNvCxnSpPr>
            <a:cxnSpLocks/>
            <a:stCxn id="499" idx="3"/>
            <a:endCxn id="506" idx="1"/>
          </p:cNvCxnSpPr>
          <p:nvPr/>
        </p:nvCxnSpPr>
        <p:spPr>
          <a:xfrm>
            <a:off x="8074411" y="322059"/>
            <a:ext cx="584412" cy="2767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连接符: 肘形 529">
            <a:extLst>
              <a:ext uri="{FF2B5EF4-FFF2-40B4-BE49-F238E27FC236}">
                <a16:creationId xmlns:a16="http://schemas.microsoft.com/office/drawing/2014/main" id="{8C66A81B-89C7-4D89-94F0-2B2CB6032B1A}"/>
              </a:ext>
            </a:extLst>
          </p:cNvPr>
          <p:cNvCxnSpPr>
            <a:cxnSpLocks/>
            <a:stCxn id="499" idx="3"/>
            <a:endCxn id="508" idx="1"/>
          </p:cNvCxnSpPr>
          <p:nvPr/>
        </p:nvCxnSpPr>
        <p:spPr>
          <a:xfrm>
            <a:off x="8074411" y="322059"/>
            <a:ext cx="584411" cy="3228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连接符: 肘形 532">
            <a:extLst>
              <a:ext uri="{FF2B5EF4-FFF2-40B4-BE49-F238E27FC236}">
                <a16:creationId xmlns:a16="http://schemas.microsoft.com/office/drawing/2014/main" id="{84BA2C05-D8F1-4CB3-8251-1659CFCBB464}"/>
              </a:ext>
            </a:extLst>
          </p:cNvPr>
          <p:cNvCxnSpPr>
            <a:cxnSpLocks/>
            <a:stCxn id="499" idx="3"/>
            <a:endCxn id="507" idx="1"/>
          </p:cNvCxnSpPr>
          <p:nvPr/>
        </p:nvCxnSpPr>
        <p:spPr>
          <a:xfrm>
            <a:off x="8074411" y="322059"/>
            <a:ext cx="571849" cy="368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矩形 617">
            <a:extLst>
              <a:ext uri="{FF2B5EF4-FFF2-40B4-BE49-F238E27FC236}">
                <a16:creationId xmlns:a16="http://schemas.microsoft.com/office/drawing/2014/main" id="{68EF4EE0-CBCF-4412-BBA8-B7723F83AE32}"/>
              </a:ext>
            </a:extLst>
          </p:cNvPr>
          <p:cNvSpPr/>
          <p:nvPr/>
        </p:nvSpPr>
        <p:spPr>
          <a:xfrm>
            <a:off x="4498859" y="3586065"/>
            <a:ext cx="9707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AndAlso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9" name="矩形 618">
            <a:extLst>
              <a:ext uri="{FF2B5EF4-FFF2-40B4-BE49-F238E27FC236}">
                <a16:creationId xmlns:a16="http://schemas.microsoft.com/office/drawing/2014/main" id="{6F7C3090-BD93-4C10-AA4A-B9DD28AF1DB3}"/>
              </a:ext>
            </a:extLst>
          </p:cNvPr>
          <p:cNvSpPr/>
          <p:nvPr/>
        </p:nvSpPr>
        <p:spPr>
          <a:xfrm>
            <a:off x="4497263" y="3984302"/>
            <a:ext cx="9707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OrElse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21" name="矩形 620">
            <a:extLst>
              <a:ext uri="{FF2B5EF4-FFF2-40B4-BE49-F238E27FC236}">
                <a16:creationId xmlns:a16="http://schemas.microsoft.com/office/drawing/2014/main" id="{D44ED082-31AC-4FF7-898C-6D4BBC5D5D5E}"/>
              </a:ext>
            </a:extLst>
          </p:cNvPr>
          <p:cNvSpPr/>
          <p:nvPr/>
        </p:nvSpPr>
        <p:spPr>
          <a:xfrm>
            <a:off x="3510193" y="6030696"/>
            <a:ext cx="6888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5" name="矩形 654">
            <a:extLst>
              <a:ext uri="{FF2B5EF4-FFF2-40B4-BE49-F238E27FC236}">
                <a16:creationId xmlns:a16="http://schemas.microsoft.com/office/drawing/2014/main" id="{821991E6-21A6-454B-959A-D1285FF57ADA}"/>
              </a:ext>
            </a:extLst>
          </p:cNvPr>
          <p:cNvSpPr/>
          <p:nvPr/>
        </p:nvSpPr>
        <p:spPr>
          <a:xfrm>
            <a:off x="4497263" y="2140131"/>
            <a:ext cx="9707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7" name="矩形 656">
            <a:extLst>
              <a:ext uri="{FF2B5EF4-FFF2-40B4-BE49-F238E27FC236}">
                <a16:creationId xmlns:a16="http://schemas.microsoft.com/office/drawing/2014/main" id="{DC8D20F7-B3AC-4EBF-8987-3CBA6969505F}"/>
              </a:ext>
            </a:extLst>
          </p:cNvPr>
          <p:cNvSpPr/>
          <p:nvPr/>
        </p:nvSpPr>
        <p:spPr>
          <a:xfrm>
            <a:off x="2170204" y="3494612"/>
            <a:ext cx="525895" cy="2491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Unit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64" name="矩形 663">
            <a:extLst>
              <a:ext uri="{FF2B5EF4-FFF2-40B4-BE49-F238E27FC236}">
                <a16:creationId xmlns:a16="http://schemas.microsoft.com/office/drawing/2014/main" id="{023B4A21-D5E9-490B-AA24-A6A988E60B92}"/>
              </a:ext>
            </a:extLst>
          </p:cNvPr>
          <p:cNvSpPr/>
          <p:nvPr/>
        </p:nvSpPr>
        <p:spPr>
          <a:xfrm>
            <a:off x="3510193" y="5028081"/>
            <a:ext cx="529081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65" name="矩形 664">
            <a:extLst>
              <a:ext uri="{FF2B5EF4-FFF2-40B4-BE49-F238E27FC236}">
                <a16:creationId xmlns:a16="http://schemas.microsoft.com/office/drawing/2014/main" id="{CE9C4CD1-11D7-43EF-A208-95BA499F968A}"/>
              </a:ext>
            </a:extLst>
          </p:cNvPr>
          <p:cNvSpPr/>
          <p:nvPr/>
        </p:nvSpPr>
        <p:spPr>
          <a:xfrm>
            <a:off x="4496180" y="2549580"/>
            <a:ext cx="9707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Pair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70" name="矩形 669">
            <a:extLst>
              <a:ext uri="{FF2B5EF4-FFF2-40B4-BE49-F238E27FC236}">
                <a16:creationId xmlns:a16="http://schemas.microsoft.com/office/drawing/2014/main" id="{B02E5CDD-FDF8-4A53-A85A-81F8A1809B20}"/>
              </a:ext>
            </a:extLst>
          </p:cNvPr>
          <p:cNvSpPr/>
          <p:nvPr/>
        </p:nvSpPr>
        <p:spPr>
          <a:xfrm>
            <a:off x="3510193" y="5362742"/>
            <a:ext cx="6888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Neg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0" name="矩形 679">
            <a:extLst>
              <a:ext uri="{FF2B5EF4-FFF2-40B4-BE49-F238E27FC236}">
                <a16:creationId xmlns:a16="http://schemas.microsoft.com/office/drawing/2014/main" id="{37338610-5437-435F-ADC5-41E69570F689}"/>
              </a:ext>
            </a:extLst>
          </p:cNvPr>
          <p:cNvSpPr/>
          <p:nvPr/>
        </p:nvSpPr>
        <p:spPr>
          <a:xfrm>
            <a:off x="10446331" y="166792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1" name="矩形 680">
            <a:extLst>
              <a:ext uri="{FF2B5EF4-FFF2-40B4-BE49-F238E27FC236}">
                <a16:creationId xmlns:a16="http://schemas.microsoft.com/office/drawing/2014/main" id="{1DE4ED2E-5110-490C-9C4C-DB1299AE7E8B}"/>
              </a:ext>
            </a:extLst>
          </p:cNvPr>
          <p:cNvSpPr/>
          <p:nvPr/>
        </p:nvSpPr>
        <p:spPr>
          <a:xfrm>
            <a:off x="10439985" y="539872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snd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2" name="矩形 681">
            <a:extLst>
              <a:ext uri="{FF2B5EF4-FFF2-40B4-BE49-F238E27FC236}">
                <a16:creationId xmlns:a16="http://schemas.microsoft.com/office/drawing/2014/main" id="{EE0351C8-FA92-4A7A-9AA9-E6A2FFDF5EB6}"/>
              </a:ext>
            </a:extLst>
          </p:cNvPr>
          <p:cNvSpPr/>
          <p:nvPr/>
        </p:nvSpPr>
        <p:spPr>
          <a:xfrm>
            <a:off x="10439985" y="921828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hd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3" name="矩形 682">
            <a:extLst>
              <a:ext uri="{FF2B5EF4-FFF2-40B4-BE49-F238E27FC236}">
                <a16:creationId xmlns:a16="http://schemas.microsoft.com/office/drawing/2014/main" id="{8A40A8C0-EBCF-4FA6-B617-B113DD52E27C}"/>
              </a:ext>
            </a:extLst>
          </p:cNvPr>
          <p:cNvSpPr/>
          <p:nvPr/>
        </p:nvSpPr>
        <p:spPr>
          <a:xfrm>
            <a:off x="10433769" y="1296862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4" name="连接符: 肘形 683">
            <a:extLst>
              <a:ext uri="{FF2B5EF4-FFF2-40B4-BE49-F238E27FC236}">
                <a16:creationId xmlns:a16="http://schemas.microsoft.com/office/drawing/2014/main" id="{98618859-7114-4A3A-B264-2D21A48F75B8}"/>
              </a:ext>
            </a:extLst>
          </p:cNvPr>
          <p:cNvCxnSpPr>
            <a:cxnSpLocks/>
            <a:stCxn id="500" idx="3"/>
            <a:endCxn id="680" idx="1"/>
          </p:cNvCxnSpPr>
          <p:nvPr/>
        </p:nvCxnSpPr>
        <p:spPr>
          <a:xfrm>
            <a:off x="9686953" y="322059"/>
            <a:ext cx="75937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连接符: 肘形 686">
            <a:extLst>
              <a:ext uri="{FF2B5EF4-FFF2-40B4-BE49-F238E27FC236}">
                <a16:creationId xmlns:a16="http://schemas.microsoft.com/office/drawing/2014/main" id="{57CCDAD5-76EA-4CCB-B9C6-4F2215516B55}"/>
              </a:ext>
            </a:extLst>
          </p:cNvPr>
          <p:cNvCxnSpPr>
            <a:cxnSpLocks/>
            <a:stCxn id="500" idx="3"/>
            <a:endCxn id="681" idx="1"/>
          </p:cNvCxnSpPr>
          <p:nvPr/>
        </p:nvCxnSpPr>
        <p:spPr>
          <a:xfrm>
            <a:off x="9686953" y="322059"/>
            <a:ext cx="753032" cy="373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连接符: 肘形 689">
            <a:extLst>
              <a:ext uri="{FF2B5EF4-FFF2-40B4-BE49-F238E27FC236}">
                <a16:creationId xmlns:a16="http://schemas.microsoft.com/office/drawing/2014/main" id="{877A8BCF-BE05-40BF-856E-B9D5429E4AF4}"/>
              </a:ext>
            </a:extLst>
          </p:cNvPr>
          <p:cNvCxnSpPr>
            <a:cxnSpLocks/>
            <a:stCxn id="500" idx="3"/>
            <a:endCxn id="682" idx="1"/>
          </p:cNvCxnSpPr>
          <p:nvPr/>
        </p:nvCxnSpPr>
        <p:spPr>
          <a:xfrm>
            <a:off x="9686953" y="322059"/>
            <a:ext cx="753032" cy="755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连接符: 肘形 692">
            <a:extLst>
              <a:ext uri="{FF2B5EF4-FFF2-40B4-BE49-F238E27FC236}">
                <a16:creationId xmlns:a16="http://schemas.microsoft.com/office/drawing/2014/main" id="{5F695AD8-977B-42E4-ACEC-560933581346}"/>
              </a:ext>
            </a:extLst>
          </p:cNvPr>
          <p:cNvCxnSpPr>
            <a:cxnSpLocks/>
            <a:stCxn id="500" idx="3"/>
            <a:endCxn id="683" idx="1"/>
          </p:cNvCxnSpPr>
          <p:nvPr/>
        </p:nvCxnSpPr>
        <p:spPr>
          <a:xfrm>
            <a:off x="9686953" y="322059"/>
            <a:ext cx="746816" cy="11300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矩形 701">
            <a:extLst>
              <a:ext uri="{FF2B5EF4-FFF2-40B4-BE49-F238E27FC236}">
                <a16:creationId xmlns:a16="http://schemas.microsoft.com/office/drawing/2014/main" id="{E15CB855-DD9E-4B09-AE73-D692CEA4872F}"/>
              </a:ext>
            </a:extLst>
          </p:cNvPr>
          <p:cNvSpPr/>
          <p:nvPr/>
        </p:nvSpPr>
        <p:spPr>
          <a:xfrm>
            <a:off x="10433768" y="1801417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iszero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03" name="矩形 702">
            <a:extLst>
              <a:ext uri="{FF2B5EF4-FFF2-40B4-BE49-F238E27FC236}">
                <a16:creationId xmlns:a16="http://schemas.microsoft.com/office/drawing/2014/main" id="{2358F5E8-90C6-4BF0-8384-CA03DE9BFB0C}"/>
              </a:ext>
            </a:extLst>
          </p:cNvPr>
          <p:cNvSpPr/>
          <p:nvPr/>
        </p:nvSpPr>
        <p:spPr>
          <a:xfrm>
            <a:off x="10430186" y="2195231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pred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04" name="矩形 703">
            <a:extLst>
              <a:ext uri="{FF2B5EF4-FFF2-40B4-BE49-F238E27FC236}">
                <a16:creationId xmlns:a16="http://schemas.microsoft.com/office/drawing/2014/main" id="{23E0B00E-8D9F-4B63-850B-F4362DE9C620}"/>
              </a:ext>
            </a:extLst>
          </p:cNvPr>
          <p:cNvSpPr/>
          <p:nvPr/>
        </p:nvSpPr>
        <p:spPr>
          <a:xfrm>
            <a:off x="10439985" y="2590235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succ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05" name="连接符: 肘形 704">
            <a:extLst>
              <a:ext uri="{FF2B5EF4-FFF2-40B4-BE49-F238E27FC236}">
                <a16:creationId xmlns:a16="http://schemas.microsoft.com/office/drawing/2014/main" id="{138CF3E0-2AD3-4B44-8CAD-475CFDB02546}"/>
              </a:ext>
            </a:extLst>
          </p:cNvPr>
          <p:cNvCxnSpPr>
            <a:cxnSpLocks/>
            <a:stCxn id="500" idx="3"/>
            <a:endCxn id="702" idx="1"/>
          </p:cNvCxnSpPr>
          <p:nvPr/>
        </p:nvCxnSpPr>
        <p:spPr>
          <a:xfrm>
            <a:off x="9686953" y="322059"/>
            <a:ext cx="746815" cy="1634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连接符: 肘形 707">
            <a:extLst>
              <a:ext uri="{FF2B5EF4-FFF2-40B4-BE49-F238E27FC236}">
                <a16:creationId xmlns:a16="http://schemas.microsoft.com/office/drawing/2014/main" id="{9B9A8EDD-66AC-40BC-8F83-C52D3247FA4E}"/>
              </a:ext>
            </a:extLst>
          </p:cNvPr>
          <p:cNvCxnSpPr>
            <a:cxnSpLocks/>
            <a:stCxn id="500" idx="3"/>
            <a:endCxn id="703" idx="1"/>
          </p:cNvCxnSpPr>
          <p:nvPr/>
        </p:nvCxnSpPr>
        <p:spPr>
          <a:xfrm>
            <a:off x="9686953" y="322059"/>
            <a:ext cx="743233" cy="2028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连接符: 肘形 710">
            <a:extLst>
              <a:ext uri="{FF2B5EF4-FFF2-40B4-BE49-F238E27FC236}">
                <a16:creationId xmlns:a16="http://schemas.microsoft.com/office/drawing/2014/main" id="{BEF66E73-A582-40BF-8D2C-04CA02294348}"/>
              </a:ext>
            </a:extLst>
          </p:cNvPr>
          <p:cNvCxnSpPr>
            <a:cxnSpLocks/>
            <a:stCxn id="500" idx="3"/>
            <a:endCxn id="704" idx="1"/>
          </p:cNvCxnSpPr>
          <p:nvPr/>
        </p:nvCxnSpPr>
        <p:spPr>
          <a:xfrm>
            <a:off x="9686953" y="322059"/>
            <a:ext cx="753032" cy="2423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矩形 736">
            <a:extLst>
              <a:ext uri="{FF2B5EF4-FFF2-40B4-BE49-F238E27FC236}">
                <a16:creationId xmlns:a16="http://schemas.microsoft.com/office/drawing/2014/main" id="{935B76E4-9C31-4CD7-8D54-DD12BB93C1DC}"/>
              </a:ext>
            </a:extLst>
          </p:cNvPr>
          <p:cNvSpPr/>
          <p:nvPr/>
        </p:nvSpPr>
        <p:spPr>
          <a:xfrm>
            <a:off x="6854661" y="4348878"/>
            <a:ext cx="1250326" cy="525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Type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38" name="矩形 737">
            <a:extLst>
              <a:ext uri="{FF2B5EF4-FFF2-40B4-BE49-F238E27FC236}">
                <a16:creationId xmlns:a16="http://schemas.microsoft.com/office/drawing/2014/main" id="{BC56FD61-E006-44D3-AB40-2FF6ADE139BF}"/>
              </a:ext>
            </a:extLst>
          </p:cNvPr>
          <p:cNvSpPr/>
          <p:nvPr/>
        </p:nvSpPr>
        <p:spPr>
          <a:xfrm>
            <a:off x="10562785" y="606417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IntType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849B944-0141-4978-9E95-036D85518DEE}"/>
              </a:ext>
            </a:extLst>
          </p:cNvPr>
          <p:cNvSpPr/>
          <p:nvPr/>
        </p:nvSpPr>
        <p:spPr>
          <a:xfrm>
            <a:off x="10562786" y="4859378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PairType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E9CE8215-BD98-4489-9052-0D187EAC4794}"/>
              </a:ext>
            </a:extLst>
          </p:cNvPr>
          <p:cNvSpPr/>
          <p:nvPr/>
        </p:nvSpPr>
        <p:spPr>
          <a:xfrm>
            <a:off x="10562786" y="5659885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RefType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1" name="矩形 740">
            <a:extLst>
              <a:ext uri="{FF2B5EF4-FFF2-40B4-BE49-F238E27FC236}">
                <a16:creationId xmlns:a16="http://schemas.microsoft.com/office/drawing/2014/main" id="{4C6762F1-385A-480B-B0C7-2E5163C95431}"/>
              </a:ext>
            </a:extLst>
          </p:cNvPr>
          <p:cNvSpPr/>
          <p:nvPr/>
        </p:nvSpPr>
        <p:spPr>
          <a:xfrm>
            <a:off x="10562786" y="4458208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UnitType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2" name="矩形 741">
            <a:extLst>
              <a:ext uri="{FF2B5EF4-FFF2-40B4-BE49-F238E27FC236}">
                <a16:creationId xmlns:a16="http://schemas.microsoft.com/office/drawing/2014/main" id="{B3D6510E-5031-4FD9-AA58-80A80CAE7739}"/>
              </a:ext>
            </a:extLst>
          </p:cNvPr>
          <p:cNvSpPr/>
          <p:nvPr/>
        </p:nvSpPr>
        <p:spPr>
          <a:xfrm>
            <a:off x="10562783" y="525890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TypeVar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3" name="矩形 742">
            <a:extLst>
              <a:ext uri="{FF2B5EF4-FFF2-40B4-BE49-F238E27FC236}">
                <a16:creationId xmlns:a16="http://schemas.microsoft.com/office/drawing/2014/main" id="{204DC6A6-969E-464B-9E95-8ACFEE89839E}"/>
              </a:ext>
            </a:extLst>
          </p:cNvPr>
          <p:cNvSpPr/>
          <p:nvPr/>
        </p:nvSpPr>
        <p:spPr>
          <a:xfrm>
            <a:off x="10562782" y="6468459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ArrowType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44" name="连接符: 肘形 743">
            <a:extLst>
              <a:ext uri="{FF2B5EF4-FFF2-40B4-BE49-F238E27FC236}">
                <a16:creationId xmlns:a16="http://schemas.microsoft.com/office/drawing/2014/main" id="{5EF00102-4BC7-46D5-B794-4EE335BB5BCA}"/>
              </a:ext>
            </a:extLst>
          </p:cNvPr>
          <p:cNvCxnSpPr>
            <a:cxnSpLocks/>
            <a:stCxn id="737" idx="3"/>
            <a:endCxn id="741" idx="1"/>
          </p:cNvCxnSpPr>
          <p:nvPr/>
        </p:nvCxnSpPr>
        <p:spPr>
          <a:xfrm>
            <a:off x="8104987" y="4611417"/>
            <a:ext cx="2457799" cy="2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连接符: 肘形 744">
            <a:extLst>
              <a:ext uri="{FF2B5EF4-FFF2-40B4-BE49-F238E27FC236}">
                <a16:creationId xmlns:a16="http://schemas.microsoft.com/office/drawing/2014/main" id="{E12020BF-C26E-4DA1-8578-055E0AF97510}"/>
              </a:ext>
            </a:extLst>
          </p:cNvPr>
          <p:cNvCxnSpPr>
            <a:cxnSpLocks/>
            <a:stCxn id="737" idx="3"/>
            <a:endCxn id="739" idx="1"/>
          </p:cNvCxnSpPr>
          <p:nvPr/>
        </p:nvCxnSpPr>
        <p:spPr>
          <a:xfrm>
            <a:off x="8104987" y="4611417"/>
            <a:ext cx="2457799" cy="403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连接符: 肘形 745">
            <a:extLst>
              <a:ext uri="{FF2B5EF4-FFF2-40B4-BE49-F238E27FC236}">
                <a16:creationId xmlns:a16="http://schemas.microsoft.com/office/drawing/2014/main" id="{A69000ED-0DB1-437E-8A4D-6FC3F66BD83E}"/>
              </a:ext>
            </a:extLst>
          </p:cNvPr>
          <p:cNvCxnSpPr>
            <a:cxnSpLocks/>
            <a:stCxn id="737" idx="3"/>
            <a:endCxn id="742" idx="1"/>
          </p:cNvCxnSpPr>
          <p:nvPr/>
        </p:nvCxnSpPr>
        <p:spPr>
          <a:xfrm>
            <a:off x="8104987" y="4611417"/>
            <a:ext cx="2457796" cy="802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连接符: 肘形 746">
            <a:extLst>
              <a:ext uri="{FF2B5EF4-FFF2-40B4-BE49-F238E27FC236}">
                <a16:creationId xmlns:a16="http://schemas.microsoft.com/office/drawing/2014/main" id="{4C14EFE2-9D0F-42E1-9EE8-94E749032CC7}"/>
              </a:ext>
            </a:extLst>
          </p:cNvPr>
          <p:cNvCxnSpPr>
            <a:cxnSpLocks/>
            <a:stCxn id="737" idx="3"/>
            <a:endCxn id="740" idx="1"/>
          </p:cNvCxnSpPr>
          <p:nvPr/>
        </p:nvCxnSpPr>
        <p:spPr>
          <a:xfrm>
            <a:off x="8104987" y="4611417"/>
            <a:ext cx="2457799" cy="1203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连接符: 肘形 747">
            <a:extLst>
              <a:ext uri="{FF2B5EF4-FFF2-40B4-BE49-F238E27FC236}">
                <a16:creationId xmlns:a16="http://schemas.microsoft.com/office/drawing/2014/main" id="{5A0091DA-3A6B-4D58-9DE6-B0F9653540BD}"/>
              </a:ext>
            </a:extLst>
          </p:cNvPr>
          <p:cNvCxnSpPr>
            <a:cxnSpLocks/>
            <a:stCxn id="737" idx="3"/>
            <a:endCxn id="738" idx="1"/>
          </p:cNvCxnSpPr>
          <p:nvPr/>
        </p:nvCxnSpPr>
        <p:spPr>
          <a:xfrm>
            <a:off x="8104987" y="4611417"/>
            <a:ext cx="2457798" cy="1608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连接符: 肘形 748">
            <a:extLst>
              <a:ext uri="{FF2B5EF4-FFF2-40B4-BE49-F238E27FC236}">
                <a16:creationId xmlns:a16="http://schemas.microsoft.com/office/drawing/2014/main" id="{94578F42-0211-497A-A101-3B55398FCC19}"/>
              </a:ext>
            </a:extLst>
          </p:cNvPr>
          <p:cNvCxnSpPr>
            <a:cxnSpLocks/>
            <a:stCxn id="737" idx="3"/>
            <a:endCxn id="743" idx="1"/>
          </p:cNvCxnSpPr>
          <p:nvPr/>
        </p:nvCxnSpPr>
        <p:spPr>
          <a:xfrm>
            <a:off x="8104987" y="4611417"/>
            <a:ext cx="2457795" cy="2012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矩形 769">
            <a:extLst>
              <a:ext uri="{FF2B5EF4-FFF2-40B4-BE49-F238E27FC236}">
                <a16:creationId xmlns:a16="http://schemas.microsoft.com/office/drawing/2014/main" id="{3AAF5038-9B7C-4B21-A579-9728C24997D9}"/>
              </a:ext>
            </a:extLst>
          </p:cNvPr>
          <p:cNvSpPr/>
          <p:nvPr/>
        </p:nvSpPr>
        <p:spPr>
          <a:xfrm>
            <a:off x="4846616" y="6283828"/>
            <a:ext cx="2550918" cy="525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TypeResult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71" name="矩形 770">
            <a:extLst>
              <a:ext uri="{FF2B5EF4-FFF2-40B4-BE49-F238E27FC236}">
                <a16:creationId xmlns:a16="http://schemas.microsoft.com/office/drawing/2014/main" id="{3CB6D734-B25F-4D57-9EDD-A3D835107064}"/>
              </a:ext>
            </a:extLst>
          </p:cNvPr>
          <p:cNvSpPr/>
          <p:nvPr/>
        </p:nvSpPr>
        <p:spPr>
          <a:xfrm>
            <a:off x="4833705" y="5021683"/>
            <a:ext cx="2550918" cy="525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Substitution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72" name="矩形 771">
            <a:extLst>
              <a:ext uri="{FF2B5EF4-FFF2-40B4-BE49-F238E27FC236}">
                <a16:creationId xmlns:a16="http://schemas.microsoft.com/office/drawing/2014/main" id="{BA3350F0-7BDF-4982-BD7B-8352C755A955}"/>
              </a:ext>
            </a:extLst>
          </p:cNvPr>
          <p:cNvSpPr/>
          <p:nvPr/>
        </p:nvSpPr>
        <p:spPr>
          <a:xfrm>
            <a:off x="4840619" y="5663398"/>
            <a:ext cx="2483974" cy="525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TypeEnv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73" name="连接符: 肘形 772">
            <a:extLst>
              <a:ext uri="{FF2B5EF4-FFF2-40B4-BE49-F238E27FC236}">
                <a16:creationId xmlns:a16="http://schemas.microsoft.com/office/drawing/2014/main" id="{A99A4C37-A098-45AA-9F8C-5F1051C166E2}"/>
              </a:ext>
            </a:extLst>
          </p:cNvPr>
          <p:cNvCxnSpPr>
            <a:cxnSpLocks/>
            <a:stCxn id="5" idx="3"/>
            <a:endCxn id="665" idx="1"/>
          </p:cNvCxnSpPr>
          <p:nvPr/>
        </p:nvCxnSpPr>
        <p:spPr>
          <a:xfrm flipV="1">
            <a:off x="3273898" y="2676449"/>
            <a:ext cx="1222282" cy="476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连接符: 肘形 785">
            <a:extLst>
              <a:ext uri="{FF2B5EF4-FFF2-40B4-BE49-F238E27FC236}">
                <a16:creationId xmlns:a16="http://schemas.microsoft.com/office/drawing/2014/main" id="{9917CA15-39C7-4047-A5C1-4A23CB8AC25B}"/>
              </a:ext>
            </a:extLst>
          </p:cNvPr>
          <p:cNvCxnSpPr>
            <a:cxnSpLocks/>
            <a:stCxn id="91" idx="3"/>
            <a:endCxn id="670" idx="1"/>
          </p:cNvCxnSpPr>
          <p:nvPr/>
        </p:nvCxnSpPr>
        <p:spPr>
          <a:xfrm flipV="1">
            <a:off x="3167396" y="5489611"/>
            <a:ext cx="342797" cy="230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连接符: 肘形 788">
            <a:extLst>
              <a:ext uri="{FF2B5EF4-FFF2-40B4-BE49-F238E27FC236}">
                <a16:creationId xmlns:a16="http://schemas.microsoft.com/office/drawing/2014/main" id="{C73CB195-7149-4CE5-A66E-989D42C4A378}"/>
              </a:ext>
            </a:extLst>
          </p:cNvPr>
          <p:cNvCxnSpPr>
            <a:cxnSpLocks/>
            <a:stCxn id="91" idx="3"/>
            <a:endCxn id="621" idx="1"/>
          </p:cNvCxnSpPr>
          <p:nvPr/>
        </p:nvCxnSpPr>
        <p:spPr>
          <a:xfrm>
            <a:off x="3167396" y="5719691"/>
            <a:ext cx="342797" cy="437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连接符: 肘形 791">
            <a:extLst>
              <a:ext uri="{FF2B5EF4-FFF2-40B4-BE49-F238E27FC236}">
                <a16:creationId xmlns:a16="http://schemas.microsoft.com/office/drawing/2014/main" id="{150E5009-B99E-471B-9018-FE56CD7E23DE}"/>
              </a:ext>
            </a:extLst>
          </p:cNvPr>
          <p:cNvCxnSpPr>
            <a:cxnSpLocks/>
            <a:stCxn id="5" idx="3"/>
            <a:endCxn id="618" idx="1"/>
          </p:cNvCxnSpPr>
          <p:nvPr/>
        </p:nvCxnSpPr>
        <p:spPr>
          <a:xfrm>
            <a:off x="3273898" y="3153347"/>
            <a:ext cx="1224961" cy="559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连接符: 肘形 794">
            <a:extLst>
              <a:ext uri="{FF2B5EF4-FFF2-40B4-BE49-F238E27FC236}">
                <a16:creationId xmlns:a16="http://schemas.microsoft.com/office/drawing/2014/main" id="{BD13D1A8-C5CA-4AD8-9872-5196B5B5C426}"/>
              </a:ext>
            </a:extLst>
          </p:cNvPr>
          <p:cNvCxnSpPr>
            <a:cxnSpLocks/>
            <a:stCxn id="5" idx="3"/>
            <a:endCxn id="619" idx="1"/>
          </p:cNvCxnSpPr>
          <p:nvPr/>
        </p:nvCxnSpPr>
        <p:spPr>
          <a:xfrm>
            <a:off x="3273898" y="3153347"/>
            <a:ext cx="1223365" cy="957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连接符: 肘形 797">
            <a:extLst>
              <a:ext uri="{FF2B5EF4-FFF2-40B4-BE49-F238E27FC236}">
                <a16:creationId xmlns:a16="http://schemas.microsoft.com/office/drawing/2014/main" id="{D411D4CD-40DC-4D30-AB80-9DDAF0EE0543}"/>
              </a:ext>
            </a:extLst>
          </p:cNvPr>
          <p:cNvCxnSpPr>
            <a:cxnSpLocks/>
            <a:stCxn id="5" idx="3"/>
            <a:endCxn id="655" idx="1"/>
          </p:cNvCxnSpPr>
          <p:nvPr/>
        </p:nvCxnSpPr>
        <p:spPr>
          <a:xfrm flipV="1">
            <a:off x="3273898" y="2267000"/>
            <a:ext cx="1223365" cy="886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连接符: 肘形 800">
            <a:extLst>
              <a:ext uri="{FF2B5EF4-FFF2-40B4-BE49-F238E27FC236}">
                <a16:creationId xmlns:a16="http://schemas.microsoft.com/office/drawing/2014/main" id="{3F2FFD1F-6A7D-40DE-916C-6F194AA67607}"/>
              </a:ext>
            </a:extLst>
          </p:cNvPr>
          <p:cNvCxnSpPr>
            <a:cxnSpLocks/>
            <a:stCxn id="91" idx="3"/>
            <a:endCxn id="664" idx="1"/>
          </p:cNvCxnSpPr>
          <p:nvPr/>
        </p:nvCxnSpPr>
        <p:spPr>
          <a:xfrm flipV="1">
            <a:off x="3167396" y="5154950"/>
            <a:ext cx="342797" cy="564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矩形 833">
            <a:extLst>
              <a:ext uri="{FF2B5EF4-FFF2-40B4-BE49-F238E27FC236}">
                <a16:creationId xmlns:a16="http://schemas.microsoft.com/office/drawing/2014/main" id="{9D36F474-E614-43AE-9316-186FE125DF6B}"/>
              </a:ext>
            </a:extLst>
          </p:cNvPr>
          <p:cNvSpPr/>
          <p:nvPr/>
        </p:nvSpPr>
        <p:spPr>
          <a:xfrm>
            <a:off x="3518726" y="4686162"/>
            <a:ext cx="6888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Deref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35" name="连接符: 肘形 834">
            <a:extLst>
              <a:ext uri="{FF2B5EF4-FFF2-40B4-BE49-F238E27FC236}">
                <a16:creationId xmlns:a16="http://schemas.microsoft.com/office/drawing/2014/main" id="{CB80DC8C-EC40-4516-8A73-8BB2F634692A}"/>
              </a:ext>
            </a:extLst>
          </p:cNvPr>
          <p:cNvCxnSpPr>
            <a:cxnSpLocks/>
            <a:stCxn id="91" idx="3"/>
            <a:endCxn id="834" idx="1"/>
          </p:cNvCxnSpPr>
          <p:nvPr/>
        </p:nvCxnSpPr>
        <p:spPr>
          <a:xfrm flipV="1">
            <a:off x="3167396" y="4813031"/>
            <a:ext cx="351330" cy="906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87846052-BFF8-4D31-A10F-AA7E55E5CC26}"/>
              </a:ext>
            </a:extLst>
          </p:cNvPr>
          <p:cNvSpPr/>
          <p:nvPr/>
        </p:nvSpPr>
        <p:spPr>
          <a:xfrm>
            <a:off x="10561770" y="4058684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ListType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E11DBAAB-4663-4EBC-B484-C6409D5E7518}"/>
              </a:ext>
            </a:extLst>
          </p:cNvPr>
          <p:cNvSpPr/>
          <p:nvPr/>
        </p:nvSpPr>
        <p:spPr>
          <a:xfrm>
            <a:off x="7826580" y="5770534"/>
            <a:ext cx="1379283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DefaultTypeEnv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ED163307-8270-47BB-9650-83A22E3A17DD}"/>
              </a:ext>
            </a:extLst>
          </p:cNvPr>
          <p:cNvSpPr/>
          <p:nvPr/>
        </p:nvSpPr>
        <p:spPr>
          <a:xfrm>
            <a:off x="10561770" y="3654397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BoolType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AA24C6AD-8A94-4B64-A51C-DF0C109D846D}"/>
              </a:ext>
            </a:extLst>
          </p:cNvPr>
          <p:cNvCxnSpPr>
            <a:cxnSpLocks/>
            <a:stCxn id="772" idx="3"/>
            <a:endCxn id="150" idx="1"/>
          </p:cNvCxnSpPr>
          <p:nvPr/>
        </p:nvCxnSpPr>
        <p:spPr>
          <a:xfrm flipV="1">
            <a:off x="7324593" y="5925801"/>
            <a:ext cx="501987" cy="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733B1551-D46E-4F8A-B15C-278305B4ADCA}"/>
              </a:ext>
            </a:extLst>
          </p:cNvPr>
          <p:cNvCxnSpPr>
            <a:cxnSpLocks/>
          </p:cNvCxnSpPr>
          <p:nvPr/>
        </p:nvCxnSpPr>
        <p:spPr>
          <a:xfrm>
            <a:off x="1343268" y="523345"/>
            <a:ext cx="826936" cy="3095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6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D1144C-3A57-4C6D-8B67-C48BC5CF9921}"/>
              </a:ext>
            </a:extLst>
          </p:cNvPr>
          <p:cNvSpPr/>
          <p:nvPr/>
        </p:nvSpPr>
        <p:spPr>
          <a:xfrm>
            <a:off x="139176" y="61575"/>
            <a:ext cx="1204092" cy="923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Expr</a:t>
            </a:r>
          </a:p>
          <a:p>
            <a:r>
              <a:rPr lang="en-US" altLang="zh-CN" sz="1100" b="1" dirty="0" err="1">
                <a:solidFill>
                  <a:schemeClr val="tx1"/>
                </a:solidFill>
              </a:rPr>
              <a:t>typecheck</a:t>
            </a:r>
            <a:r>
              <a:rPr lang="en-US" altLang="zh-CN" sz="1100" b="1" dirty="0">
                <a:solidFill>
                  <a:schemeClr val="tx1"/>
                </a:solidFill>
              </a:rPr>
              <a:t>(E)</a:t>
            </a:r>
          </a:p>
          <a:p>
            <a:r>
              <a:rPr lang="en-US" altLang="zh-CN" sz="1100" b="1" dirty="0">
                <a:solidFill>
                  <a:schemeClr val="tx1"/>
                </a:solidFill>
              </a:rPr>
              <a:t>eval(s)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2FDD71-A865-44C1-B2D3-5DE8435B38FB}"/>
              </a:ext>
            </a:extLst>
          </p:cNvPr>
          <p:cNvSpPr/>
          <p:nvPr/>
        </p:nvSpPr>
        <p:spPr>
          <a:xfrm>
            <a:off x="2139275" y="3026478"/>
            <a:ext cx="1134623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BinaryExpr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CDD786-92AC-4EDB-99D0-F6E58DD4AED8}"/>
              </a:ext>
            </a:extLst>
          </p:cNvPr>
          <p:cNvSpPr/>
          <p:nvPr/>
        </p:nvSpPr>
        <p:spPr>
          <a:xfrm>
            <a:off x="5174910" y="1789726"/>
            <a:ext cx="811330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RelExpr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09C32468-0603-49AE-87CD-BB6DD515EE8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273898" y="1916595"/>
            <a:ext cx="1901012" cy="1236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B7114E0-948B-4C30-92A4-2322C7220CC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343268" y="523345"/>
            <a:ext cx="796007" cy="2630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C9C3CB3-C9BF-4BE5-8F89-E37362B998E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273898" y="3153347"/>
            <a:ext cx="1902095" cy="148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1625616-CEC9-435D-B136-1B52F3367EC9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3273898" y="340666"/>
            <a:ext cx="1902095" cy="2812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AA94EB0-D05F-4955-8F26-78E40949794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 flipV="1">
            <a:off x="3273898" y="1499482"/>
            <a:ext cx="1901012" cy="1653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70A973C-9B92-462E-9C3F-C0A4A6FB1A61}"/>
              </a:ext>
            </a:extLst>
          </p:cNvPr>
          <p:cNvSpPr/>
          <p:nvPr/>
        </p:nvSpPr>
        <p:spPr>
          <a:xfrm>
            <a:off x="5175993" y="3175263"/>
            <a:ext cx="9707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EqExpr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29D6C4D-ED01-41AD-ABD7-60B8A3BD35C5}"/>
              </a:ext>
            </a:extLst>
          </p:cNvPr>
          <p:cNvSpPr/>
          <p:nvPr/>
        </p:nvSpPr>
        <p:spPr>
          <a:xfrm>
            <a:off x="5175993" y="213797"/>
            <a:ext cx="9707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ArithExpr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494682-1E0C-4E4B-8C4C-63ED0A061304}"/>
              </a:ext>
            </a:extLst>
          </p:cNvPr>
          <p:cNvSpPr/>
          <p:nvPr/>
        </p:nvSpPr>
        <p:spPr>
          <a:xfrm>
            <a:off x="5174910" y="1375049"/>
            <a:ext cx="529081" cy="2488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App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EC74C1-11EF-4871-AAC4-B053070DB300}"/>
              </a:ext>
            </a:extLst>
          </p:cNvPr>
          <p:cNvSpPr/>
          <p:nvPr/>
        </p:nvSpPr>
        <p:spPr>
          <a:xfrm>
            <a:off x="6636656" y="86638"/>
            <a:ext cx="529081" cy="2488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45CA74-0CE5-440E-8699-0874A02FB419}"/>
              </a:ext>
            </a:extLst>
          </p:cNvPr>
          <p:cNvSpPr/>
          <p:nvPr/>
        </p:nvSpPr>
        <p:spPr>
          <a:xfrm>
            <a:off x="6650029" y="3362869"/>
            <a:ext cx="529081" cy="2488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Neq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6AB87E-36CE-4ACA-B002-2ACE1A1A020D}"/>
              </a:ext>
            </a:extLst>
          </p:cNvPr>
          <p:cNvSpPr/>
          <p:nvPr/>
        </p:nvSpPr>
        <p:spPr>
          <a:xfrm>
            <a:off x="6636655" y="396240"/>
            <a:ext cx="529081" cy="2488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Sub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6ADBE0-50D5-4EFD-8AD6-95FBAF5B7186}"/>
              </a:ext>
            </a:extLst>
          </p:cNvPr>
          <p:cNvSpPr/>
          <p:nvPr/>
        </p:nvSpPr>
        <p:spPr>
          <a:xfrm>
            <a:off x="2139275" y="4584317"/>
            <a:ext cx="52908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Let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CC313D9-FAE1-42C1-9225-6D31616A5C00}"/>
              </a:ext>
            </a:extLst>
          </p:cNvPr>
          <p:cNvCxnSpPr>
            <a:cxnSpLocks/>
            <a:stCxn id="4" idx="3"/>
            <a:endCxn id="54" idx="1"/>
          </p:cNvCxnSpPr>
          <p:nvPr/>
        </p:nvCxnSpPr>
        <p:spPr>
          <a:xfrm>
            <a:off x="1343268" y="523345"/>
            <a:ext cx="796007" cy="4187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C1381169-AA28-40DD-A249-68557DEFEB48}"/>
              </a:ext>
            </a:extLst>
          </p:cNvPr>
          <p:cNvSpPr/>
          <p:nvPr/>
        </p:nvSpPr>
        <p:spPr>
          <a:xfrm>
            <a:off x="2139275" y="846769"/>
            <a:ext cx="611345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Loop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907F99B8-5DB0-428E-BB61-AE0EAF698904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6146771" y="3302132"/>
            <a:ext cx="503258" cy="185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7516E3E8-C1B2-45A6-99C3-C2631690EBCF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1343268" y="523345"/>
            <a:ext cx="796007" cy="4502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4E43D5CA-CAB9-4112-BD32-847E898D03F8}"/>
              </a:ext>
            </a:extLst>
          </p:cNvPr>
          <p:cNvSpPr/>
          <p:nvPr/>
        </p:nvSpPr>
        <p:spPr>
          <a:xfrm>
            <a:off x="6645276" y="2949681"/>
            <a:ext cx="529081" cy="2488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77E13442-00F7-437F-A4AA-09C496BFCEE7}"/>
              </a:ext>
            </a:extLst>
          </p:cNvPr>
          <p:cNvCxnSpPr>
            <a:cxnSpLocks/>
            <a:stCxn id="21" idx="3"/>
            <a:endCxn id="68" idx="1"/>
          </p:cNvCxnSpPr>
          <p:nvPr/>
        </p:nvCxnSpPr>
        <p:spPr>
          <a:xfrm flipV="1">
            <a:off x="6146771" y="3074114"/>
            <a:ext cx="498505" cy="228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A04F6F7D-E595-44E9-93B6-C327A7A19D4D}"/>
              </a:ext>
            </a:extLst>
          </p:cNvPr>
          <p:cNvSpPr/>
          <p:nvPr/>
        </p:nvSpPr>
        <p:spPr>
          <a:xfrm>
            <a:off x="2139275" y="3875218"/>
            <a:ext cx="130222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IntegerLiteral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6389149-FA2D-4C78-BBAB-D781219AD166}"/>
              </a:ext>
            </a:extLst>
          </p:cNvPr>
          <p:cNvCxnSpPr>
            <a:cxnSpLocks/>
            <a:stCxn id="4" idx="3"/>
            <a:endCxn id="78" idx="1"/>
          </p:cNvCxnSpPr>
          <p:nvPr/>
        </p:nvCxnSpPr>
        <p:spPr>
          <a:xfrm>
            <a:off x="1343268" y="523345"/>
            <a:ext cx="796007" cy="3478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4E018A7F-1D0B-4B1A-BB69-9E332FF1A7BE}"/>
              </a:ext>
            </a:extLst>
          </p:cNvPr>
          <p:cNvSpPr/>
          <p:nvPr/>
        </p:nvSpPr>
        <p:spPr>
          <a:xfrm>
            <a:off x="2139275" y="396477"/>
            <a:ext cx="366944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4AFA3A0A-6A82-4FD3-9B6F-6D9C77A9A89C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>
            <a:off x="1343268" y="523345"/>
            <a:ext cx="79600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33F51D7D-17FE-41C8-98FC-42F4B2C10EA1}"/>
              </a:ext>
            </a:extLst>
          </p:cNvPr>
          <p:cNvSpPr/>
          <p:nvPr/>
        </p:nvSpPr>
        <p:spPr>
          <a:xfrm>
            <a:off x="6391713" y="1672548"/>
            <a:ext cx="809196" cy="253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Greater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061F245B-4FEC-44A8-876C-23A91B7BA8E5}"/>
              </a:ext>
            </a:extLst>
          </p:cNvPr>
          <p:cNvCxnSpPr>
            <a:cxnSpLocks/>
            <a:stCxn id="8" idx="3"/>
            <a:endCxn id="86" idx="1"/>
          </p:cNvCxnSpPr>
          <p:nvPr/>
        </p:nvCxnSpPr>
        <p:spPr>
          <a:xfrm flipV="1">
            <a:off x="5986240" y="1799417"/>
            <a:ext cx="405473" cy="117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2B97CD5-698F-4511-9087-06D703D7E17C}"/>
              </a:ext>
            </a:extLst>
          </p:cNvPr>
          <p:cNvSpPr/>
          <p:nvPr/>
        </p:nvSpPr>
        <p:spPr>
          <a:xfrm>
            <a:off x="2139275" y="5592822"/>
            <a:ext cx="102812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UnaryExpr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6338D54A-5A02-4B80-A15C-F45FF83000C1}"/>
              </a:ext>
            </a:extLst>
          </p:cNvPr>
          <p:cNvCxnSpPr>
            <a:cxnSpLocks/>
            <a:stCxn id="4" idx="3"/>
            <a:endCxn id="91" idx="1"/>
          </p:cNvCxnSpPr>
          <p:nvPr/>
        </p:nvCxnSpPr>
        <p:spPr>
          <a:xfrm>
            <a:off x="1343268" y="523345"/>
            <a:ext cx="796007" cy="5196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9EA1E64F-0732-42B4-98E6-BFEC18289732}"/>
              </a:ext>
            </a:extLst>
          </p:cNvPr>
          <p:cNvSpPr/>
          <p:nvPr/>
        </p:nvSpPr>
        <p:spPr>
          <a:xfrm>
            <a:off x="6636655" y="700679"/>
            <a:ext cx="529081" cy="253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Mul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5476E9F-E79A-4754-9B2C-E9F7213151CC}"/>
              </a:ext>
            </a:extLst>
          </p:cNvPr>
          <p:cNvSpPr/>
          <p:nvPr/>
        </p:nvSpPr>
        <p:spPr>
          <a:xfrm>
            <a:off x="2150950" y="2158010"/>
            <a:ext cx="780820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01B5A55-5C25-4BD5-8E99-CD942225B2F8}"/>
              </a:ext>
            </a:extLst>
          </p:cNvPr>
          <p:cNvSpPr/>
          <p:nvPr/>
        </p:nvSpPr>
        <p:spPr>
          <a:xfrm>
            <a:off x="2150950" y="1702947"/>
            <a:ext cx="52908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Nil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C1BDCE4-41DC-4A25-953C-2D741D57037B}"/>
              </a:ext>
            </a:extLst>
          </p:cNvPr>
          <p:cNvSpPr/>
          <p:nvPr/>
        </p:nvSpPr>
        <p:spPr>
          <a:xfrm>
            <a:off x="2139275" y="1308793"/>
            <a:ext cx="52908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FDEB44E-305E-4728-B012-683E386FF1E9}"/>
              </a:ext>
            </a:extLst>
          </p:cNvPr>
          <p:cNvSpPr/>
          <p:nvPr/>
        </p:nvSpPr>
        <p:spPr>
          <a:xfrm>
            <a:off x="5177798" y="5799945"/>
            <a:ext cx="6888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6829DF7-5E11-4C42-BD1A-F8D7F14EAF8D}"/>
              </a:ext>
            </a:extLst>
          </p:cNvPr>
          <p:cNvSpPr/>
          <p:nvPr/>
        </p:nvSpPr>
        <p:spPr>
          <a:xfrm>
            <a:off x="5174910" y="970347"/>
            <a:ext cx="6888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Cons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B8453B9-C7BB-4587-BD8E-E69AE2F50474}"/>
              </a:ext>
            </a:extLst>
          </p:cNvPr>
          <p:cNvSpPr/>
          <p:nvPr/>
        </p:nvSpPr>
        <p:spPr>
          <a:xfrm>
            <a:off x="2145712" y="2590140"/>
            <a:ext cx="6888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E901647-7F78-4253-9205-31C6B1CAB107}"/>
              </a:ext>
            </a:extLst>
          </p:cNvPr>
          <p:cNvSpPr/>
          <p:nvPr/>
        </p:nvSpPr>
        <p:spPr>
          <a:xfrm>
            <a:off x="2139275" y="4207240"/>
            <a:ext cx="1317407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BooleanLiteral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2E57CEA-564D-4756-A026-46E8BCF96516}"/>
              </a:ext>
            </a:extLst>
          </p:cNvPr>
          <p:cNvSpPr/>
          <p:nvPr/>
        </p:nvSpPr>
        <p:spPr>
          <a:xfrm>
            <a:off x="5174910" y="622618"/>
            <a:ext cx="6888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Assign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2B3F5FA5-A187-4FC8-919D-4200B301A354}"/>
              </a:ext>
            </a:extLst>
          </p:cNvPr>
          <p:cNvCxnSpPr>
            <a:cxnSpLocks/>
            <a:stCxn id="5" idx="3"/>
            <a:endCxn id="108" idx="1"/>
          </p:cNvCxnSpPr>
          <p:nvPr/>
        </p:nvCxnSpPr>
        <p:spPr>
          <a:xfrm flipV="1">
            <a:off x="3273898" y="1097216"/>
            <a:ext cx="1901012" cy="2056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187F2100-DDBA-43B3-BA80-CA51452C3F79}"/>
              </a:ext>
            </a:extLst>
          </p:cNvPr>
          <p:cNvCxnSpPr>
            <a:cxnSpLocks/>
            <a:stCxn id="4" idx="3"/>
            <a:endCxn id="110" idx="1"/>
          </p:cNvCxnSpPr>
          <p:nvPr/>
        </p:nvCxnSpPr>
        <p:spPr>
          <a:xfrm>
            <a:off x="1343268" y="523345"/>
            <a:ext cx="796007" cy="3810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BAAEE920-11D0-4719-BA21-396A5C0C723D}"/>
              </a:ext>
            </a:extLst>
          </p:cNvPr>
          <p:cNvCxnSpPr>
            <a:cxnSpLocks/>
            <a:stCxn id="91" idx="3"/>
            <a:endCxn id="103" idx="1"/>
          </p:cNvCxnSpPr>
          <p:nvPr/>
        </p:nvCxnSpPr>
        <p:spPr>
          <a:xfrm>
            <a:off x="3167396" y="5719691"/>
            <a:ext cx="2010402" cy="207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48BF989A-B0FD-46F6-9F03-2C4C9AB9021B}"/>
              </a:ext>
            </a:extLst>
          </p:cNvPr>
          <p:cNvCxnSpPr>
            <a:cxnSpLocks/>
            <a:stCxn id="5" idx="3"/>
            <a:endCxn id="111" idx="1"/>
          </p:cNvCxnSpPr>
          <p:nvPr/>
        </p:nvCxnSpPr>
        <p:spPr>
          <a:xfrm flipV="1">
            <a:off x="3273898" y="749487"/>
            <a:ext cx="1901012" cy="2403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2A37C5A-C192-4A7D-9567-2EB092A8A0DA}"/>
              </a:ext>
            </a:extLst>
          </p:cNvPr>
          <p:cNvCxnSpPr>
            <a:cxnSpLocks/>
            <a:stCxn id="4" idx="3"/>
            <a:endCxn id="98" idx="1"/>
          </p:cNvCxnSpPr>
          <p:nvPr/>
        </p:nvCxnSpPr>
        <p:spPr>
          <a:xfrm>
            <a:off x="1343268" y="523345"/>
            <a:ext cx="796007" cy="912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E324BEF7-4628-4786-BFCE-8029826A4A43}"/>
              </a:ext>
            </a:extLst>
          </p:cNvPr>
          <p:cNvCxnSpPr>
            <a:cxnSpLocks/>
            <a:stCxn id="4" idx="3"/>
            <a:endCxn id="97" idx="1"/>
          </p:cNvCxnSpPr>
          <p:nvPr/>
        </p:nvCxnSpPr>
        <p:spPr>
          <a:xfrm>
            <a:off x="1343268" y="523345"/>
            <a:ext cx="807682" cy="1306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连接符: 肘形 283">
            <a:extLst>
              <a:ext uri="{FF2B5EF4-FFF2-40B4-BE49-F238E27FC236}">
                <a16:creationId xmlns:a16="http://schemas.microsoft.com/office/drawing/2014/main" id="{D6C04D0B-E2D8-4125-B44D-7873BFCFFFBD}"/>
              </a:ext>
            </a:extLst>
          </p:cNvPr>
          <p:cNvCxnSpPr>
            <a:cxnSpLocks/>
            <a:stCxn id="4" idx="3"/>
            <a:endCxn id="96" idx="1"/>
          </p:cNvCxnSpPr>
          <p:nvPr/>
        </p:nvCxnSpPr>
        <p:spPr>
          <a:xfrm>
            <a:off x="1343268" y="523345"/>
            <a:ext cx="807682" cy="1761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连接符: 肘形 286">
            <a:extLst>
              <a:ext uri="{FF2B5EF4-FFF2-40B4-BE49-F238E27FC236}">
                <a16:creationId xmlns:a16="http://schemas.microsoft.com/office/drawing/2014/main" id="{B1D7B7FD-FC89-4DDF-86BA-83DA1BCB7B80}"/>
              </a:ext>
            </a:extLst>
          </p:cNvPr>
          <p:cNvCxnSpPr>
            <a:cxnSpLocks/>
            <a:stCxn id="4" idx="3"/>
            <a:endCxn id="109" idx="1"/>
          </p:cNvCxnSpPr>
          <p:nvPr/>
        </p:nvCxnSpPr>
        <p:spPr>
          <a:xfrm>
            <a:off x="1343268" y="523345"/>
            <a:ext cx="802444" cy="2193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1F5FC129-02D6-43E7-B628-329ACA08AA2E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 flipV="1">
            <a:off x="6146771" y="211071"/>
            <a:ext cx="489885" cy="129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连接符: 肘形 342">
            <a:extLst>
              <a:ext uri="{FF2B5EF4-FFF2-40B4-BE49-F238E27FC236}">
                <a16:creationId xmlns:a16="http://schemas.microsoft.com/office/drawing/2014/main" id="{AAE1749E-CF79-43AB-8F3E-BA19D2370496}"/>
              </a:ext>
            </a:extLst>
          </p:cNvPr>
          <p:cNvCxnSpPr>
            <a:cxnSpLocks/>
            <a:stCxn id="27" idx="3"/>
            <a:endCxn id="53" idx="1"/>
          </p:cNvCxnSpPr>
          <p:nvPr/>
        </p:nvCxnSpPr>
        <p:spPr>
          <a:xfrm>
            <a:off x="6146771" y="340666"/>
            <a:ext cx="489884" cy="180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连接符: 肘形 345">
            <a:extLst>
              <a:ext uri="{FF2B5EF4-FFF2-40B4-BE49-F238E27FC236}">
                <a16:creationId xmlns:a16="http://schemas.microsoft.com/office/drawing/2014/main" id="{6AD1D95F-7A4A-449F-8563-40C008829994}"/>
              </a:ext>
            </a:extLst>
          </p:cNvPr>
          <p:cNvCxnSpPr>
            <a:cxnSpLocks/>
            <a:stCxn id="27" idx="3"/>
            <a:endCxn id="95" idx="1"/>
          </p:cNvCxnSpPr>
          <p:nvPr/>
        </p:nvCxnSpPr>
        <p:spPr>
          <a:xfrm>
            <a:off x="6146771" y="340666"/>
            <a:ext cx="489884" cy="486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矩形 447">
            <a:extLst>
              <a:ext uri="{FF2B5EF4-FFF2-40B4-BE49-F238E27FC236}">
                <a16:creationId xmlns:a16="http://schemas.microsoft.com/office/drawing/2014/main" id="{A7039C32-656C-45DD-A8A6-0ADB3192547D}"/>
              </a:ext>
            </a:extLst>
          </p:cNvPr>
          <p:cNvSpPr/>
          <p:nvPr/>
        </p:nvSpPr>
        <p:spPr>
          <a:xfrm>
            <a:off x="6636655" y="1009065"/>
            <a:ext cx="529081" cy="253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Div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54" name="连接符: 肘形 453">
            <a:extLst>
              <a:ext uri="{FF2B5EF4-FFF2-40B4-BE49-F238E27FC236}">
                <a16:creationId xmlns:a16="http://schemas.microsoft.com/office/drawing/2014/main" id="{A511FE8E-7040-4E78-92F8-A5FEA386C21D}"/>
              </a:ext>
            </a:extLst>
          </p:cNvPr>
          <p:cNvCxnSpPr>
            <a:cxnSpLocks/>
            <a:stCxn id="27" idx="3"/>
            <a:endCxn id="448" idx="1"/>
          </p:cNvCxnSpPr>
          <p:nvPr/>
        </p:nvCxnSpPr>
        <p:spPr>
          <a:xfrm>
            <a:off x="6146771" y="340666"/>
            <a:ext cx="489884" cy="795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>
            <a:extLst>
              <a:ext uri="{FF2B5EF4-FFF2-40B4-BE49-F238E27FC236}">
                <a16:creationId xmlns:a16="http://schemas.microsoft.com/office/drawing/2014/main" id="{9DAC6173-655E-4812-A0ED-511EE7E6747C}"/>
              </a:ext>
            </a:extLst>
          </p:cNvPr>
          <p:cNvSpPr/>
          <p:nvPr/>
        </p:nvSpPr>
        <p:spPr>
          <a:xfrm>
            <a:off x="6636655" y="1315940"/>
            <a:ext cx="626051" cy="253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Mod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0" name="连接符: 肘形 459">
            <a:extLst>
              <a:ext uri="{FF2B5EF4-FFF2-40B4-BE49-F238E27FC236}">
                <a16:creationId xmlns:a16="http://schemas.microsoft.com/office/drawing/2014/main" id="{C2FAB69E-4CE4-4D8E-899F-F1437B338000}"/>
              </a:ext>
            </a:extLst>
          </p:cNvPr>
          <p:cNvCxnSpPr>
            <a:cxnSpLocks/>
            <a:stCxn id="27" idx="3"/>
            <a:endCxn id="459" idx="1"/>
          </p:cNvCxnSpPr>
          <p:nvPr/>
        </p:nvCxnSpPr>
        <p:spPr>
          <a:xfrm>
            <a:off x="6146771" y="340666"/>
            <a:ext cx="489884" cy="1102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>
            <a:extLst>
              <a:ext uri="{FF2B5EF4-FFF2-40B4-BE49-F238E27FC236}">
                <a16:creationId xmlns:a16="http://schemas.microsoft.com/office/drawing/2014/main" id="{FD7D3973-D31D-4F6C-B600-876661C574F2}"/>
              </a:ext>
            </a:extLst>
          </p:cNvPr>
          <p:cNvSpPr/>
          <p:nvPr/>
        </p:nvSpPr>
        <p:spPr>
          <a:xfrm>
            <a:off x="6383296" y="1974932"/>
            <a:ext cx="955948" cy="2506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GreaterEq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2871A8F4-4E90-4470-B1AD-160FB8A2ADCA}"/>
              </a:ext>
            </a:extLst>
          </p:cNvPr>
          <p:cNvSpPr/>
          <p:nvPr/>
        </p:nvSpPr>
        <p:spPr>
          <a:xfrm>
            <a:off x="6383296" y="2286299"/>
            <a:ext cx="809196" cy="253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Less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23CB84AB-8270-46DD-AE0C-C1053375CD6E}"/>
              </a:ext>
            </a:extLst>
          </p:cNvPr>
          <p:cNvSpPr/>
          <p:nvPr/>
        </p:nvSpPr>
        <p:spPr>
          <a:xfrm>
            <a:off x="6383296" y="2597666"/>
            <a:ext cx="809196" cy="253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LessEq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84" name="连接符: 肘形 483">
            <a:extLst>
              <a:ext uri="{FF2B5EF4-FFF2-40B4-BE49-F238E27FC236}">
                <a16:creationId xmlns:a16="http://schemas.microsoft.com/office/drawing/2014/main" id="{8CBD9F8E-895C-4151-8466-003EC6BC033F}"/>
              </a:ext>
            </a:extLst>
          </p:cNvPr>
          <p:cNvCxnSpPr>
            <a:cxnSpLocks/>
            <a:stCxn id="8" idx="3"/>
            <a:endCxn id="481" idx="1"/>
          </p:cNvCxnSpPr>
          <p:nvPr/>
        </p:nvCxnSpPr>
        <p:spPr>
          <a:xfrm>
            <a:off x="5986240" y="1916595"/>
            <a:ext cx="397056" cy="183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连接符: 肘形 486">
            <a:extLst>
              <a:ext uri="{FF2B5EF4-FFF2-40B4-BE49-F238E27FC236}">
                <a16:creationId xmlns:a16="http://schemas.microsoft.com/office/drawing/2014/main" id="{2D408CFA-4860-4DBC-A348-622EAA215B46}"/>
              </a:ext>
            </a:extLst>
          </p:cNvPr>
          <p:cNvCxnSpPr>
            <a:cxnSpLocks/>
            <a:stCxn id="8" idx="3"/>
            <a:endCxn id="482" idx="1"/>
          </p:cNvCxnSpPr>
          <p:nvPr/>
        </p:nvCxnSpPr>
        <p:spPr>
          <a:xfrm>
            <a:off x="5986240" y="1916595"/>
            <a:ext cx="397056" cy="496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连接符: 肘形 489">
            <a:extLst>
              <a:ext uri="{FF2B5EF4-FFF2-40B4-BE49-F238E27FC236}">
                <a16:creationId xmlns:a16="http://schemas.microsoft.com/office/drawing/2014/main" id="{0ACB5DCB-00A2-420F-8507-EBDB5B794FE2}"/>
              </a:ext>
            </a:extLst>
          </p:cNvPr>
          <p:cNvCxnSpPr>
            <a:cxnSpLocks/>
            <a:stCxn id="8" idx="3"/>
            <a:endCxn id="483" idx="1"/>
          </p:cNvCxnSpPr>
          <p:nvPr/>
        </p:nvCxnSpPr>
        <p:spPr>
          <a:xfrm>
            <a:off x="5986240" y="1916595"/>
            <a:ext cx="397056" cy="807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矩形 617">
            <a:extLst>
              <a:ext uri="{FF2B5EF4-FFF2-40B4-BE49-F238E27FC236}">
                <a16:creationId xmlns:a16="http://schemas.microsoft.com/office/drawing/2014/main" id="{68EF4EE0-CBCF-4412-BBA8-B7723F83AE32}"/>
              </a:ext>
            </a:extLst>
          </p:cNvPr>
          <p:cNvSpPr/>
          <p:nvPr/>
        </p:nvSpPr>
        <p:spPr>
          <a:xfrm>
            <a:off x="5177589" y="3599509"/>
            <a:ext cx="9707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AndAlso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9" name="矩形 618">
            <a:extLst>
              <a:ext uri="{FF2B5EF4-FFF2-40B4-BE49-F238E27FC236}">
                <a16:creationId xmlns:a16="http://schemas.microsoft.com/office/drawing/2014/main" id="{6F7C3090-BD93-4C10-AA4A-B9DD28AF1DB3}"/>
              </a:ext>
            </a:extLst>
          </p:cNvPr>
          <p:cNvSpPr/>
          <p:nvPr/>
        </p:nvSpPr>
        <p:spPr>
          <a:xfrm>
            <a:off x="5175993" y="3997746"/>
            <a:ext cx="9707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OrElse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21" name="矩形 620">
            <a:extLst>
              <a:ext uri="{FF2B5EF4-FFF2-40B4-BE49-F238E27FC236}">
                <a16:creationId xmlns:a16="http://schemas.microsoft.com/office/drawing/2014/main" id="{D44ED082-31AC-4FF7-898C-6D4BBC5D5D5E}"/>
              </a:ext>
            </a:extLst>
          </p:cNvPr>
          <p:cNvSpPr/>
          <p:nvPr/>
        </p:nvSpPr>
        <p:spPr>
          <a:xfrm>
            <a:off x="5174910" y="6133238"/>
            <a:ext cx="6888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5" name="矩形 654">
            <a:extLst>
              <a:ext uri="{FF2B5EF4-FFF2-40B4-BE49-F238E27FC236}">
                <a16:creationId xmlns:a16="http://schemas.microsoft.com/office/drawing/2014/main" id="{821991E6-21A6-454B-959A-D1285FF57ADA}"/>
              </a:ext>
            </a:extLst>
          </p:cNvPr>
          <p:cNvSpPr/>
          <p:nvPr/>
        </p:nvSpPr>
        <p:spPr>
          <a:xfrm>
            <a:off x="5175993" y="2153575"/>
            <a:ext cx="9707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7" name="矩形 656">
            <a:extLst>
              <a:ext uri="{FF2B5EF4-FFF2-40B4-BE49-F238E27FC236}">
                <a16:creationId xmlns:a16="http://schemas.microsoft.com/office/drawing/2014/main" id="{DC8D20F7-B3AC-4EBF-8987-3CBA6969505F}"/>
              </a:ext>
            </a:extLst>
          </p:cNvPr>
          <p:cNvSpPr/>
          <p:nvPr/>
        </p:nvSpPr>
        <p:spPr>
          <a:xfrm>
            <a:off x="2170204" y="3494612"/>
            <a:ext cx="525895" cy="2491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Unit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64" name="矩形 663">
            <a:extLst>
              <a:ext uri="{FF2B5EF4-FFF2-40B4-BE49-F238E27FC236}">
                <a16:creationId xmlns:a16="http://schemas.microsoft.com/office/drawing/2014/main" id="{023B4A21-D5E9-490B-AA24-A6A988E60B92}"/>
              </a:ext>
            </a:extLst>
          </p:cNvPr>
          <p:cNvSpPr/>
          <p:nvPr/>
        </p:nvSpPr>
        <p:spPr>
          <a:xfrm>
            <a:off x="5174910" y="5130623"/>
            <a:ext cx="529081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65" name="矩形 664">
            <a:extLst>
              <a:ext uri="{FF2B5EF4-FFF2-40B4-BE49-F238E27FC236}">
                <a16:creationId xmlns:a16="http://schemas.microsoft.com/office/drawing/2014/main" id="{CE9C4CD1-11D7-43EF-A208-95BA499F968A}"/>
              </a:ext>
            </a:extLst>
          </p:cNvPr>
          <p:cNvSpPr/>
          <p:nvPr/>
        </p:nvSpPr>
        <p:spPr>
          <a:xfrm>
            <a:off x="5174910" y="2563024"/>
            <a:ext cx="9707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Pair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70" name="矩形 669">
            <a:extLst>
              <a:ext uri="{FF2B5EF4-FFF2-40B4-BE49-F238E27FC236}">
                <a16:creationId xmlns:a16="http://schemas.microsoft.com/office/drawing/2014/main" id="{B02E5CDD-FDF8-4A53-A85A-81F8A1809B20}"/>
              </a:ext>
            </a:extLst>
          </p:cNvPr>
          <p:cNvSpPr/>
          <p:nvPr/>
        </p:nvSpPr>
        <p:spPr>
          <a:xfrm>
            <a:off x="5174910" y="5465284"/>
            <a:ext cx="6888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Neg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73" name="连接符: 肘形 772">
            <a:extLst>
              <a:ext uri="{FF2B5EF4-FFF2-40B4-BE49-F238E27FC236}">
                <a16:creationId xmlns:a16="http://schemas.microsoft.com/office/drawing/2014/main" id="{A99A4C37-A098-45AA-9F8C-5F1051C166E2}"/>
              </a:ext>
            </a:extLst>
          </p:cNvPr>
          <p:cNvCxnSpPr>
            <a:cxnSpLocks/>
            <a:stCxn id="5" idx="3"/>
            <a:endCxn id="665" idx="1"/>
          </p:cNvCxnSpPr>
          <p:nvPr/>
        </p:nvCxnSpPr>
        <p:spPr>
          <a:xfrm flipV="1">
            <a:off x="3273898" y="2689893"/>
            <a:ext cx="1901012" cy="463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连接符: 肘形 785">
            <a:extLst>
              <a:ext uri="{FF2B5EF4-FFF2-40B4-BE49-F238E27FC236}">
                <a16:creationId xmlns:a16="http://schemas.microsoft.com/office/drawing/2014/main" id="{9917CA15-39C7-4047-A5C1-4A23CB8AC25B}"/>
              </a:ext>
            </a:extLst>
          </p:cNvPr>
          <p:cNvCxnSpPr>
            <a:cxnSpLocks/>
            <a:stCxn id="91" idx="3"/>
            <a:endCxn id="670" idx="1"/>
          </p:cNvCxnSpPr>
          <p:nvPr/>
        </p:nvCxnSpPr>
        <p:spPr>
          <a:xfrm flipV="1">
            <a:off x="3167396" y="5592153"/>
            <a:ext cx="2007514" cy="127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连接符: 肘形 788">
            <a:extLst>
              <a:ext uri="{FF2B5EF4-FFF2-40B4-BE49-F238E27FC236}">
                <a16:creationId xmlns:a16="http://schemas.microsoft.com/office/drawing/2014/main" id="{C73CB195-7149-4CE5-A66E-989D42C4A378}"/>
              </a:ext>
            </a:extLst>
          </p:cNvPr>
          <p:cNvCxnSpPr>
            <a:cxnSpLocks/>
            <a:stCxn id="91" idx="3"/>
            <a:endCxn id="621" idx="1"/>
          </p:cNvCxnSpPr>
          <p:nvPr/>
        </p:nvCxnSpPr>
        <p:spPr>
          <a:xfrm>
            <a:off x="3167396" y="5719691"/>
            <a:ext cx="2007514" cy="540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连接符: 肘形 791">
            <a:extLst>
              <a:ext uri="{FF2B5EF4-FFF2-40B4-BE49-F238E27FC236}">
                <a16:creationId xmlns:a16="http://schemas.microsoft.com/office/drawing/2014/main" id="{150E5009-B99E-471B-9018-FE56CD7E23DE}"/>
              </a:ext>
            </a:extLst>
          </p:cNvPr>
          <p:cNvCxnSpPr>
            <a:cxnSpLocks/>
            <a:stCxn id="5" idx="3"/>
            <a:endCxn id="618" idx="1"/>
          </p:cNvCxnSpPr>
          <p:nvPr/>
        </p:nvCxnSpPr>
        <p:spPr>
          <a:xfrm>
            <a:off x="3273898" y="3153347"/>
            <a:ext cx="1903691" cy="573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连接符: 肘形 794">
            <a:extLst>
              <a:ext uri="{FF2B5EF4-FFF2-40B4-BE49-F238E27FC236}">
                <a16:creationId xmlns:a16="http://schemas.microsoft.com/office/drawing/2014/main" id="{BD13D1A8-C5CA-4AD8-9872-5196B5B5C426}"/>
              </a:ext>
            </a:extLst>
          </p:cNvPr>
          <p:cNvCxnSpPr>
            <a:cxnSpLocks/>
            <a:stCxn id="5" idx="3"/>
            <a:endCxn id="619" idx="1"/>
          </p:cNvCxnSpPr>
          <p:nvPr/>
        </p:nvCxnSpPr>
        <p:spPr>
          <a:xfrm>
            <a:off x="3273898" y="3153347"/>
            <a:ext cx="1902095" cy="971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连接符: 肘形 797">
            <a:extLst>
              <a:ext uri="{FF2B5EF4-FFF2-40B4-BE49-F238E27FC236}">
                <a16:creationId xmlns:a16="http://schemas.microsoft.com/office/drawing/2014/main" id="{D411D4CD-40DC-4D30-AB80-9DDAF0EE0543}"/>
              </a:ext>
            </a:extLst>
          </p:cNvPr>
          <p:cNvCxnSpPr>
            <a:cxnSpLocks/>
            <a:stCxn id="5" idx="3"/>
            <a:endCxn id="655" idx="1"/>
          </p:cNvCxnSpPr>
          <p:nvPr/>
        </p:nvCxnSpPr>
        <p:spPr>
          <a:xfrm flipV="1">
            <a:off x="3273898" y="2280444"/>
            <a:ext cx="1902095" cy="872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连接符: 肘形 800">
            <a:extLst>
              <a:ext uri="{FF2B5EF4-FFF2-40B4-BE49-F238E27FC236}">
                <a16:creationId xmlns:a16="http://schemas.microsoft.com/office/drawing/2014/main" id="{3F2FFD1F-6A7D-40DE-916C-6F194AA67607}"/>
              </a:ext>
            </a:extLst>
          </p:cNvPr>
          <p:cNvCxnSpPr>
            <a:cxnSpLocks/>
            <a:stCxn id="91" idx="3"/>
            <a:endCxn id="664" idx="1"/>
          </p:cNvCxnSpPr>
          <p:nvPr/>
        </p:nvCxnSpPr>
        <p:spPr>
          <a:xfrm flipV="1">
            <a:off x="3167396" y="5257492"/>
            <a:ext cx="2007514" cy="462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矩形 833">
            <a:extLst>
              <a:ext uri="{FF2B5EF4-FFF2-40B4-BE49-F238E27FC236}">
                <a16:creationId xmlns:a16="http://schemas.microsoft.com/office/drawing/2014/main" id="{9D36F474-E614-43AE-9316-186FE125DF6B}"/>
              </a:ext>
            </a:extLst>
          </p:cNvPr>
          <p:cNvSpPr/>
          <p:nvPr/>
        </p:nvSpPr>
        <p:spPr>
          <a:xfrm>
            <a:off x="5183443" y="4788704"/>
            <a:ext cx="688878" cy="25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Deref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35" name="连接符: 肘形 834">
            <a:extLst>
              <a:ext uri="{FF2B5EF4-FFF2-40B4-BE49-F238E27FC236}">
                <a16:creationId xmlns:a16="http://schemas.microsoft.com/office/drawing/2014/main" id="{CB80DC8C-EC40-4516-8A73-8BB2F634692A}"/>
              </a:ext>
            </a:extLst>
          </p:cNvPr>
          <p:cNvCxnSpPr>
            <a:cxnSpLocks/>
            <a:stCxn id="91" idx="3"/>
            <a:endCxn id="834" idx="1"/>
          </p:cNvCxnSpPr>
          <p:nvPr/>
        </p:nvCxnSpPr>
        <p:spPr>
          <a:xfrm flipV="1">
            <a:off x="3167396" y="4915573"/>
            <a:ext cx="2016047" cy="804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58B2E835-7C79-4B18-B490-DBE82B26C1C0}"/>
              </a:ext>
            </a:extLst>
          </p:cNvPr>
          <p:cNvCxnSpPr>
            <a:cxnSpLocks/>
            <a:stCxn id="4" idx="3"/>
            <a:endCxn id="657" idx="1"/>
          </p:cNvCxnSpPr>
          <p:nvPr/>
        </p:nvCxnSpPr>
        <p:spPr>
          <a:xfrm>
            <a:off x="1343268" y="523345"/>
            <a:ext cx="826936" cy="3095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2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矩形 498">
            <a:extLst>
              <a:ext uri="{FF2B5EF4-FFF2-40B4-BE49-F238E27FC236}">
                <a16:creationId xmlns:a16="http://schemas.microsoft.com/office/drawing/2014/main" id="{7C81803B-9C67-4061-BE24-CECC1E6B6D25}"/>
              </a:ext>
            </a:extLst>
          </p:cNvPr>
          <p:cNvSpPr/>
          <p:nvPr/>
        </p:nvSpPr>
        <p:spPr>
          <a:xfrm>
            <a:off x="602099" y="72220"/>
            <a:ext cx="1250326" cy="525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Value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00" name="矩形 499">
            <a:extLst>
              <a:ext uri="{FF2B5EF4-FFF2-40B4-BE49-F238E27FC236}">
                <a16:creationId xmlns:a16="http://schemas.microsoft.com/office/drawing/2014/main" id="{33EEE354-F9E4-4387-8CE7-24E7B2BF3621}"/>
              </a:ext>
            </a:extLst>
          </p:cNvPr>
          <p:cNvSpPr/>
          <p:nvPr/>
        </p:nvSpPr>
        <p:spPr>
          <a:xfrm>
            <a:off x="2436836" y="17949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FunValue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9F1E6AD9-3951-41D2-A42B-4BF98EA0C09B}"/>
              </a:ext>
            </a:extLst>
          </p:cNvPr>
          <p:cNvSpPr/>
          <p:nvPr/>
        </p:nvSpPr>
        <p:spPr>
          <a:xfrm>
            <a:off x="2436836" y="640684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UnitValue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569A67F8-FA9E-4196-B81E-4C1A86B288AE}"/>
              </a:ext>
            </a:extLst>
          </p:cNvPr>
          <p:cNvSpPr/>
          <p:nvPr/>
        </p:nvSpPr>
        <p:spPr>
          <a:xfrm>
            <a:off x="2436836" y="1101876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RefValue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3" name="矩形 502">
            <a:extLst>
              <a:ext uri="{FF2B5EF4-FFF2-40B4-BE49-F238E27FC236}">
                <a16:creationId xmlns:a16="http://schemas.microsoft.com/office/drawing/2014/main" id="{ABCB82B9-B26B-4DD8-BB23-84B482B00965}"/>
              </a:ext>
            </a:extLst>
          </p:cNvPr>
          <p:cNvSpPr/>
          <p:nvPr/>
        </p:nvSpPr>
        <p:spPr>
          <a:xfrm>
            <a:off x="2436836" y="1563068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RecValue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4" name="矩形 503">
            <a:extLst>
              <a:ext uri="{FF2B5EF4-FFF2-40B4-BE49-F238E27FC236}">
                <a16:creationId xmlns:a16="http://schemas.microsoft.com/office/drawing/2014/main" id="{329F4244-7641-4811-AB48-0471063CE6B8}"/>
              </a:ext>
            </a:extLst>
          </p:cNvPr>
          <p:cNvSpPr/>
          <p:nvPr/>
        </p:nvSpPr>
        <p:spPr>
          <a:xfrm>
            <a:off x="2436836" y="2024260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PairValue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5" name="矩形 504">
            <a:extLst>
              <a:ext uri="{FF2B5EF4-FFF2-40B4-BE49-F238E27FC236}">
                <a16:creationId xmlns:a16="http://schemas.microsoft.com/office/drawing/2014/main" id="{42AE6A45-7FE1-47B8-B5C7-623F6DDD53EA}"/>
              </a:ext>
            </a:extLst>
          </p:cNvPr>
          <p:cNvSpPr/>
          <p:nvPr/>
        </p:nvSpPr>
        <p:spPr>
          <a:xfrm>
            <a:off x="2436836" y="248545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NilValue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25128211-F979-4FD3-948B-33C6A8E9A1BE}"/>
              </a:ext>
            </a:extLst>
          </p:cNvPr>
          <p:cNvSpPr/>
          <p:nvPr/>
        </p:nvSpPr>
        <p:spPr>
          <a:xfrm>
            <a:off x="2436837" y="2946644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IntValue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7" name="矩形 506">
            <a:extLst>
              <a:ext uri="{FF2B5EF4-FFF2-40B4-BE49-F238E27FC236}">
                <a16:creationId xmlns:a16="http://schemas.microsoft.com/office/drawing/2014/main" id="{6E241BEE-E07B-495A-8414-87A1F059306F}"/>
              </a:ext>
            </a:extLst>
          </p:cNvPr>
          <p:cNvSpPr/>
          <p:nvPr/>
        </p:nvSpPr>
        <p:spPr>
          <a:xfrm>
            <a:off x="2424274" y="3869028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ConsValue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8" name="矩形 507">
            <a:extLst>
              <a:ext uri="{FF2B5EF4-FFF2-40B4-BE49-F238E27FC236}">
                <a16:creationId xmlns:a16="http://schemas.microsoft.com/office/drawing/2014/main" id="{8AACCC66-3917-478E-A7EF-EB6C13F7C4F7}"/>
              </a:ext>
            </a:extLst>
          </p:cNvPr>
          <p:cNvSpPr/>
          <p:nvPr/>
        </p:nvSpPr>
        <p:spPr>
          <a:xfrm>
            <a:off x="2436836" y="3407836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BoolValue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09" name="连接符: 肘形 508">
            <a:extLst>
              <a:ext uri="{FF2B5EF4-FFF2-40B4-BE49-F238E27FC236}">
                <a16:creationId xmlns:a16="http://schemas.microsoft.com/office/drawing/2014/main" id="{997DC11D-C3A6-481F-B424-3583725575DE}"/>
              </a:ext>
            </a:extLst>
          </p:cNvPr>
          <p:cNvCxnSpPr>
            <a:cxnSpLocks/>
            <a:stCxn id="499" idx="3"/>
            <a:endCxn id="500" idx="1"/>
          </p:cNvCxnSpPr>
          <p:nvPr/>
        </p:nvCxnSpPr>
        <p:spPr>
          <a:xfrm>
            <a:off x="1852425" y="334759"/>
            <a:ext cx="58441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连接符: 肘形 511">
            <a:extLst>
              <a:ext uri="{FF2B5EF4-FFF2-40B4-BE49-F238E27FC236}">
                <a16:creationId xmlns:a16="http://schemas.microsoft.com/office/drawing/2014/main" id="{0BA9C7DA-6B43-4534-9F4A-C6F70DF24A7E}"/>
              </a:ext>
            </a:extLst>
          </p:cNvPr>
          <p:cNvCxnSpPr>
            <a:cxnSpLocks/>
            <a:stCxn id="499" idx="3"/>
            <a:endCxn id="501" idx="1"/>
          </p:cNvCxnSpPr>
          <p:nvPr/>
        </p:nvCxnSpPr>
        <p:spPr>
          <a:xfrm>
            <a:off x="1852425" y="334759"/>
            <a:ext cx="584411" cy="461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连接符: 肘形 514">
            <a:extLst>
              <a:ext uri="{FF2B5EF4-FFF2-40B4-BE49-F238E27FC236}">
                <a16:creationId xmlns:a16="http://schemas.microsoft.com/office/drawing/2014/main" id="{EF365582-ED7C-4E67-9090-D7A5AED74ED9}"/>
              </a:ext>
            </a:extLst>
          </p:cNvPr>
          <p:cNvCxnSpPr>
            <a:cxnSpLocks/>
            <a:stCxn id="499" idx="3"/>
            <a:endCxn id="502" idx="1"/>
          </p:cNvCxnSpPr>
          <p:nvPr/>
        </p:nvCxnSpPr>
        <p:spPr>
          <a:xfrm>
            <a:off x="1852425" y="334759"/>
            <a:ext cx="584411" cy="922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连接符: 肘形 517">
            <a:extLst>
              <a:ext uri="{FF2B5EF4-FFF2-40B4-BE49-F238E27FC236}">
                <a16:creationId xmlns:a16="http://schemas.microsoft.com/office/drawing/2014/main" id="{B44C5773-2430-4E79-A129-88DBC8AE3F16}"/>
              </a:ext>
            </a:extLst>
          </p:cNvPr>
          <p:cNvCxnSpPr>
            <a:cxnSpLocks/>
            <a:stCxn id="499" idx="3"/>
            <a:endCxn id="503" idx="1"/>
          </p:cNvCxnSpPr>
          <p:nvPr/>
        </p:nvCxnSpPr>
        <p:spPr>
          <a:xfrm>
            <a:off x="1852425" y="334759"/>
            <a:ext cx="584411" cy="1383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连接符: 肘形 520">
            <a:extLst>
              <a:ext uri="{FF2B5EF4-FFF2-40B4-BE49-F238E27FC236}">
                <a16:creationId xmlns:a16="http://schemas.microsoft.com/office/drawing/2014/main" id="{8374AB4C-0901-4B4C-90BF-DF669BF3BC61}"/>
              </a:ext>
            </a:extLst>
          </p:cNvPr>
          <p:cNvCxnSpPr>
            <a:cxnSpLocks/>
            <a:stCxn id="499" idx="3"/>
            <a:endCxn id="504" idx="1"/>
          </p:cNvCxnSpPr>
          <p:nvPr/>
        </p:nvCxnSpPr>
        <p:spPr>
          <a:xfrm>
            <a:off x="1852425" y="334759"/>
            <a:ext cx="584411" cy="1844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连接符: 肘形 523">
            <a:extLst>
              <a:ext uri="{FF2B5EF4-FFF2-40B4-BE49-F238E27FC236}">
                <a16:creationId xmlns:a16="http://schemas.microsoft.com/office/drawing/2014/main" id="{CC91E025-D9DD-451D-AEFB-96CB0D411FAB}"/>
              </a:ext>
            </a:extLst>
          </p:cNvPr>
          <p:cNvCxnSpPr>
            <a:cxnSpLocks/>
            <a:stCxn id="499" idx="3"/>
            <a:endCxn id="505" idx="1"/>
          </p:cNvCxnSpPr>
          <p:nvPr/>
        </p:nvCxnSpPr>
        <p:spPr>
          <a:xfrm>
            <a:off x="1852425" y="334759"/>
            <a:ext cx="584411" cy="2305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连接符: 肘形 526">
            <a:extLst>
              <a:ext uri="{FF2B5EF4-FFF2-40B4-BE49-F238E27FC236}">
                <a16:creationId xmlns:a16="http://schemas.microsoft.com/office/drawing/2014/main" id="{14E6044D-C7AC-4628-9718-B04D6D94EEFB}"/>
              </a:ext>
            </a:extLst>
          </p:cNvPr>
          <p:cNvCxnSpPr>
            <a:cxnSpLocks/>
            <a:stCxn id="499" idx="3"/>
            <a:endCxn id="506" idx="1"/>
          </p:cNvCxnSpPr>
          <p:nvPr/>
        </p:nvCxnSpPr>
        <p:spPr>
          <a:xfrm>
            <a:off x="1852425" y="334759"/>
            <a:ext cx="584412" cy="2767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连接符: 肘形 529">
            <a:extLst>
              <a:ext uri="{FF2B5EF4-FFF2-40B4-BE49-F238E27FC236}">
                <a16:creationId xmlns:a16="http://schemas.microsoft.com/office/drawing/2014/main" id="{8C66A81B-89C7-4D89-94F0-2B2CB6032B1A}"/>
              </a:ext>
            </a:extLst>
          </p:cNvPr>
          <p:cNvCxnSpPr>
            <a:cxnSpLocks/>
            <a:stCxn id="499" idx="3"/>
            <a:endCxn id="508" idx="1"/>
          </p:cNvCxnSpPr>
          <p:nvPr/>
        </p:nvCxnSpPr>
        <p:spPr>
          <a:xfrm>
            <a:off x="1852425" y="334759"/>
            <a:ext cx="584411" cy="3228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连接符: 肘形 532">
            <a:extLst>
              <a:ext uri="{FF2B5EF4-FFF2-40B4-BE49-F238E27FC236}">
                <a16:creationId xmlns:a16="http://schemas.microsoft.com/office/drawing/2014/main" id="{84BA2C05-D8F1-4CB3-8251-1659CFCBB464}"/>
              </a:ext>
            </a:extLst>
          </p:cNvPr>
          <p:cNvCxnSpPr>
            <a:cxnSpLocks/>
            <a:stCxn id="499" idx="3"/>
            <a:endCxn id="507" idx="1"/>
          </p:cNvCxnSpPr>
          <p:nvPr/>
        </p:nvCxnSpPr>
        <p:spPr>
          <a:xfrm>
            <a:off x="1852425" y="334759"/>
            <a:ext cx="571849" cy="368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矩形 679">
            <a:extLst>
              <a:ext uri="{FF2B5EF4-FFF2-40B4-BE49-F238E27FC236}">
                <a16:creationId xmlns:a16="http://schemas.microsoft.com/office/drawing/2014/main" id="{37338610-5437-435F-ADC5-41E69570F689}"/>
              </a:ext>
            </a:extLst>
          </p:cNvPr>
          <p:cNvSpPr/>
          <p:nvPr/>
        </p:nvSpPr>
        <p:spPr>
          <a:xfrm>
            <a:off x="4891315" y="166289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1" name="矩形 680">
            <a:extLst>
              <a:ext uri="{FF2B5EF4-FFF2-40B4-BE49-F238E27FC236}">
                <a16:creationId xmlns:a16="http://schemas.microsoft.com/office/drawing/2014/main" id="{1DE4ED2E-5110-490C-9C4C-DB1299AE7E8B}"/>
              </a:ext>
            </a:extLst>
          </p:cNvPr>
          <p:cNvSpPr/>
          <p:nvPr/>
        </p:nvSpPr>
        <p:spPr>
          <a:xfrm>
            <a:off x="4884969" y="539369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snd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2" name="矩形 681">
            <a:extLst>
              <a:ext uri="{FF2B5EF4-FFF2-40B4-BE49-F238E27FC236}">
                <a16:creationId xmlns:a16="http://schemas.microsoft.com/office/drawing/2014/main" id="{EE0351C8-FA92-4A7A-9AA9-E6A2FFDF5EB6}"/>
              </a:ext>
            </a:extLst>
          </p:cNvPr>
          <p:cNvSpPr/>
          <p:nvPr/>
        </p:nvSpPr>
        <p:spPr>
          <a:xfrm>
            <a:off x="4884969" y="921325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hd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3" name="矩形 682">
            <a:extLst>
              <a:ext uri="{FF2B5EF4-FFF2-40B4-BE49-F238E27FC236}">
                <a16:creationId xmlns:a16="http://schemas.microsoft.com/office/drawing/2014/main" id="{8A40A8C0-EBCF-4FA6-B617-B113DD52E27C}"/>
              </a:ext>
            </a:extLst>
          </p:cNvPr>
          <p:cNvSpPr/>
          <p:nvPr/>
        </p:nvSpPr>
        <p:spPr>
          <a:xfrm>
            <a:off x="4878753" y="1296359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4" name="连接符: 肘形 683">
            <a:extLst>
              <a:ext uri="{FF2B5EF4-FFF2-40B4-BE49-F238E27FC236}">
                <a16:creationId xmlns:a16="http://schemas.microsoft.com/office/drawing/2014/main" id="{98618859-7114-4A3A-B264-2D21A48F75B8}"/>
              </a:ext>
            </a:extLst>
          </p:cNvPr>
          <p:cNvCxnSpPr>
            <a:cxnSpLocks/>
            <a:stCxn id="500" idx="3"/>
            <a:endCxn id="680" idx="1"/>
          </p:cNvCxnSpPr>
          <p:nvPr/>
        </p:nvCxnSpPr>
        <p:spPr>
          <a:xfrm flipV="1">
            <a:off x="3464967" y="321556"/>
            <a:ext cx="1426348" cy="13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连接符: 肘形 686">
            <a:extLst>
              <a:ext uri="{FF2B5EF4-FFF2-40B4-BE49-F238E27FC236}">
                <a16:creationId xmlns:a16="http://schemas.microsoft.com/office/drawing/2014/main" id="{57CCDAD5-76EA-4CCB-B9C6-4F2215516B55}"/>
              </a:ext>
            </a:extLst>
          </p:cNvPr>
          <p:cNvCxnSpPr>
            <a:cxnSpLocks/>
            <a:stCxn id="500" idx="3"/>
            <a:endCxn id="681" idx="1"/>
          </p:cNvCxnSpPr>
          <p:nvPr/>
        </p:nvCxnSpPr>
        <p:spPr>
          <a:xfrm>
            <a:off x="3464967" y="334759"/>
            <a:ext cx="1420002" cy="359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连接符: 肘形 689">
            <a:extLst>
              <a:ext uri="{FF2B5EF4-FFF2-40B4-BE49-F238E27FC236}">
                <a16:creationId xmlns:a16="http://schemas.microsoft.com/office/drawing/2014/main" id="{877A8BCF-BE05-40BF-856E-B9D5429E4AF4}"/>
              </a:ext>
            </a:extLst>
          </p:cNvPr>
          <p:cNvCxnSpPr>
            <a:cxnSpLocks/>
            <a:stCxn id="500" idx="3"/>
            <a:endCxn id="682" idx="1"/>
          </p:cNvCxnSpPr>
          <p:nvPr/>
        </p:nvCxnSpPr>
        <p:spPr>
          <a:xfrm>
            <a:off x="3464967" y="334759"/>
            <a:ext cx="1420002" cy="741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连接符: 肘形 692">
            <a:extLst>
              <a:ext uri="{FF2B5EF4-FFF2-40B4-BE49-F238E27FC236}">
                <a16:creationId xmlns:a16="http://schemas.microsoft.com/office/drawing/2014/main" id="{5F695AD8-977B-42E4-ACEC-560933581346}"/>
              </a:ext>
            </a:extLst>
          </p:cNvPr>
          <p:cNvCxnSpPr>
            <a:cxnSpLocks/>
            <a:stCxn id="500" idx="3"/>
            <a:endCxn id="683" idx="1"/>
          </p:cNvCxnSpPr>
          <p:nvPr/>
        </p:nvCxnSpPr>
        <p:spPr>
          <a:xfrm>
            <a:off x="3464967" y="334759"/>
            <a:ext cx="1413786" cy="111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矩形 701">
            <a:extLst>
              <a:ext uri="{FF2B5EF4-FFF2-40B4-BE49-F238E27FC236}">
                <a16:creationId xmlns:a16="http://schemas.microsoft.com/office/drawing/2014/main" id="{E15CB855-DD9E-4B09-AE73-D692CEA4872F}"/>
              </a:ext>
            </a:extLst>
          </p:cNvPr>
          <p:cNvSpPr/>
          <p:nvPr/>
        </p:nvSpPr>
        <p:spPr>
          <a:xfrm>
            <a:off x="4878752" y="1800914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iszero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03" name="矩形 702">
            <a:extLst>
              <a:ext uri="{FF2B5EF4-FFF2-40B4-BE49-F238E27FC236}">
                <a16:creationId xmlns:a16="http://schemas.microsoft.com/office/drawing/2014/main" id="{2358F5E8-90C6-4BF0-8384-CA03DE9BFB0C}"/>
              </a:ext>
            </a:extLst>
          </p:cNvPr>
          <p:cNvSpPr/>
          <p:nvPr/>
        </p:nvSpPr>
        <p:spPr>
          <a:xfrm>
            <a:off x="4875170" y="2194728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pred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04" name="矩形 703">
            <a:extLst>
              <a:ext uri="{FF2B5EF4-FFF2-40B4-BE49-F238E27FC236}">
                <a16:creationId xmlns:a16="http://schemas.microsoft.com/office/drawing/2014/main" id="{23E0B00E-8D9F-4B63-850B-F4362DE9C620}"/>
              </a:ext>
            </a:extLst>
          </p:cNvPr>
          <p:cNvSpPr/>
          <p:nvPr/>
        </p:nvSpPr>
        <p:spPr>
          <a:xfrm>
            <a:off x="4884969" y="2589732"/>
            <a:ext cx="1028131" cy="3105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succ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05" name="连接符: 肘形 704">
            <a:extLst>
              <a:ext uri="{FF2B5EF4-FFF2-40B4-BE49-F238E27FC236}">
                <a16:creationId xmlns:a16="http://schemas.microsoft.com/office/drawing/2014/main" id="{138CF3E0-2AD3-4B44-8CAD-475CFDB02546}"/>
              </a:ext>
            </a:extLst>
          </p:cNvPr>
          <p:cNvCxnSpPr>
            <a:cxnSpLocks/>
            <a:stCxn id="500" idx="3"/>
            <a:endCxn id="702" idx="1"/>
          </p:cNvCxnSpPr>
          <p:nvPr/>
        </p:nvCxnSpPr>
        <p:spPr>
          <a:xfrm>
            <a:off x="3464967" y="334759"/>
            <a:ext cx="1413785" cy="16214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连接符: 肘形 707">
            <a:extLst>
              <a:ext uri="{FF2B5EF4-FFF2-40B4-BE49-F238E27FC236}">
                <a16:creationId xmlns:a16="http://schemas.microsoft.com/office/drawing/2014/main" id="{9B9A8EDD-66AC-40BC-8F83-C52D3247FA4E}"/>
              </a:ext>
            </a:extLst>
          </p:cNvPr>
          <p:cNvCxnSpPr>
            <a:cxnSpLocks/>
            <a:stCxn id="500" idx="3"/>
            <a:endCxn id="703" idx="1"/>
          </p:cNvCxnSpPr>
          <p:nvPr/>
        </p:nvCxnSpPr>
        <p:spPr>
          <a:xfrm>
            <a:off x="3464967" y="334759"/>
            <a:ext cx="1410203" cy="2015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连接符: 肘形 710">
            <a:extLst>
              <a:ext uri="{FF2B5EF4-FFF2-40B4-BE49-F238E27FC236}">
                <a16:creationId xmlns:a16="http://schemas.microsoft.com/office/drawing/2014/main" id="{BEF66E73-A582-40BF-8D2C-04CA02294348}"/>
              </a:ext>
            </a:extLst>
          </p:cNvPr>
          <p:cNvCxnSpPr>
            <a:cxnSpLocks/>
            <a:stCxn id="500" idx="3"/>
            <a:endCxn id="704" idx="1"/>
          </p:cNvCxnSpPr>
          <p:nvPr/>
        </p:nvCxnSpPr>
        <p:spPr>
          <a:xfrm>
            <a:off x="3464967" y="334759"/>
            <a:ext cx="1420002" cy="2410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矩形 736">
            <a:extLst>
              <a:ext uri="{FF2B5EF4-FFF2-40B4-BE49-F238E27FC236}">
                <a16:creationId xmlns:a16="http://schemas.microsoft.com/office/drawing/2014/main" id="{935B76E4-9C31-4CD7-8D54-DD12BB93C1DC}"/>
              </a:ext>
            </a:extLst>
          </p:cNvPr>
          <p:cNvSpPr/>
          <p:nvPr/>
        </p:nvSpPr>
        <p:spPr>
          <a:xfrm>
            <a:off x="6854661" y="4348878"/>
            <a:ext cx="1250326" cy="525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Type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38" name="矩形 737">
            <a:extLst>
              <a:ext uri="{FF2B5EF4-FFF2-40B4-BE49-F238E27FC236}">
                <a16:creationId xmlns:a16="http://schemas.microsoft.com/office/drawing/2014/main" id="{BC56FD61-E006-44D3-AB40-2FF6ADE139BF}"/>
              </a:ext>
            </a:extLst>
          </p:cNvPr>
          <p:cNvSpPr/>
          <p:nvPr/>
        </p:nvSpPr>
        <p:spPr>
          <a:xfrm>
            <a:off x="10562785" y="606417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IntType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849B944-0141-4978-9E95-036D85518DEE}"/>
              </a:ext>
            </a:extLst>
          </p:cNvPr>
          <p:cNvSpPr/>
          <p:nvPr/>
        </p:nvSpPr>
        <p:spPr>
          <a:xfrm>
            <a:off x="10562786" y="4859378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PairType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E9CE8215-BD98-4489-9052-0D187EAC4794}"/>
              </a:ext>
            </a:extLst>
          </p:cNvPr>
          <p:cNvSpPr/>
          <p:nvPr/>
        </p:nvSpPr>
        <p:spPr>
          <a:xfrm>
            <a:off x="10562786" y="5659885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RefType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1" name="矩形 740">
            <a:extLst>
              <a:ext uri="{FF2B5EF4-FFF2-40B4-BE49-F238E27FC236}">
                <a16:creationId xmlns:a16="http://schemas.microsoft.com/office/drawing/2014/main" id="{4C6762F1-385A-480B-B0C7-2E5163C95431}"/>
              </a:ext>
            </a:extLst>
          </p:cNvPr>
          <p:cNvSpPr/>
          <p:nvPr/>
        </p:nvSpPr>
        <p:spPr>
          <a:xfrm>
            <a:off x="10562786" y="4458208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UnitType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2" name="矩形 741">
            <a:extLst>
              <a:ext uri="{FF2B5EF4-FFF2-40B4-BE49-F238E27FC236}">
                <a16:creationId xmlns:a16="http://schemas.microsoft.com/office/drawing/2014/main" id="{B3D6510E-5031-4FD9-AA58-80A80CAE7739}"/>
              </a:ext>
            </a:extLst>
          </p:cNvPr>
          <p:cNvSpPr/>
          <p:nvPr/>
        </p:nvSpPr>
        <p:spPr>
          <a:xfrm>
            <a:off x="10562783" y="525890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TypeVar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3" name="矩形 742">
            <a:extLst>
              <a:ext uri="{FF2B5EF4-FFF2-40B4-BE49-F238E27FC236}">
                <a16:creationId xmlns:a16="http://schemas.microsoft.com/office/drawing/2014/main" id="{204DC6A6-969E-464B-9E95-8ACFEE89839E}"/>
              </a:ext>
            </a:extLst>
          </p:cNvPr>
          <p:cNvSpPr/>
          <p:nvPr/>
        </p:nvSpPr>
        <p:spPr>
          <a:xfrm>
            <a:off x="10562782" y="6468459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ArrowType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44" name="连接符: 肘形 743">
            <a:extLst>
              <a:ext uri="{FF2B5EF4-FFF2-40B4-BE49-F238E27FC236}">
                <a16:creationId xmlns:a16="http://schemas.microsoft.com/office/drawing/2014/main" id="{5EF00102-4BC7-46D5-B794-4EE335BB5BCA}"/>
              </a:ext>
            </a:extLst>
          </p:cNvPr>
          <p:cNvCxnSpPr>
            <a:cxnSpLocks/>
            <a:stCxn id="737" idx="3"/>
            <a:endCxn id="741" idx="1"/>
          </p:cNvCxnSpPr>
          <p:nvPr/>
        </p:nvCxnSpPr>
        <p:spPr>
          <a:xfrm>
            <a:off x="8104987" y="4611417"/>
            <a:ext cx="2457799" cy="2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连接符: 肘形 744">
            <a:extLst>
              <a:ext uri="{FF2B5EF4-FFF2-40B4-BE49-F238E27FC236}">
                <a16:creationId xmlns:a16="http://schemas.microsoft.com/office/drawing/2014/main" id="{E12020BF-C26E-4DA1-8578-055E0AF97510}"/>
              </a:ext>
            </a:extLst>
          </p:cNvPr>
          <p:cNvCxnSpPr>
            <a:cxnSpLocks/>
            <a:stCxn id="737" idx="3"/>
            <a:endCxn id="739" idx="1"/>
          </p:cNvCxnSpPr>
          <p:nvPr/>
        </p:nvCxnSpPr>
        <p:spPr>
          <a:xfrm>
            <a:off x="8104987" y="4611417"/>
            <a:ext cx="2457799" cy="403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连接符: 肘形 745">
            <a:extLst>
              <a:ext uri="{FF2B5EF4-FFF2-40B4-BE49-F238E27FC236}">
                <a16:creationId xmlns:a16="http://schemas.microsoft.com/office/drawing/2014/main" id="{A69000ED-0DB1-437E-8A4D-6FC3F66BD83E}"/>
              </a:ext>
            </a:extLst>
          </p:cNvPr>
          <p:cNvCxnSpPr>
            <a:cxnSpLocks/>
            <a:stCxn id="737" idx="3"/>
            <a:endCxn id="742" idx="1"/>
          </p:cNvCxnSpPr>
          <p:nvPr/>
        </p:nvCxnSpPr>
        <p:spPr>
          <a:xfrm>
            <a:off x="8104987" y="4611417"/>
            <a:ext cx="2457796" cy="802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连接符: 肘形 746">
            <a:extLst>
              <a:ext uri="{FF2B5EF4-FFF2-40B4-BE49-F238E27FC236}">
                <a16:creationId xmlns:a16="http://schemas.microsoft.com/office/drawing/2014/main" id="{4C14EFE2-9D0F-42E1-9EE8-94E749032CC7}"/>
              </a:ext>
            </a:extLst>
          </p:cNvPr>
          <p:cNvCxnSpPr>
            <a:cxnSpLocks/>
            <a:stCxn id="737" idx="3"/>
            <a:endCxn id="740" idx="1"/>
          </p:cNvCxnSpPr>
          <p:nvPr/>
        </p:nvCxnSpPr>
        <p:spPr>
          <a:xfrm>
            <a:off x="8104987" y="4611417"/>
            <a:ext cx="2457799" cy="1203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连接符: 肘形 747">
            <a:extLst>
              <a:ext uri="{FF2B5EF4-FFF2-40B4-BE49-F238E27FC236}">
                <a16:creationId xmlns:a16="http://schemas.microsoft.com/office/drawing/2014/main" id="{5A0091DA-3A6B-4D58-9DE6-B0F9653540BD}"/>
              </a:ext>
            </a:extLst>
          </p:cNvPr>
          <p:cNvCxnSpPr>
            <a:cxnSpLocks/>
            <a:stCxn id="737" idx="3"/>
            <a:endCxn id="738" idx="1"/>
          </p:cNvCxnSpPr>
          <p:nvPr/>
        </p:nvCxnSpPr>
        <p:spPr>
          <a:xfrm>
            <a:off x="8104987" y="4611417"/>
            <a:ext cx="2457798" cy="1608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连接符: 肘形 748">
            <a:extLst>
              <a:ext uri="{FF2B5EF4-FFF2-40B4-BE49-F238E27FC236}">
                <a16:creationId xmlns:a16="http://schemas.microsoft.com/office/drawing/2014/main" id="{94578F42-0211-497A-A101-3B55398FCC19}"/>
              </a:ext>
            </a:extLst>
          </p:cNvPr>
          <p:cNvCxnSpPr>
            <a:cxnSpLocks/>
            <a:stCxn id="737" idx="3"/>
            <a:endCxn id="743" idx="1"/>
          </p:cNvCxnSpPr>
          <p:nvPr/>
        </p:nvCxnSpPr>
        <p:spPr>
          <a:xfrm>
            <a:off x="8104987" y="4611417"/>
            <a:ext cx="2457795" cy="2012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矩形 769">
            <a:extLst>
              <a:ext uri="{FF2B5EF4-FFF2-40B4-BE49-F238E27FC236}">
                <a16:creationId xmlns:a16="http://schemas.microsoft.com/office/drawing/2014/main" id="{3AAF5038-9B7C-4B21-A579-9728C24997D9}"/>
              </a:ext>
            </a:extLst>
          </p:cNvPr>
          <p:cNvSpPr/>
          <p:nvPr/>
        </p:nvSpPr>
        <p:spPr>
          <a:xfrm>
            <a:off x="783663" y="6263380"/>
            <a:ext cx="2550918" cy="525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TypeResult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71" name="矩形 770">
            <a:extLst>
              <a:ext uri="{FF2B5EF4-FFF2-40B4-BE49-F238E27FC236}">
                <a16:creationId xmlns:a16="http://schemas.microsoft.com/office/drawing/2014/main" id="{3CB6D734-B25F-4D57-9EDD-A3D835107064}"/>
              </a:ext>
            </a:extLst>
          </p:cNvPr>
          <p:cNvSpPr/>
          <p:nvPr/>
        </p:nvSpPr>
        <p:spPr>
          <a:xfrm>
            <a:off x="770752" y="5001235"/>
            <a:ext cx="2550918" cy="525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Substitution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72" name="矩形 771">
            <a:extLst>
              <a:ext uri="{FF2B5EF4-FFF2-40B4-BE49-F238E27FC236}">
                <a16:creationId xmlns:a16="http://schemas.microsoft.com/office/drawing/2014/main" id="{BA3350F0-7BDF-4982-BD7B-8352C755A955}"/>
              </a:ext>
            </a:extLst>
          </p:cNvPr>
          <p:cNvSpPr/>
          <p:nvPr/>
        </p:nvSpPr>
        <p:spPr>
          <a:xfrm>
            <a:off x="777666" y="5642950"/>
            <a:ext cx="2483974" cy="525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TypeEnv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7846052-BFF8-4D31-A10F-AA7E55E5CC26}"/>
              </a:ext>
            </a:extLst>
          </p:cNvPr>
          <p:cNvSpPr/>
          <p:nvPr/>
        </p:nvSpPr>
        <p:spPr>
          <a:xfrm>
            <a:off x="10561770" y="4058684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ListType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E11DBAAB-4663-4EBC-B484-C6409D5E7518}"/>
              </a:ext>
            </a:extLst>
          </p:cNvPr>
          <p:cNvSpPr/>
          <p:nvPr/>
        </p:nvSpPr>
        <p:spPr>
          <a:xfrm>
            <a:off x="3763627" y="5750086"/>
            <a:ext cx="1379283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DefaultTypeEnv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ED163307-8270-47BB-9650-83A22E3A17DD}"/>
              </a:ext>
            </a:extLst>
          </p:cNvPr>
          <p:cNvSpPr/>
          <p:nvPr/>
        </p:nvSpPr>
        <p:spPr>
          <a:xfrm>
            <a:off x="10561770" y="3654397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BoolType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AA24C6AD-8A94-4B64-A51C-DF0C109D846D}"/>
              </a:ext>
            </a:extLst>
          </p:cNvPr>
          <p:cNvCxnSpPr>
            <a:cxnSpLocks/>
            <a:stCxn id="772" idx="3"/>
            <a:endCxn id="150" idx="1"/>
          </p:cNvCxnSpPr>
          <p:nvPr/>
        </p:nvCxnSpPr>
        <p:spPr>
          <a:xfrm flipV="1">
            <a:off x="3261640" y="5905353"/>
            <a:ext cx="501987" cy="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4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6791</TotalTime>
  <Words>155</Words>
  <Application>Microsoft Office PowerPoint</Application>
  <PresentationFormat>宽屏</PresentationFormat>
  <Paragraphs>143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Youngster .</dc:creator>
  <cp:lastModifiedBy>Youngster .</cp:lastModifiedBy>
  <cp:revision>254</cp:revision>
  <dcterms:created xsi:type="dcterms:W3CDTF">2020-06-09T15:58:02Z</dcterms:created>
  <dcterms:modified xsi:type="dcterms:W3CDTF">2020-06-28T14:29:38Z</dcterms:modified>
</cp:coreProperties>
</file>