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6956A-5560-4354-A6B0-6419AF6E2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3ACFD-11AD-4EDA-B3B1-832662576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13C6A-0BF7-4A0F-9571-EC771DCE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58EC0-F3C3-48D6-917D-424FD2A9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04FFD-F5E2-462A-BD36-7E58B07F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7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62619-477B-4758-9764-D6205B19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B4D1D-F37A-4792-8AD4-E82D95DBF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DB027-0F48-4247-B272-0DA6CECD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88C11-93B3-43D0-ABD7-054B89F1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7F9BF-899C-42E3-AF81-AD362E67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1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FC7EE9-6BC2-40EA-8F1E-AAB28C658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37CAE5-A73E-4733-95BA-9D08F1018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B9408-BFF1-4CC8-8B2A-67F1C8C9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1E43B-56BC-4149-AFFA-E2D70DFF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BBBD4-078F-4986-8202-E72C5F22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3BF41-80E9-4F7C-B274-877CEF3C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2BD11-D02E-49AF-BC15-8912E597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9AA57-5E25-49A9-AE08-CCEE2B70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F72EF-846A-4571-A6EB-599F7ADC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10430-103C-4C33-9F3C-4A38EA8B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C1CB-4B58-4C40-8707-2B519237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B9491-0B9D-425B-9333-5372ABA5F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6F891-E591-43B3-BE62-2D63F331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F4604-97A3-42E9-9FA7-D7834421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DE20C-FEF5-4D99-B3D2-20820373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7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4D41C-07A6-4954-BDF3-EA945FB9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FB7BA-ACCE-44D5-ABC8-349DC9D04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4AA6E-A34C-41AA-9721-FEC8026D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41D9D-EEFD-4B7F-ADD2-03E7B505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114E0-DC95-4C6B-B711-B1C85394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D234C-AB37-42DB-8B9E-A6DA7DC0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E346B-EACA-438C-A8BC-F8655FEF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F23B2A-0C6B-4070-8E91-6055D10B5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74410A-B269-45B4-A2DB-2A473E029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76896B-65F7-40DE-B832-2B25B9480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C16815-9810-4488-B549-DA5889028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8D616A-0A2F-412E-85D9-4BCEE080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05CDCA-77B4-466B-A208-34DC3074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E08BC2-140A-48F3-9308-C2116649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1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B99A0-6D51-4EB1-8FC5-EF4C043E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287017-0A28-4901-8110-3694AA90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0230DF-08DC-4ACE-8290-C1C273C5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E48348-CAA1-4902-8D8C-5B917BCA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0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97BCB9-9D4C-4D9A-9662-8D589A7B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E4B8DD-62E7-4EDA-B6D8-59C6A17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A2DF8-84D4-480B-9E46-EB491859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1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AD71D-2884-487C-9DAB-E81AF464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F813B-802B-457C-94CD-70752FAD8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538532-5961-4CBC-B289-B7C6912BE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1DDDEF-4843-4531-9941-177911B9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A2A937-1332-4994-9530-AE35FD69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EC1EF-9821-421F-8BD5-6AB9CE9A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63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485C-D947-4CE5-A56D-29967117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1E6891-8879-40E1-B410-1E1B37C31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5471E-0559-42E4-B910-EA142AE18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0D00C-E041-40F9-94A0-AF98696C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DC556-9453-4477-8A43-227A9C56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CFC658-AEA6-4B73-9400-67D3F110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3E420D-D052-4469-B3E3-7271FBD6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40DF93-ECDD-41AE-9DA7-5445AA40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F36CC-4F21-400A-AB4F-1669C1782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E003A-4C04-470C-9E44-C01412AF2BD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C4107-CE48-4E6F-AB29-168ED052A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7BE04-50CD-4DEC-8E5B-F832DDB5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2D637-46E6-4D41-809C-B1BA04D5D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5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5899FD-F65D-42A0-BD40-20ED2EF5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0" y="290584"/>
            <a:ext cx="3600776" cy="2044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A609E8-0360-4150-83A2-CBB6674F2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268" y="132407"/>
            <a:ext cx="4122656" cy="23839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9020D3-7F60-4B43-8267-CD6B91F70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50" y="3963697"/>
            <a:ext cx="4682745" cy="26037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3DE761-5E7C-4128-A929-D82550158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337" y="4738134"/>
            <a:ext cx="4386365" cy="1453538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AFF023D6-E3BC-4EA4-842C-70BCC458F9BA}"/>
              </a:ext>
            </a:extLst>
          </p:cNvPr>
          <p:cNvSpPr/>
          <p:nvPr/>
        </p:nvSpPr>
        <p:spPr>
          <a:xfrm rot="5400000">
            <a:off x="1626024" y="3281107"/>
            <a:ext cx="858437" cy="1518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7CEDBF1-5036-4A29-BA47-EFB2AADD735E}"/>
              </a:ext>
            </a:extLst>
          </p:cNvPr>
          <p:cNvSpPr/>
          <p:nvPr/>
        </p:nvSpPr>
        <p:spPr>
          <a:xfrm>
            <a:off x="5154851" y="5273758"/>
            <a:ext cx="1527142" cy="1911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E25E1B-42CC-4239-9AA1-B6CB718BB858}"/>
              </a:ext>
            </a:extLst>
          </p:cNvPr>
          <p:cNvSpPr txBox="1"/>
          <p:nvPr/>
        </p:nvSpPr>
        <p:spPr>
          <a:xfrm>
            <a:off x="310679" y="6375552"/>
            <a:ext cx="2420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Inclusive Controllers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E31EDD-0D15-4BDE-AD26-FC7C30BB3372}"/>
              </a:ext>
            </a:extLst>
          </p:cNvPr>
          <p:cNvSpPr txBox="1"/>
          <p:nvPr/>
        </p:nvSpPr>
        <p:spPr>
          <a:xfrm>
            <a:off x="143550" y="2334822"/>
            <a:ext cx="3970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Timed Discrete Event System </a:t>
            </a:r>
            <a:r>
              <a:rPr lang="en-US" altLang="zh-CN" b="1" i="1" dirty="0"/>
              <a:t>G</a:t>
            </a:r>
            <a:r>
              <a:rPr lang="en-US" altLang="zh-CN" b="1" dirty="0"/>
              <a:t> (TDES)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D45F76-3BC8-4777-8021-1A7325DAED30}"/>
              </a:ext>
            </a:extLst>
          </p:cNvPr>
          <p:cNvSpPr txBox="1"/>
          <p:nvPr/>
        </p:nvSpPr>
        <p:spPr>
          <a:xfrm>
            <a:off x="705001" y="3082753"/>
            <a:ext cx="1361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Synthesis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EAF82D3-4203-423D-B321-0F9F9082E655}"/>
              </a:ext>
            </a:extLst>
          </p:cNvPr>
          <p:cNvSpPr txBox="1"/>
          <p:nvPr/>
        </p:nvSpPr>
        <p:spPr>
          <a:xfrm>
            <a:off x="5278659" y="5522244"/>
            <a:ext cx="1353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Extraction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8A99A9-7EB3-46A0-AEDD-54442B41D172}"/>
              </a:ext>
            </a:extLst>
          </p:cNvPr>
          <p:cNvSpPr txBox="1"/>
          <p:nvPr/>
        </p:nvSpPr>
        <p:spPr>
          <a:xfrm>
            <a:off x="3997535" y="3338559"/>
            <a:ext cx="2481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Product C</a:t>
            </a:r>
            <a:r>
              <a:rPr lang="zh-CN" altLang="en-US" dirty="0"/>
              <a:t>omposition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2339BF-4C83-4D2E-8D47-3A8454A42FEF}"/>
              </a:ext>
            </a:extLst>
          </p:cNvPr>
          <p:cNvSpPr txBox="1"/>
          <p:nvPr/>
        </p:nvSpPr>
        <p:spPr>
          <a:xfrm>
            <a:off x="7365707" y="623629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Supervisor </a:t>
            </a:r>
            <a:r>
              <a:rPr lang="en-US" altLang="zh-CN" b="1" i="1" dirty="0"/>
              <a:t>S</a:t>
            </a:r>
            <a:r>
              <a:rPr lang="en-US" altLang="zh-CN" b="1" i="1" baseline="30000" dirty="0"/>
              <a:t>*</a:t>
            </a:r>
            <a:r>
              <a:rPr lang="en-US" altLang="zh-CN" b="1" dirty="0"/>
              <a:t> </a:t>
            </a:r>
            <a:r>
              <a:rPr lang="en-US" altLang="zh-CN" dirty="0"/>
              <a:t>(safe, maximally permissive)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A4B6B17-B45D-41FB-BCC8-BF314A74B1EB}"/>
              </a:ext>
            </a:extLst>
          </p:cNvPr>
          <p:cNvSpPr txBox="1"/>
          <p:nvPr/>
        </p:nvSpPr>
        <p:spPr>
          <a:xfrm>
            <a:off x="8455844" y="2641753"/>
            <a:ext cx="3512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Automaton</a:t>
            </a:r>
            <a:r>
              <a:rPr lang="en-US" altLang="zh-CN" dirty="0"/>
              <a:t> (generates the closed-loop language </a:t>
            </a:r>
            <a:r>
              <a:rPr lang="en-US" altLang="zh-CN" b="1" i="1" dirty="0"/>
              <a:t>L(S</a:t>
            </a:r>
            <a:r>
              <a:rPr lang="zh-CN" altLang="en-US" b="1" i="1" baseline="30000" dirty="0"/>
              <a:t>*</a:t>
            </a:r>
            <a:r>
              <a:rPr lang="en-US" altLang="zh-CN" b="1" i="1" dirty="0"/>
              <a:t>/G) 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E5EC7AFB-E7BE-45DC-BBA3-529733D0002A}"/>
              </a:ext>
            </a:extLst>
          </p:cNvPr>
          <p:cNvSpPr/>
          <p:nvPr/>
        </p:nvSpPr>
        <p:spPr>
          <a:xfrm>
            <a:off x="4296993" y="1253931"/>
            <a:ext cx="2848502" cy="1408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C48F53BF-0D73-47F8-8AE5-C04D2F0437AF}"/>
              </a:ext>
            </a:extLst>
          </p:cNvPr>
          <p:cNvSpPr/>
          <p:nvPr/>
        </p:nvSpPr>
        <p:spPr>
          <a:xfrm rot="5400000">
            <a:off x="1626024" y="3281108"/>
            <a:ext cx="858437" cy="1518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34D1A048-E564-46DE-BFD2-D500A597A3ED}"/>
              </a:ext>
            </a:extLst>
          </p:cNvPr>
          <p:cNvSpPr/>
          <p:nvPr/>
        </p:nvSpPr>
        <p:spPr>
          <a:xfrm>
            <a:off x="5154851" y="5273759"/>
            <a:ext cx="1527142" cy="19114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191FB82C-CFBC-4786-8EE1-C1F8260B79F0}"/>
              </a:ext>
            </a:extLst>
          </p:cNvPr>
          <p:cNvSpPr/>
          <p:nvPr/>
        </p:nvSpPr>
        <p:spPr>
          <a:xfrm rot="12890268" flipV="1">
            <a:off x="3941900" y="3182917"/>
            <a:ext cx="4569579" cy="19047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Youngster .</dc:creator>
  <cp:lastModifiedBy>Youngster .</cp:lastModifiedBy>
  <cp:revision>48</cp:revision>
  <dcterms:created xsi:type="dcterms:W3CDTF">2020-10-16T12:42:01Z</dcterms:created>
  <dcterms:modified xsi:type="dcterms:W3CDTF">2020-10-16T14:44:30Z</dcterms:modified>
</cp:coreProperties>
</file>