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9" r:id="rId4"/>
    <p:sldId id="260" r:id="rId5"/>
    <p:sldId id="272" r:id="rId6"/>
    <p:sldId id="273" r:id="rId7"/>
    <p:sldId id="274" r:id="rId8"/>
    <p:sldId id="277" r:id="rId9"/>
    <p:sldId id="261" r:id="rId10"/>
    <p:sldId id="267" r:id="rId11"/>
    <p:sldId id="268" r:id="rId12"/>
    <p:sldId id="271" r:id="rId13"/>
    <p:sldId id="276" r:id="rId14"/>
    <p:sldId id="270" r:id="rId15"/>
    <p:sldId id="269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3453182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ko-KR" altLang="en-US" sz="2400" dirty="0">
                <a:solidFill>
                  <a:prstClr val="white">
                    <a:lumMod val="75000"/>
                  </a:prstClr>
                </a:solidFill>
              </a:rPr>
              <a:t>김 이 욱</a:t>
            </a:r>
            <a:endParaRPr lang="en-US" altLang="ko-KR" sz="24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220959"/>
            <a:ext cx="5128704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카페 </a:t>
            </a:r>
            <a:r>
              <a:rPr lang="ko-KR" altLang="en-US" sz="4000" b="1" i="1" kern="0" dirty="0" err="1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프렌차이즈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포트폴리오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0DEBFA9-00D6-4AA2-B247-673863C2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23" y="650159"/>
            <a:ext cx="3303710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949EDA-DF56-42A0-8619-D0AC1C33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11" y="650159"/>
            <a:ext cx="2991671" cy="62102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메뉴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665617-1D37-4754-9CFE-80B913F558EE}"/>
              </a:ext>
            </a:extLst>
          </p:cNvPr>
          <p:cNvSpPr/>
          <p:nvPr/>
        </p:nvSpPr>
        <p:spPr>
          <a:xfrm>
            <a:off x="2752165" y="1375047"/>
            <a:ext cx="322729" cy="34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6165EF8-42D8-4442-9CB9-6522D0A2720E}"/>
              </a:ext>
            </a:extLst>
          </p:cNvPr>
          <p:cNvCxnSpPr>
            <a:cxnSpLocks/>
          </p:cNvCxnSpPr>
          <p:nvPr/>
        </p:nvCxnSpPr>
        <p:spPr>
          <a:xfrm>
            <a:off x="3074894" y="1541930"/>
            <a:ext cx="573741" cy="3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764A16-CFF3-4843-85A4-77030706EDCC}"/>
              </a:ext>
            </a:extLst>
          </p:cNvPr>
          <p:cNvSpPr/>
          <p:nvPr/>
        </p:nvSpPr>
        <p:spPr>
          <a:xfrm>
            <a:off x="8621064" y="1425761"/>
            <a:ext cx="3221312" cy="4392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9D6FFD-64F4-4D08-9286-4CFD783BA23E}"/>
              </a:ext>
            </a:extLst>
          </p:cNvPr>
          <p:cNvCxnSpPr>
            <a:cxnSpLocks/>
          </p:cNvCxnSpPr>
          <p:nvPr/>
        </p:nvCxnSpPr>
        <p:spPr>
          <a:xfrm>
            <a:off x="8148918" y="3648636"/>
            <a:ext cx="46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5BFE65-228B-40D6-A396-5076B2917A74}"/>
              </a:ext>
            </a:extLst>
          </p:cNvPr>
          <p:cNvSpPr txBox="1"/>
          <p:nvPr/>
        </p:nvSpPr>
        <p:spPr>
          <a:xfrm>
            <a:off x="5218950" y="3448581"/>
            <a:ext cx="292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메뉴 이미지  </a:t>
            </a:r>
            <a:endParaRPr lang="en-US" altLang="ko-KR" sz="1000" dirty="0"/>
          </a:p>
          <a:p>
            <a:pPr algn="r"/>
            <a:r>
              <a:rPr lang="ko-KR" altLang="en-US" sz="1000" dirty="0"/>
              <a:t>클릭 시 </a:t>
            </a:r>
            <a:r>
              <a:rPr lang="ko-KR" altLang="en-US" sz="1000" dirty="0" err="1"/>
              <a:t>모달</a:t>
            </a:r>
            <a:r>
              <a:rPr lang="ko-KR" altLang="en-US" sz="1000" dirty="0"/>
              <a:t> 창 생성</a:t>
            </a:r>
            <a:endParaRPr lang="en-US" altLang="ko-KR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DDC514-F1B4-4EF9-B295-42E030AD6B9B}"/>
              </a:ext>
            </a:extLst>
          </p:cNvPr>
          <p:cNvSpPr txBox="1"/>
          <p:nvPr/>
        </p:nvSpPr>
        <p:spPr>
          <a:xfrm>
            <a:off x="3587714" y="1419890"/>
            <a:ext cx="2393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슬라이드 배너 </a:t>
            </a:r>
            <a:r>
              <a:rPr lang="en-US" altLang="ko-KR" sz="1000" dirty="0"/>
              <a:t>&gt; </a:t>
            </a:r>
            <a:r>
              <a:rPr lang="ko-KR" altLang="en-US" sz="1000" dirty="0" err="1"/>
              <a:t>주메뉴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419B45-6B8D-4D9F-A205-806604B492EE}"/>
              </a:ext>
            </a:extLst>
          </p:cNvPr>
          <p:cNvSpPr/>
          <p:nvPr/>
        </p:nvSpPr>
        <p:spPr>
          <a:xfrm>
            <a:off x="1019483" y="4343400"/>
            <a:ext cx="1409952" cy="434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41910AA-D92C-4707-9CE8-7CB8497BCDA5}"/>
              </a:ext>
            </a:extLst>
          </p:cNvPr>
          <p:cNvCxnSpPr>
            <a:cxnSpLocks/>
          </p:cNvCxnSpPr>
          <p:nvPr/>
        </p:nvCxnSpPr>
        <p:spPr>
          <a:xfrm>
            <a:off x="2429435" y="4554072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50BF26-07A8-4186-9BBD-BD5039DA37C4}"/>
              </a:ext>
            </a:extLst>
          </p:cNvPr>
          <p:cNvSpPr txBox="1"/>
          <p:nvPr/>
        </p:nvSpPr>
        <p:spPr>
          <a:xfrm>
            <a:off x="3453026" y="4360242"/>
            <a:ext cx="292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 메뉴 상단에 서브메뉴 표시하고  </a:t>
            </a:r>
            <a:endParaRPr lang="en-US" altLang="ko-KR" sz="1000" dirty="0"/>
          </a:p>
          <a:p>
            <a:r>
              <a:rPr lang="ko-KR" altLang="en-US" sz="1000" dirty="0"/>
              <a:t>서브메뉴 클릭 시 해당 세션으로 이동</a:t>
            </a:r>
          </a:p>
        </p:txBody>
      </p:sp>
    </p:spTree>
    <p:extLst>
      <p:ext uri="{BB962C8B-B14F-4D97-AF65-F5344CB8AC3E}">
        <p14:creationId xmlns:p14="http://schemas.microsoft.com/office/powerpoint/2010/main" val="249490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40B7117-9AAB-4F75-9E17-64E3FFA3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659037"/>
            <a:ext cx="2992192" cy="61989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26FC0A-39A5-4AB4-823F-5345C9E6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931" y="793553"/>
            <a:ext cx="2927261" cy="60644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고객게시판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764A16-CFF3-4843-85A4-77030706EDCC}"/>
              </a:ext>
            </a:extLst>
          </p:cNvPr>
          <p:cNvSpPr/>
          <p:nvPr/>
        </p:nvSpPr>
        <p:spPr>
          <a:xfrm>
            <a:off x="8883178" y="3182969"/>
            <a:ext cx="2852529" cy="288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9D6FFD-64F4-4D08-9286-4CFD783BA23E}"/>
              </a:ext>
            </a:extLst>
          </p:cNvPr>
          <p:cNvCxnSpPr>
            <a:cxnSpLocks/>
          </p:cNvCxnSpPr>
          <p:nvPr/>
        </p:nvCxnSpPr>
        <p:spPr>
          <a:xfrm>
            <a:off x="8287418" y="3010332"/>
            <a:ext cx="595760" cy="172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5BFE65-228B-40D6-A396-5076B2917A74}"/>
              </a:ext>
            </a:extLst>
          </p:cNvPr>
          <p:cNvSpPr txBox="1"/>
          <p:nvPr/>
        </p:nvSpPr>
        <p:spPr>
          <a:xfrm>
            <a:off x="5434889" y="2816837"/>
            <a:ext cx="292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footer</a:t>
            </a:r>
            <a:r>
              <a:rPr lang="ko-KR" altLang="en-US" sz="1000" dirty="0"/>
              <a:t>영역에 회사정보와 회사 </a:t>
            </a:r>
            <a:endParaRPr lang="en-US" altLang="ko-KR" sz="1000" dirty="0"/>
          </a:p>
          <a:p>
            <a:pPr algn="r"/>
            <a:r>
              <a:rPr lang="en-US" altLang="ko-KR" sz="1000" dirty="0"/>
              <a:t>SNS</a:t>
            </a:r>
            <a:r>
              <a:rPr lang="ko-KR" altLang="en-US" sz="1000" dirty="0"/>
              <a:t>페이지로 이동할 수 있는 아이콘을 추가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419B45-6B8D-4D9F-A205-806604B492EE}"/>
              </a:ext>
            </a:extLst>
          </p:cNvPr>
          <p:cNvSpPr/>
          <p:nvPr/>
        </p:nvSpPr>
        <p:spPr>
          <a:xfrm>
            <a:off x="349624" y="2570485"/>
            <a:ext cx="2671482" cy="2761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41910AA-D92C-4707-9CE8-7CB8497BCDA5}"/>
              </a:ext>
            </a:extLst>
          </p:cNvPr>
          <p:cNvCxnSpPr>
            <a:cxnSpLocks/>
          </p:cNvCxnSpPr>
          <p:nvPr/>
        </p:nvCxnSpPr>
        <p:spPr>
          <a:xfrm>
            <a:off x="3021106" y="4554072"/>
            <a:ext cx="4751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CE366C-99A5-413E-8B6E-37233456817E}"/>
              </a:ext>
            </a:extLst>
          </p:cNvPr>
          <p:cNvSpPr txBox="1"/>
          <p:nvPr/>
        </p:nvSpPr>
        <p:spPr>
          <a:xfrm>
            <a:off x="3431017" y="4354017"/>
            <a:ext cx="35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고객게시판</a:t>
            </a:r>
            <a:r>
              <a:rPr lang="en-US" altLang="ko-KR" sz="1000" dirty="0"/>
              <a:t>&gt;</a:t>
            </a:r>
            <a:r>
              <a:rPr lang="ko-KR" altLang="en-US" sz="1000" dirty="0"/>
              <a:t>문의게시판  세션안에 </a:t>
            </a:r>
            <a:endParaRPr lang="en-US" altLang="ko-KR" sz="1000" dirty="0"/>
          </a:p>
          <a:p>
            <a:r>
              <a:rPr lang="en-US" altLang="ko-KR" sz="1000" dirty="0"/>
              <a:t>DB</a:t>
            </a:r>
            <a:r>
              <a:rPr lang="ko-KR" altLang="en-US" sz="1000" dirty="0"/>
              <a:t>연결한 게시판 추가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115D44-CC96-4011-943A-8DE885DC8DD3}"/>
              </a:ext>
            </a:extLst>
          </p:cNvPr>
          <p:cNvSpPr/>
          <p:nvPr/>
        </p:nvSpPr>
        <p:spPr>
          <a:xfrm>
            <a:off x="9030983" y="6513816"/>
            <a:ext cx="2260249" cy="195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914AAE-D0AE-4995-AACD-F8D38A55F3B7}"/>
              </a:ext>
            </a:extLst>
          </p:cNvPr>
          <p:cNvCxnSpPr>
            <a:cxnSpLocks/>
          </p:cNvCxnSpPr>
          <p:nvPr/>
        </p:nvCxnSpPr>
        <p:spPr>
          <a:xfrm>
            <a:off x="8126858" y="6513816"/>
            <a:ext cx="9157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48447E-F0A8-4DFA-BF2B-B534ADC4672F}"/>
              </a:ext>
            </a:extLst>
          </p:cNvPr>
          <p:cNvSpPr txBox="1"/>
          <p:nvPr/>
        </p:nvSpPr>
        <p:spPr>
          <a:xfrm>
            <a:off x="5994685" y="6313761"/>
            <a:ext cx="219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별도로 세션 만들어</a:t>
            </a:r>
            <a:endParaRPr lang="en-US" altLang="ko-KR" sz="1000" dirty="0"/>
          </a:p>
          <a:p>
            <a:pPr algn="r"/>
            <a:r>
              <a:rPr lang="ko-KR" altLang="en-US" sz="1000" dirty="0"/>
              <a:t> </a:t>
            </a:r>
            <a:r>
              <a:rPr lang="en-US" altLang="ko-KR" sz="1000" dirty="0"/>
              <a:t>copyright </a:t>
            </a:r>
            <a:r>
              <a:rPr lang="ko-KR" altLang="en-US" sz="1000" dirty="0"/>
              <a:t>표기</a:t>
            </a:r>
          </a:p>
        </p:txBody>
      </p:sp>
    </p:spTree>
    <p:extLst>
      <p:ext uri="{BB962C8B-B14F-4D97-AF65-F5344CB8AC3E}">
        <p14:creationId xmlns:p14="http://schemas.microsoft.com/office/powerpoint/2010/main" val="407185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3701D-7D33-4EAD-96E8-28BB2E33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" y="588104"/>
            <a:ext cx="3026431" cy="62698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A7F2A4-4318-4F75-8FE0-1CB48C7A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943" y="588105"/>
            <a:ext cx="3020402" cy="62698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고객 게시판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&gt;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문의 게시판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764A16-CFF3-4843-85A4-77030706EDCC}"/>
              </a:ext>
            </a:extLst>
          </p:cNvPr>
          <p:cNvSpPr/>
          <p:nvPr/>
        </p:nvSpPr>
        <p:spPr>
          <a:xfrm>
            <a:off x="9825731" y="2084299"/>
            <a:ext cx="1980556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9D6FFD-64F4-4D08-9286-4CFD783BA23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557352" y="2294967"/>
            <a:ext cx="1268379" cy="1122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C9EDA3-113B-4ABA-B794-C17516B240E1}"/>
              </a:ext>
            </a:extLst>
          </p:cNvPr>
          <p:cNvSpPr txBox="1"/>
          <p:nvPr/>
        </p:nvSpPr>
        <p:spPr>
          <a:xfrm>
            <a:off x="5872294" y="3217278"/>
            <a:ext cx="268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글 제목 클릭 시 해당 이미지페이지로 이동하고 수정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  <a:r>
              <a:rPr lang="en-US" altLang="ko-KR" sz="1000" dirty="0"/>
              <a:t>/</a:t>
            </a:r>
            <a:r>
              <a:rPr lang="ko-KR" altLang="en-US" sz="1000" dirty="0"/>
              <a:t>답글</a:t>
            </a:r>
            <a:r>
              <a:rPr lang="en-US" altLang="ko-KR" sz="1000" dirty="0"/>
              <a:t>/</a:t>
            </a:r>
            <a:r>
              <a:rPr lang="ko-KR" altLang="en-US" sz="1000" dirty="0"/>
              <a:t>목록이동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88FC4-386A-4C92-854B-FC534EF023FB}"/>
              </a:ext>
            </a:extLst>
          </p:cNvPr>
          <p:cNvSpPr/>
          <p:nvPr/>
        </p:nvSpPr>
        <p:spPr>
          <a:xfrm>
            <a:off x="1488348" y="2316216"/>
            <a:ext cx="733797" cy="190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2E46C0-5663-4869-AE05-0195F27AE52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222145" y="2218493"/>
            <a:ext cx="1354409" cy="19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2E94EB-C140-423E-92B5-101187B7F5CD}"/>
              </a:ext>
            </a:extLst>
          </p:cNvPr>
          <p:cNvSpPr txBox="1"/>
          <p:nvPr/>
        </p:nvSpPr>
        <p:spPr>
          <a:xfrm>
            <a:off x="2934256" y="2104193"/>
            <a:ext cx="3020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현재 게시판에 작성된 모든 </a:t>
            </a:r>
            <a:r>
              <a:rPr lang="ko-KR" altLang="en-US" sz="1000"/>
              <a:t>글 개수표시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FD9CE6-29AE-4574-9931-40AE0A83F0C3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009489" y="5180945"/>
            <a:ext cx="1499308" cy="95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A5F63-4EAB-473B-8E3A-D913218122FD}"/>
              </a:ext>
            </a:extLst>
          </p:cNvPr>
          <p:cNvSpPr txBox="1"/>
          <p:nvPr/>
        </p:nvSpPr>
        <p:spPr>
          <a:xfrm>
            <a:off x="2388204" y="5005988"/>
            <a:ext cx="451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/>
              <a:t>페이지네이션을</a:t>
            </a:r>
            <a:r>
              <a:rPr lang="ko-KR" altLang="en-US" sz="1000" dirty="0"/>
              <a:t> 하단에 추가하였고</a:t>
            </a:r>
            <a:r>
              <a:rPr lang="en-US" altLang="ko-KR" sz="1000" dirty="0"/>
              <a:t>, </a:t>
            </a:r>
            <a:r>
              <a:rPr lang="ko-KR" altLang="en-US" sz="1000" dirty="0"/>
              <a:t>한 페이지당 </a:t>
            </a:r>
            <a:r>
              <a:rPr lang="en-US" altLang="ko-KR" sz="1000" dirty="0"/>
              <a:t>10</a:t>
            </a:r>
            <a:r>
              <a:rPr lang="ko-KR" altLang="en-US" sz="1000" dirty="0"/>
              <a:t>개가 </a:t>
            </a:r>
            <a:endParaRPr lang="en-US" altLang="ko-KR" sz="1000" dirty="0"/>
          </a:p>
          <a:p>
            <a:pPr algn="r"/>
            <a:r>
              <a:rPr lang="ko-KR" altLang="en-US" sz="1000" dirty="0"/>
              <a:t>넘는 게시글이 등록되면 추가 </a:t>
            </a:r>
            <a:r>
              <a:rPr lang="ko-KR" altLang="en-US" sz="1000" dirty="0" err="1"/>
              <a:t>페이지네이션이</a:t>
            </a:r>
            <a:r>
              <a:rPr lang="ko-KR" altLang="en-US" sz="1000" dirty="0"/>
              <a:t> 생성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96A05B-378D-4331-8D5C-9A1B5B68B093}"/>
              </a:ext>
            </a:extLst>
          </p:cNvPr>
          <p:cNvSpPr/>
          <p:nvPr/>
        </p:nvSpPr>
        <p:spPr>
          <a:xfrm>
            <a:off x="1738390" y="5180945"/>
            <a:ext cx="271099" cy="190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8FCD55-223A-4A93-A225-AF3E551C6ED9}"/>
              </a:ext>
            </a:extLst>
          </p:cNvPr>
          <p:cNvSpPr/>
          <p:nvPr/>
        </p:nvSpPr>
        <p:spPr>
          <a:xfrm>
            <a:off x="587971" y="3662571"/>
            <a:ext cx="880645" cy="305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306E3F-582F-4540-A946-8D3E001EF3F0}"/>
              </a:ext>
            </a:extLst>
          </p:cNvPr>
          <p:cNvCxnSpPr>
            <a:cxnSpLocks/>
          </p:cNvCxnSpPr>
          <p:nvPr/>
        </p:nvCxnSpPr>
        <p:spPr>
          <a:xfrm flipV="1">
            <a:off x="1468616" y="2669572"/>
            <a:ext cx="2162091" cy="993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DFF3CC-DBCA-4D25-9C0B-F6E5DBDCF7D0}"/>
              </a:ext>
            </a:extLst>
          </p:cNvPr>
          <p:cNvSpPr txBox="1"/>
          <p:nvPr/>
        </p:nvSpPr>
        <p:spPr>
          <a:xfrm>
            <a:off x="3508797" y="2524410"/>
            <a:ext cx="302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답변이 달리면 해당 글 밑으로 생성되고 </a:t>
            </a:r>
            <a:endParaRPr lang="en-US" altLang="ko-KR" sz="1000" dirty="0"/>
          </a:p>
          <a:p>
            <a:pPr algn="r"/>
            <a:r>
              <a:rPr lang="ko-KR" altLang="en-US" sz="1000" dirty="0"/>
              <a:t>답변 글 위로 번호가 하나 씩 증가</a:t>
            </a:r>
          </a:p>
        </p:txBody>
      </p:sp>
    </p:spTree>
    <p:extLst>
      <p:ext uri="{BB962C8B-B14F-4D97-AF65-F5344CB8AC3E}">
        <p14:creationId xmlns:p14="http://schemas.microsoft.com/office/powerpoint/2010/main" val="254718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20EA9A-DE90-419A-A859-C461B8F5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971" y="687896"/>
            <a:ext cx="2978261" cy="617010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C866F61-CC0F-425A-ACAB-3A8ACE54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4" y="687897"/>
            <a:ext cx="2978261" cy="61701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고객 게시판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&gt;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문의 게시판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5611DA7-7D43-4DB0-9329-AB94A08E029F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177448" y="1395815"/>
            <a:ext cx="441573" cy="131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176C0-C5B1-4A95-BBC4-34CC97380BE6}"/>
              </a:ext>
            </a:extLst>
          </p:cNvPr>
          <p:cNvSpPr/>
          <p:nvPr/>
        </p:nvSpPr>
        <p:spPr>
          <a:xfrm>
            <a:off x="349309" y="1097129"/>
            <a:ext cx="2828139" cy="861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9B2390-35C9-4E0B-841A-628FD2F72944}"/>
              </a:ext>
            </a:extLst>
          </p:cNvPr>
          <p:cNvSpPr txBox="1"/>
          <p:nvPr/>
        </p:nvSpPr>
        <p:spPr>
          <a:xfrm>
            <a:off x="2525829" y="1104985"/>
            <a:ext cx="3020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이름</a:t>
            </a:r>
            <a:r>
              <a:rPr lang="en-US" altLang="ko-KR" sz="1000" dirty="0"/>
              <a:t>/</a:t>
            </a:r>
            <a:r>
              <a:rPr lang="ko-KR" altLang="en-US" sz="1000" dirty="0"/>
              <a:t>제목</a:t>
            </a:r>
            <a:r>
              <a:rPr lang="en-US" altLang="ko-KR" sz="1000" dirty="0"/>
              <a:t>/</a:t>
            </a:r>
            <a:r>
              <a:rPr lang="ko-KR" altLang="en-US" sz="1000" dirty="0"/>
              <a:t>이메일</a:t>
            </a:r>
            <a:r>
              <a:rPr lang="en-US" altLang="ko-KR" sz="1000" dirty="0"/>
              <a:t>/</a:t>
            </a:r>
            <a:r>
              <a:rPr lang="ko-KR" altLang="en-US" sz="1000" dirty="0"/>
              <a:t>내용</a:t>
            </a:r>
            <a:r>
              <a:rPr lang="en-US" altLang="ko-KR" sz="1000" dirty="0"/>
              <a:t>/</a:t>
            </a:r>
            <a:r>
              <a:rPr lang="ko-KR" altLang="en-US" sz="1000" dirty="0"/>
              <a:t>비밀번호 모두 </a:t>
            </a:r>
            <a:endParaRPr lang="en-US" altLang="ko-KR" sz="1000" dirty="0"/>
          </a:p>
          <a:p>
            <a:pPr algn="r"/>
            <a:r>
              <a:rPr lang="ko-KR" altLang="en-US" sz="1000" dirty="0"/>
              <a:t>필수 작성항목으로 지정 </a:t>
            </a:r>
            <a:endParaRPr lang="en-US" altLang="ko-KR" sz="1000" dirty="0"/>
          </a:p>
          <a:p>
            <a:pPr algn="r"/>
            <a:r>
              <a:rPr lang="ko-KR" altLang="en-US" sz="1000" dirty="0"/>
              <a:t>미 입력 시 해당 폼 생성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ECE80F-EC45-403F-A2DF-261BE80D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42" y="3703756"/>
            <a:ext cx="4164297" cy="12502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1F49B8-C20D-40C4-9680-8058DBE7A7B2}"/>
              </a:ext>
            </a:extLst>
          </p:cNvPr>
          <p:cNvSpPr txBox="1"/>
          <p:nvPr/>
        </p:nvSpPr>
        <p:spPr>
          <a:xfrm>
            <a:off x="5197057" y="4963624"/>
            <a:ext cx="302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글 수정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 시 비밀번호를 요구하고 비밀번호가 틀리면 해당 폼 생성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0A39CB-1A4C-4644-B4B9-4EFB0905A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432" y="4445863"/>
            <a:ext cx="1571625" cy="100012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2C7E4-1206-41B3-BA4C-DD70C1AE19FE}"/>
              </a:ext>
            </a:extLst>
          </p:cNvPr>
          <p:cNvSpPr/>
          <p:nvPr/>
        </p:nvSpPr>
        <p:spPr>
          <a:xfrm>
            <a:off x="10816302" y="2896672"/>
            <a:ext cx="122942" cy="2187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72598F-6DAF-420E-9513-3419BFF3D6B1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8407524" y="2896672"/>
            <a:ext cx="2470249" cy="215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D35069-AB6B-447A-9434-BCF3BE4B2CD9}"/>
              </a:ext>
            </a:extLst>
          </p:cNvPr>
          <p:cNvSpPr txBox="1"/>
          <p:nvPr/>
        </p:nvSpPr>
        <p:spPr>
          <a:xfrm>
            <a:off x="5443837" y="2980942"/>
            <a:ext cx="3020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조회수 기능추가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667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DC89D65-B775-4D61-8AA7-0FF68C42E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921" y="661497"/>
            <a:ext cx="2985047" cy="61965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393348-F6A9-4BA2-B04A-47347130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0" y="661495"/>
            <a:ext cx="2985047" cy="61965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매장안내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764A16-CFF3-4843-85A4-77030706EDCC}"/>
              </a:ext>
            </a:extLst>
          </p:cNvPr>
          <p:cNvSpPr/>
          <p:nvPr/>
        </p:nvSpPr>
        <p:spPr>
          <a:xfrm>
            <a:off x="8857128" y="4052050"/>
            <a:ext cx="2748983" cy="43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9D6FFD-64F4-4D08-9286-4CFD783BA23E}"/>
              </a:ext>
            </a:extLst>
          </p:cNvPr>
          <p:cNvCxnSpPr>
            <a:cxnSpLocks/>
          </p:cNvCxnSpPr>
          <p:nvPr/>
        </p:nvCxnSpPr>
        <p:spPr>
          <a:xfrm>
            <a:off x="8390964" y="4267201"/>
            <a:ext cx="46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419B45-6B8D-4D9F-A205-806604B492EE}"/>
              </a:ext>
            </a:extLst>
          </p:cNvPr>
          <p:cNvSpPr/>
          <p:nvPr/>
        </p:nvSpPr>
        <p:spPr>
          <a:xfrm>
            <a:off x="349624" y="2796988"/>
            <a:ext cx="2671482" cy="398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41910AA-D92C-4707-9CE8-7CB8497BCDA5}"/>
              </a:ext>
            </a:extLst>
          </p:cNvPr>
          <p:cNvCxnSpPr>
            <a:cxnSpLocks/>
          </p:cNvCxnSpPr>
          <p:nvPr/>
        </p:nvCxnSpPr>
        <p:spPr>
          <a:xfrm>
            <a:off x="3021106" y="4554072"/>
            <a:ext cx="4751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CE366C-99A5-413E-8B6E-37233456817E}"/>
              </a:ext>
            </a:extLst>
          </p:cNvPr>
          <p:cNvSpPr txBox="1"/>
          <p:nvPr/>
        </p:nvSpPr>
        <p:spPr>
          <a:xfrm>
            <a:off x="3496235" y="4183073"/>
            <a:ext cx="35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매장안내</a:t>
            </a:r>
            <a:r>
              <a:rPr lang="en-US" altLang="ko-KR" sz="1000" dirty="0"/>
              <a:t>&gt;#</a:t>
            </a:r>
            <a:r>
              <a:rPr lang="ko-KR" altLang="en-US" sz="1000" dirty="0"/>
              <a:t>전국매장</a:t>
            </a:r>
            <a:endParaRPr lang="en-US" altLang="ko-KR" sz="1000" dirty="0"/>
          </a:p>
          <a:p>
            <a:r>
              <a:rPr lang="ko-KR" altLang="en-US" sz="1000" dirty="0"/>
              <a:t>부트스트랩</a:t>
            </a:r>
            <a:endParaRPr lang="en-US" altLang="ko-KR" sz="1000" dirty="0"/>
          </a:p>
          <a:p>
            <a:r>
              <a:rPr lang="en-US" altLang="ko-KR" sz="1000" dirty="0"/>
              <a:t>Striped </a:t>
            </a:r>
            <a:r>
              <a:rPr lang="ko-KR" altLang="en-US" sz="1000" dirty="0"/>
              <a:t>속성 </a:t>
            </a:r>
            <a:endParaRPr lang="en-US" altLang="ko-KR" sz="1000" dirty="0"/>
          </a:p>
          <a:p>
            <a:r>
              <a:rPr lang="ko-KR" altLang="en-US" sz="1000" dirty="0"/>
              <a:t>테이블 작성</a:t>
            </a:r>
            <a:endParaRPr lang="en-US" altLang="ko-K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9EDA3-113B-4ABA-B794-C17516B240E1}"/>
              </a:ext>
            </a:extLst>
          </p:cNvPr>
          <p:cNvSpPr txBox="1"/>
          <p:nvPr/>
        </p:nvSpPr>
        <p:spPr>
          <a:xfrm>
            <a:off x="5641981" y="4083741"/>
            <a:ext cx="28079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테이블 하단에 </a:t>
            </a:r>
            <a:endParaRPr lang="en-US" altLang="ko-KR" sz="1000" dirty="0"/>
          </a:p>
          <a:p>
            <a:pPr algn="r"/>
            <a:r>
              <a:rPr lang="ko-KR" altLang="en-US" sz="1000" dirty="0" err="1"/>
              <a:t>페이지네이션</a:t>
            </a:r>
            <a:r>
              <a:rPr lang="ko-KR" altLang="en-US" sz="1000" dirty="0"/>
              <a:t> 추가</a:t>
            </a:r>
            <a:endParaRPr lang="en-US" altLang="ko-KR" sz="1000" dirty="0"/>
          </a:p>
          <a:p>
            <a:pPr algn="r"/>
            <a:r>
              <a:rPr lang="ko-KR" altLang="en-US" sz="1400" dirty="0"/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6B9F612-6B61-4E00-B50B-166A2EC5FA5A}"/>
              </a:ext>
            </a:extLst>
          </p:cNvPr>
          <p:cNvCxnSpPr>
            <a:cxnSpLocks/>
          </p:cNvCxnSpPr>
          <p:nvPr/>
        </p:nvCxnSpPr>
        <p:spPr>
          <a:xfrm>
            <a:off x="8390964" y="4984377"/>
            <a:ext cx="46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23C6EF-568C-422C-A92C-A7952831575E}"/>
              </a:ext>
            </a:extLst>
          </p:cNvPr>
          <p:cNvSpPr txBox="1"/>
          <p:nvPr/>
        </p:nvSpPr>
        <p:spPr>
          <a:xfrm>
            <a:off x="6020498" y="4823610"/>
            <a:ext cx="242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세션 구분을 위해</a:t>
            </a:r>
            <a:endParaRPr lang="en-US" altLang="ko-KR" sz="1000" dirty="0"/>
          </a:p>
          <a:p>
            <a:pPr algn="r"/>
            <a:r>
              <a:rPr lang="ko-KR" altLang="en-US" sz="1000" dirty="0"/>
              <a:t>배경색 다르게 적용 </a:t>
            </a:r>
          </a:p>
        </p:txBody>
      </p:sp>
    </p:spTree>
    <p:extLst>
      <p:ext uri="{BB962C8B-B14F-4D97-AF65-F5344CB8AC3E}">
        <p14:creationId xmlns:p14="http://schemas.microsoft.com/office/powerpoint/2010/main" val="388999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화면구현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8847D5-3A86-4005-B4FF-3ADBCAA71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52" y="533400"/>
            <a:ext cx="9475694" cy="6314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CE5E4C-7107-4455-A4C6-246D1754D420}"/>
              </a:ext>
            </a:extLst>
          </p:cNvPr>
          <p:cNvSpPr txBox="1"/>
          <p:nvPr/>
        </p:nvSpPr>
        <p:spPr>
          <a:xfrm>
            <a:off x="4653842" y="2455523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추후 영상첨부</a:t>
            </a:r>
          </a:p>
        </p:txBody>
      </p:sp>
    </p:spTree>
    <p:extLst>
      <p:ext uri="{BB962C8B-B14F-4D97-AF65-F5344CB8AC3E}">
        <p14:creationId xmlns:p14="http://schemas.microsoft.com/office/powerpoint/2010/main" val="243340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화면구현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76AC2-1C9B-4608-B663-CD8A1AB8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71" y="838200"/>
            <a:ext cx="8652855" cy="57663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F91FD-CB95-4FBE-9220-0BA8279E2816}"/>
              </a:ext>
            </a:extLst>
          </p:cNvPr>
          <p:cNvSpPr txBox="1"/>
          <p:nvPr/>
        </p:nvSpPr>
        <p:spPr>
          <a:xfrm>
            <a:off x="3983865" y="4185634"/>
            <a:ext cx="422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</a:rPr>
              <a:t>.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BAC4DF-B612-465D-8044-B6E9589C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0" y="746312"/>
            <a:ext cx="8861711" cy="5905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4F18DA-7C38-46F0-99B8-90B0133EF9CA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22A0C-974B-4423-82B0-2413FBA55080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C05885D7-C5CC-4F85-8CB0-82484ACA6C47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B88A8E05-DCC7-4F22-B6C1-D6A5B27F4C9F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60C20A0F-B055-4C16-8483-6D8E90445E66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22EDC-E63E-44F8-9BCD-FCEFCAE54876}"/>
              </a:ext>
            </a:extLst>
          </p:cNvPr>
          <p:cNvSpPr/>
          <p:nvPr/>
        </p:nvSpPr>
        <p:spPr>
          <a:xfrm>
            <a:off x="8928849" y="2231240"/>
            <a:ext cx="2835340" cy="4420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1.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사이트 맵</a:t>
            </a: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2.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개발환경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3.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4.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주요기능</a:t>
            </a: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5.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페이지구성</a:t>
            </a: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rgbClr val="FF6834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6.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화면구현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A14309-9B94-40D7-B671-09FEAEDD9E69}"/>
              </a:ext>
            </a:extLst>
          </p:cNvPr>
          <p:cNvSpPr/>
          <p:nvPr/>
        </p:nvSpPr>
        <p:spPr>
          <a:xfrm rot="16200000" flipV="1">
            <a:off x="9362909" y="3482155"/>
            <a:ext cx="1313321" cy="60032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FAADCE-A45C-4037-B643-ED340066A540}"/>
              </a:ext>
            </a:extLst>
          </p:cNvPr>
          <p:cNvSpPr/>
          <p:nvPr/>
        </p:nvSpPr>
        <p:spPr>
          <a:xfrm rot="16200000" flipV="1">
            <a:off x="7496455" y="3054977"/>
            <a:ext cx="550736" cy="4572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634A5B-79D3-44D7-9463-27C4EB91B994}"/>
              </a:ext>
            </a:extLst>
          </p:cNvPr>
          <p:cNvSpPr/>
          <p:nvPr/>
        </p:nvSpPr>
        <p:spPr>
          <a:xfrm rot="16200000" flipV="1">
            <a:off x="5217355" y="3320760"/>
            <a:ext cx="1115062" cy="45719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92A4C3-18BA-4D5F-82AE-B029A8754E57}"/>
              </a:ext>
            </a:extLst>
          </p:cNvPr>
          <p:cNvSpPr/>
          <p:nvPr/>
        </p:nvSpPr>
        <p:spPr>
          <a:xfrm rot="16200000" flipV="1">
            <a:off x="3256035" y="3495754"/>
            <a:ext cx="1300438" cy="45719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FB113-9A2E-400A-8BA1-599F32D1C23B}"/>
              </a:ext>
            </a:extLst>
          </p:cNvPr>
          <p:cNvSpPr/>
          <p:nvPr/>
        </p:nvSpPr>
        <p:spPr>
          <a:xfrm rot="16200000" flipV="1">
            <a:off x="1520060" y="3339878"/>
            <a:ext cx="1115062" cy="45719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D6CB6B-8A5F-41CF-8617-1A744F7ABB6D}"/>
              </a:ext>
            </a:extLst>
          </p:cNvPr>
          <p:cNvSpPr/>
          <p:nvPr/>
        </p:nvSpPr>
        <p:spPr>
          <a:xfrm>
            <a:off x="1609016" y="2499199"/>
            <a:ext cx="9069167" cy="51965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사이트 맵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CE4546-B12C-4FBA-91D8-D792E5772ED5}"/>
              </a:ext>
            </a:extLst>
          </p:cNvPr>
          <p:cNvSpPr/>
          <p:nvPr/>
        </p:nvSpPr>
        <p:spPr>
          <a:xfrm>
            <a:off x="1523266" y="2139796"/>
            <a:ext cx="1074310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메인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EF3B7-3D2E-4B72-8546-856B5F677472}"/>
              </a:ext>
            </a:extLst>
          </p:cNvPr>
          <p:cNvSpPr/>
          <p:nvPr/>
        </p:nvSpPr>
        <p:spPr>
          <a:xfrm>
            <a:off x="3369069" y="2139796"/>
            <a:ext cx="1074310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메뉴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9CBE6-CE90-488B-935B-C04AC5CDE66D}"/>
              </a:ext>
            </a:extLst>
          </p:cNvPr>
          <p:cNvSpPr/>
          <p:nvPr/>
        </p:nvSpPr>
        <p:spPr>
          <a:xfrm>
            <a:off x="5214872" y="2132691"/>
            <a:ext cx="1074310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소식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8D055F-8665-4A6E-B189-A6FC2D80E420}"/>
              </a:ext>
            </a:extLst>
          </p:cNvPr>
          <p:cNvSpPr/>
          <p:nvPr/>
        </p:nvSpPr>
        <p:spPr>
          <a:xfrm>
            <a:off x="7060675" y="2139796"/>
            <a:ext cx="1468757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고객게시판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E32DD9-5F02-4373-8258-C48F676C7949}"/>
              </a:ext>
            </a:extLst>
          </p:cNvPr>
          <p:cNvSpPr/>
          <p:nvPr/>
        </p:nvSpPr>
        <p:spPr>
          <a:xfrm>
            <a:off x="9300925" y="2139796"/>
            <a:ext cx="1468757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 algn="ctr"/>
            <a:r>
              <a:rPr lang="ko-KR" altLang="en-US" sz="1600" b="1" dirty="0">
                <a:solidFill>
                  <a:prstClr val="white"/>
                </a:solidFill>
              </a:rPr>
              <a:t>매장</a:t>
            </a:r>
            <a:r>
              <a:rPr lang="en-US" altLang="ko-KR" sz="1600" b="1" dirty="0">
                <a:solidFill>
                  <a:prstClr val="white"/>
                </a:solidFill>
              </a:rPr>
              <a:t>&amp;</a:t>
            </a:r>
            <a:r>
              <a:rPr lang="ko-KR" altLang="en-US" sz="1600" b="1" dirty="0">
                <a:solidFill>
                  <a:prstClr val="white"/>
                </a:solidFill>
              </a:rPr>
              <a:t>창업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7811FF-E034-4B09-A85A-6161A48F889D}"/>
              </a:ext>
            </a:extLst>
          </p:cNvPr>
          <p:cNvSpPr/>
          <p:nvPr/>
        </p:nvSpPr>
        <p:spPr>
          <a:xfrm>
            <a:off x="1523266" y="3072171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인사말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A41DC2-1EFB-414A-8225-8B0EEC016B68}"/>
              </a:ext>
            </a:extLst>
          </p:cNvPr>
          <p:cNvSpPr/>
          <p:nvPr/>
        </p:nvSpPr>
        <p:spPr>
          <a:xfrm>
            <a:off x="1523266" y="3600284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인기메뉴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595384-6B3E-4E4A-BBD8-E2EE25AB24AB}"/>
              </a:ext>
            </a:extLst>
          </p:cNvPr>
          <p:cNvSpPr/>
          <p:nvPr/>
        </p:nvSpPr>
        <p:spPr>
          <a:xfrm>
            <a:off x="3369069" y="3072171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커피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F44FBE-02BA-4837-AF02-3BE90BDCF491}"/>
              </a:ext>
            </a:extLst>
          </p:cNvPr>
          <p:cNvSpPr/>
          <p:nvPr/>
        </p:nvSpPr>
        <p:spPr>
          <a:xfrm>
            <a:off x="3369069" y="3620502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음료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B9D9FD-C296-4654-BA94-A704E6CD5782}"/>
              </a:ext>
            </a:extLst>
          </p:cNvPr>
          <p:cNvSpPr/>
          <p:nvPr/>
        </p:nvSpPr>
        <p:spPr>
          <a:xfrm>
            <a:off x="3369069" y="4168833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디저트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9140D9-AEC0-463A-BAF1-0945F183712F}"/>
              </a:ext>
            </a:extLst>
          </p:cNvPr>
          <p:cNvSpPr/>
          <p:nvPr/>
        </p:nvSpPr>
        <p:spPr>
          <a:xfrm>
            <a:off x="5214872" y="3077753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이벤트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4708DB-94A7-4B97-A808-708732AE69F9}"/>
              </a:ext>
            </a:extLst>
          </p:cNvPr>
          <p:cNvSpPr/>
          <p:nvPr/>
        </p:nvSpPr>
        <p:spPr>
          <a:xfrm>
            <a:off x="5214872" y="3638946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친절매장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7BB7FF-DF37-48E3-A853-A459950131B3}"/>
              </a:ext>
            </a:extLst>
          </p:cNvPr>
          <p:cNvSpPr/>
          <p:nvPr/>
        </p:nvSpPr>
        <p:spPr>
          <a:xfrm>
            <a:off x="7060675" y="3072171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문의게시판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9263A0-3DD9-4F72-BFD6-41C90CFF97BE}"/>
              </a:ext>
            </a:extLst>
          </p:cNvPr>
          <p:cNvSpPr/>
          <p:nvPr/>
        </p:nvSpPr>
        <p:spPr>
          <a:xfrm>
            <a:off x="9300925" y="3082450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전국매장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C1E144-F541-41D5-B4E9-679333E48517}"/>
              </a:ext>
            </a:extLst>
          </p:cNvPr>
          <p:cNvSpPr/>
          <p:nvPr/>
        </p:nvSpPr>
        <p:spPr>
          <a:xfrm>
            <a:off x="9300925" y="3641575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신규매장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8E3DD2-5FD8-4B07-AD53-5C4DF1AF6275}"/>
              </a:ext>
            </a:extLst>
          </p:cNvPr>
          <p:cNvSpPr/>
          <p:nvPr/>
        </p:nvSpPr>
        <p:spPr>
          <a:xfrm>
            <a:off x="9300925" y="4168833"/>
            <a:ext cx="1377258" cy="356310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ko-KR" altLang="en-US" sz="1600" b="1" dirty="0">
                <a:solidFill>
                  <a:prstClr val="white"/>
                </a:solidFill>
              </a:rPr>
              <a:t>창업문의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개발 환경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8336768" y="1281631"/>
            <a:ext cx="2534138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875978" y="2084956"/>
            <a:ext cx="1620998" cy="388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/>
                </a:solidFill>
              </a:rPr>
              <a:t>웹표준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/ HTML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5410201" y="3130863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prstClr val="white"/>
                  </a:solidFill>
                </a:rPr>
                <a:t>Film &amp; Camera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71BAACC-C208-4E6B-ACB1-7A3515EA3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71" y="3901658"/>
            <a:ext cx="581835" cy="10080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0E9E49-8847-4CE8-820D-DE4C46C3D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529" y="2625635"/>
            <a:ext cx="576177" cy="10135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B96FAB-9869-41C4-B393-2565A05FC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365" y="2625635"/>
            <a:ext cx="644087" cy="10382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6809A1-8589-4CC1-9F64-C217DE4BA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36" y="4067056"/>
            <a:ext cx="632916" cy="59551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9D3B5F1-48D9-4B72-BF3E-A0099C7E211E}"/>
              </a:ext>
            </a:extLst>
          </p:cNvPr>
          <p:cNvSpPr txBox="1"/>
          <p:nvPr/>
        </p:nvSpPr>
        <p:spPr>
          <a:xfrm>
            <a:off x="712212" y="1209430"/>
            <a:ext cx="6100482" cy="3224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6834"/>
                </a:solidFill>
              </a:rPr>
              <a:t>OS</a:t>
            </a:r>
            <a:r>
              <a:rPr lang="ko-KR" altLang="en-US" sz="2400" b="1" dirty="0">
                <a:solidFill>
                  <a:srgbClr val="FF6834"/>
                </a:solidFill>
              </a:rPr>
              <a:t>         </a:t>
            </a:r>
            <a:r>
              <a:rPr lang="en-US" altLang="ko-KR" b="1" dirty="0">
                <a:solidFill>
                  <a:srgbClr val="FF6834"/>
                </a:solidFill>
              </a:rPr>
              <a:t>windows 10 pro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6834"/>
                </a:solidFill>
              </a:rPr>
              <a:t>IDE        </a:t>
            </a:r>
            <a:r>
              <a:rPr lang="en-US" altLang="ko-KR" sz="1800" b="1" dirty="0">
                <a:solidFill>
                  <a:srgbClr val="FF6834"/>
                </a:solidFill>
              </a:rPr>
              <a:t>eclipse IDE 4.15.0</a:t>
            </a:r>
            <a:endParaRPr lang="en-US" altLang="ko-KR" sz="2400" b="1" dirty="0">
              <a:solidFill>
                <a:srgbClr val="FF683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6834"/>
                </a:solidFill>
              </a:rPr>
              <a:t>JDK       </a:t>
            </a:r>
            <a:r>
              <a:rPr lang="en-US" altLang="ko-KR" sz="1800" b="1" dirty="0" err="1">
                <a:solidFill>
                  <a:srgbClr val="FF6834"/>
                </a:solidFill>
              </a:rPr>
              <a:t>jdk</a:t>
            </a:r>
            <a:r>
              <a:rPr lang="en-US" altLang="ko-KR" sz="1800" b="1" dirty="0">
                <a:solidFill>
                  <a:srgbClr val="FF6834"/>
                </a:solidFill>
              </a:rPr>
              <a:t> 1.8.0_171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6834"/>
                </a:solidFill>
              </a:rPr>
              <a:t>DBMS   </a:t>
            </a:r>
            <a:r>
              <a:rPr lang="en-US" altLang="ko-KR" sz="1800" b="1" dirty="0">
                <a:solidFill>
                  <a:srgbClr val="FF6834"/>
                </a:solidFill>
              </a:rPr>
              <a:t> </a:t>
            </a:r>
            <a:r>
              <a:rPr lang="en-US" altLang="ko-KR" sz="1800" b="1" dirty="0" err="1">
                <a:solidFill>
                  <a:srgbClr val="FF6834"/>
                </a:solidFill>
              </a:rPr>
              <a:t>Mysql</a:t>
            </a:r>
            <a:r>
              <a:rPr lang="en-US" altLang="ko-KR" sz="1800" b="1" dirty="0">
                <a:solidFill>
                  <a:srgbClr val="FF6834"/>
                </a:solidFill>
              </a:rPr>
              <a:t> - 8.0.24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FF6834"/>
                </a:solidFill>
              </a:rPr>
              <a:t>WAS     </a:t>
            </a:r>
            <a:r>
              <a:rPr lang="en-US" altLang="ko-KR" sz="1800" b="1" dirty="0">
                <a:solidFill>
                  <a:srgbClr val="FF6834"/>
                </a:solidFill>
              </a:rPr>
              <a:t> </a:t>
            </a:r>
            <a:r>
              <a:rPr lang="en-US" altLang="ko-KR" sz="1800" b="1" dirty="0" err="1">
                <a:solidFill>
                  <a:srgbClr val="FF6834"/>
                </a:solidFill>
              </a:rPr>
              <a:t>Apach</a:t>
            </a:r>
            <a:r>
              <a:rPr lang="en-US" altLang="ko-KR" sz="1800" b="1" dirty="0">
                <a:solidFill>
                  <a:srgbClr val="FF6834"/>
                </a:solidFill>
              </a:rPr>
              <a:t>-Tomcat 9.0.43</a:t>
            </a: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FF6834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313C00-CE75-4EA5-9A07-251C54EBAF3D}"/>
              </a:ext>
            </a:extLst>
          </p:cNvPr>
          <p:cNvSpPr/>
          <p:nvPr/>
        </p:nvSpPr>
        <p:spPr>
          <a:xfrm>
            <a:off x="6640255" y="4989863"/>
            <a:ext cx="4051548" cy="791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화면구현과 부가기능을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 사용하기 위해 적용하였습니다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0A88C0E0-9D7F-4919-AFD6-E91149BF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33" y="3004645"/>
            <a:ext cx="1142141" cy="5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클립스(Eclipse) 다운로드 및 설치 방법 - 도라가이드">
            <a:extLst>
              <a:ext uri="{FF2B5EF4-FFF2-40B4-BE49-F238E27FC236}">
                <a16:creationId xmlns:a16="http://schemas.microsoft.com/office/drawing/2014/main" id="{03BE0A3D-6F51-4006-B444-7D7EB65C1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34" y="1647230"/>
            <a:ext cx="1433798" cy="7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자바 스터디 - 1주차 (JVM, java, JDK, JRE, 바이트코드)">
            <a:extLst>
              <a:ext uri="{FF2B5EF4-FFF2-40B4-BE49-F238E27FC236}">
                <a16:creationId xmlns:a16="http://schemas.microsoft.com/office/drawing/2014/main" id="{214A67E9-2277-4B21-B0DD-CB779A8A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26" y="2260356"/>
            <a:ext cx="1523985" cy="75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공부] 무료 서버(server) 아파치 톰캣(Apache Tomcat)을 이클립스(eclipse)에 연동하기 : 네이버 블로그">
            <a:extLst>
              <a:ext uri="{FF2B5EF4-FFF2-40B4-BE49-F238E27FC236}">
                <a16:creationId xmlns:a16="http://schemas.microsoft.com/office/drawing/2014/main" id="{DE6A60A9-8D71-4DBA-A972-F8BC4D6F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80" y="3484535"/>
            <a:ext cx="1108355" cy="110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3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DB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7DB53-493D-4E6A-B6FF-AED4FA10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8" y="4684413"/>
            <a:ext cx="7154675" cy="20236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1F6512-277E-4B46-A33E-FAFC4659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742950"/>
            <a:ext cx="7154675" cy="37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1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주요 기능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89E563-4B64-4927-BD60-D7A0C2A8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38752"/>
              </p:ext>
            </p:extLst>
          </p:nvPr>
        </p:nvGraphicFramePr>
        <p:xfrm>
          <a:off x="744377" y="2279973"/>
          <a:ext cx="10292816" cy="319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4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기능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6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모달</a:t>
                      </a:r>
                      <a:r>
                        <a:rPr lang="ko-KR" altLang="en-US" sz="1400" b="1" dirty="0"/>
                        <a:t> 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부트스트랩을 사용하여 이미지를 클릭하면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모달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창이 나타나도록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슬라이드 이미지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 상단헤드부분에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이용해 이미지가 슬라이드 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867986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 게시판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연동을 이용해서 게시글 작성 및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목록보기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스크롤 </a:t>
                      </a:r>
                      <a:r>
                        <a:rPr lang="en-US" altLang="ko-KR" sz="1400" b="1" dirty="0"/>
                        <a:t>– </a:t>
                      </a:r>
                      <a:r>
                        <a:rPr lang="ko-KR" altLang="en-US" sz="1400" b="1" dirty="0"/>
                        <a:t>탑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우측하단 버튼을 누르면 상단으로 이동되도록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가로해상도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1200px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836800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반응형 웹페이지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해상도에 따라 웹페이지가 자동으로 반응하여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 변하도록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68407"/>
                  </a:ext>
                </a:extLst>
              </a:tr>
              <a:tr h="399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세션이동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서브메뉴는 세션으로 구분하여 서브메뉴 클릭 시 해당세션으로 이동하도록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6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9E39E4-C249-4A54-BC59-7917F6AB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60" y="611970"/>
            <a:ext cx="1812778" cy="612593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C1EC27-C88A-4637-B721-F31C2DBF88A0}"/>
              </a:ext>
            </a:extLst>
          </p:cNvPr>
          <p:cNvSpPr/>
          <p:nvPr/>
        </p:nvSpPr>
        <p:spPr>
          <a:xfrm>
            <a:off x="4517549" y="825321"/>
            <a:ext cx="1163424" cy="210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5BCBA6-6115-4BE5-AFA6-F9DCB86104A2}"/>
              </a:ext>
            </a:extLst>
          </p:cNvPr>
          <p:cNvCxnSpPr>
            <a:cxnSpLocks/>
          </p:cNvCxnSpPr>
          <p:nvPr/>
        </p:nvCxnSpPr>
        <p:spPr>
          <a:xfrm>
            <a:off x="5680973" y="1035992"/>
            <a:ext cx="13805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A351BE-29AC-4AC7-94DD-4CA80D11C19F}"/>
              </a:ext>
            </a:extLst>
          </p:cNvPr>
          <p:cNvSpPr txBox="1"/>
          <p:nvPr/>
        </p:nvSpPr>
        <p:spPr>
          <a:xfrm>
            <a:off x="6365593" y="753273"/>
            <a:ext cx="119386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게시판 </a:t>
            </a:r>
            <a:r>
              <a:rPr lang="en-US" altLang="ko-KR" sz="1000" dirty="0">
                <a:solidFill>
                  <a:srgbClr val="FF6834"/>
                </a:solidFill>
              </a:rPr>
              <a:t>DB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112B0A-2169-47F5-BA7E-070F355B2E39}"/>
              </a:ext>
            </a:extLst>
          </p:cNvPr>
          <p:cNvSpPr/>
          <p:nvPr/>
        </p:nvSpPr>
        <p:spPr>
          <a:xfrm>
            <a:off x="4560936" y="3026540"/>
            <a:ext cx="1380563" cy="673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033E1D-3D2D-4FFC-B123-CC069FE238C2}"/>
              </a:ext>
            </a:extLst>
          </p:cNvPr>
          <p:cNvCxnSpPr>
            <a:cxnSpLocks/>
          </p:cNvCxnSpPr>
          <p:nvPr/>
        </p:nvCxnSpPr>
        <p:spPr>
          <a:xfrm>
            <a:off x="5683834" y="3700007"/>
            <a:ext cx="163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C6361F-C169-434F-8C42-0AA71293EEF5}"/>
              </a:ext>
            </a:extLst>
          </p:cNvPr>
          <p:cNvSpPr txBox="1"/>
          <p:nvPr/>
        </p:nvSpPr>
        <p:spPr>
          <a:xfrm>
            <a:off x="6497651" y="3406593"/>
            <a:ext cx="141668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rgbClr val="FF6834"/>
                </a:solidFill>
              </a:rPr>
              <a:t>메인페이지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7FE348-0D8A-4D5D-A9F3-FDE2043EA08F}"/>
              </a:ext>
            </a:extLst>
          </p:cNvPr>
          <p:cNvSpPr/>
          <p:nvPr/>
        </p:nvSpPr>
        <p:spPr>
          <a:xfrm>
            <a:off x="4556186" y="3964551"/>
            <a:ext cx="1380563" cy="44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89C1B0-5008-4EB6-A226-06140B9DF3C1}"/>
              </a:ext>
            </a:extLst>
          </p:cNvPr>
          <p:cNvCxnSpPr>
            <a:cxnSpLocks/>
          </p:cNvCxnSpPr>
          <p:nvPr/>
        </p:nvCxnSpPr>
        <p:spPr>
          <a:xfrm>
            <a:off x="5944360" y="4412109"/>
            <a:ext cx="1377700" cy="9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0447A9E-AFD0-4D08-8314-EB1B236804C2}"/>
              </a:ext>
            </a:extLst>
          </p:cNvPr>
          <p:cNvSpPr txBox="1"/>
          <p:nvPr/>
        </p:nvSpPr>
        <p:spPr>
          <a:xfrm>
            <a:off x="6497651" y="4127179"/>
            <a:ext cx="141668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소식 게시판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9EC1D7-ECFD-4840-A76E-0FDEA9C717CD}"/>
              </a:ext>
            </a:extLst>
          </p:cNvPr>
          <p:cNvSpPr/>
          <p:nvPr/>
        </p:nvSpPr>
        <p:spPr>
          <a:xfrm>
            <a:off x="4563797" y="3727954"/>
            <a:ext cx="1380563" cy="210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3248414-691F-4529-9013-FB664692DAD0}"/>
              </a:ext>
            </a:extLst>
          </p:cNvPr>
          <p:cNvCxnSpPr>
            <a:cxnSpLocks/>
          </p:cNvCxnSpPr>
          <p:nvPr/>
        </p:nvCxnSpPr>
        <p:spPr>
          <a:xfrm>
            <a:off x="2917958" y="3938627"/>
            <a:ext cx="163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DF30B6-F375-4CAE-B6E9-586672E5E1C4}"/>
              </a:ext>
            </a:extLst>
          </p:cNvPr>
          <p:cNvSpPr txBox="1"/>
          <p:nvPr/>
        </p:nvSpPr>
        <p:spPr>
          <a:xfrm>
            <a:off x="2940697" y="3600342"/>
            <a:ext cx="141668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rgbClr val="FF6834"/>
                </a:solidFill>
              </a:rPr>
              <a:t>주메뉴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7FCB60-C238-444D-8A8E-6CC4F008E296}"/>
              </a:ext>
            </a:extLst>
          </p:cNvPr>
          <p:cNvSpPr/>
          <p:nvPr/>
        </p:nvSpPr>
        <p:spPr>
          <a:xfrm>
            <a:off x="4563797" y="2409648"/>
            <a:ext cx="1564403" cy="430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A7437C-EC66-45AA-BA05-03C770659E87}"/>
              </a:ext>
            </a:extLst>
          </p:cNvPr>
          <p:cNvCxnSpPr>
            <a:cxnSpLocks/>
          </p:cNvCxnSpPr>
          <p:nvPr/>
        </p:nvCxnSpPr>
        <p:spPr>
          <a:xfrm>
            <a:off x="2917958" y="2839763"/>
            <a:ext cx="18563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8A8504-D0CC-40CE-AD2F-24806E9EF299}"/>
              </a:ext>
            </a:extLst>
          </p:cNvPr>
          <p:cNvSpPr txBox="1"/>
          <p:nvPr/>
        </p:nvSpPr>
        <p:spPr>
          <a:xfrm>
            <a:off x="2907706" y="2549662"/>
            <a:ext cx="160533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메뉴 게시판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B0A0F9-3100-49F9-8AB2-1444A66172AC}"/>
              </a:ext>
            </a:extLst>
          </p:cNvPr>
          <p:cNvSpPr/>
          <p:nvPr/>
        </p:nvSpPr>
        <p:spPr>
          <a:xfrm>
            <a:off x="4517549" y="1056561"/>
            <a:ext cx="1252503" cy="430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79E7314-E79D-4E1C-9994-43DE11253D87}"/>
              </a:ext>
            </a:extLst>
          </p:cNvPr>
          <p:cNvCxnSpPr>
            <a:cxnSpLocks/>
          </p:cNvCxnSpPr>
          <p:nvPr/>
        </p:nvCxnSpPr>
        <p:spPr>
          <a:xfrm>
            <a:off x="2945043" y="1486676"/>
            <a:ext cx="18563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6005AD-81F4-4733-BBC1-FE15028AA6E4}"/>
              </a:ext>
            </a:extLst>
          </p:cNvPr>
          <p:cNvSpPr txBox="1"/>
          <p:nvPr/>
        </p:nvSpPr>
        <p:spPr>
          <a:xfrm>
            <a:off x="2876116" y="1193262"/>
            <a:ext cx="160533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고객 게시판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A2EA86-8985-4F0E-8E34-0AF8378BC82C}"/>
              </a:ext>
            </a:extLst>
          </p:cNvPr>
          <p:cNvSpPr/>
          <p:nvPr/>
        </p:nvSpPr>
        <p:spPr>
          <a:xfrm>
            <a:off x="4556186" y="4655391"/>
            <a:ext cx="1380563" cy="44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6318C55-5533-4517-AA89-0943A2E2E2BF}"/>
              </a:ext>
            </a:extLst>
          </p:cNvPr>
          <p:cNvCxnSpPr>
            <a:cxnSpLocks/>
          </p:cNvCxnSpPr>
          <p:nvPr/>
        </p:nvCxnSpPr>
        <p:spPr>
          <a:xfrm flipV="1">
            <a:off x="5944360" y="5093129"/>
            <a:ext cx="1377702" cy="9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B970B0A-3126-41F6-AF44-22300A25CF20}"/>
              </a:ext>
            </a:extLst>
          </p:cNvPr>
          <p:cNvSpPr txBox="1"/>
          <p:nvPr/>
        </p:nvSpPr>
        <p:spPr>
          <a:xfrm>
            <a:off x="6498657" y="4732462"/>
            <a:ext cx="1416682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매장</a:t>
            </a:r>
            <a:r>
              <a:rPr lang="en-US" altLang="ko-KR" sz="1000" dirty="0">
                <a:solidFill>
                  <a:srgbClr val="FF6834"/>
                </a:solidFill>
              </a:rPr>
              <a:t> </a:t>
            </a:r>
            <a:r>
              <a:rPr lang="ko-KR" altLang="en-US" sz="1000" dirty="0">
                <a:solidFill>
                  <a:srgbClr val="FF6834"/>
                </a:solidFill>
              </a:rPr>
              <a:t>게시판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5E5C68-78BA-46D8-917D-5DF3D5900DBA}"/>
              </a:ext>
            </a:extLst>
          </p:cNvPr>
          <p:cNvSpPr/>
          <p:nvPr/>
        </p:nvSpPr>
        <p:spPr>
          <a:xfrm>
            <a:off x="4556186" y="4424392"/>
            <a:ext cx="1380563" cy="210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6B24430-C4C6-4223-B61E-4CB6E636C031}"/>
              </a:ext>
            </a:extLst>
          </p:cNvPr>
          <p:cNvCxnSpPr>
            <a:cxnSpLocks/>
          </p:cNvCxnSpPr>
          <p:nvPr/>
        </p:nvCxnSpPr>
        <p:spPr>
          <a:xfrm>
            <a:off x="2910347" y="4635065"/>
            <a:ext cx="1638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F61A6A-617F-4EC4-853B-4C2DE7EB1874}"/>
              </a:ext>
            </a:extLst>
          </p:cNvPr>
          <p:cNvSpPr txBox="1"/>
          <p:nvPr/>
        </p:nvSpPr>
        <p:spPr>
          <a:xfrm>
            <a:off x="2917958" y="4265401"/>
            <a:ext cx="1511423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문의게시판 세션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5C27B18-C0A9-4E97-80B6-B8DA9110C409}"/>
              </a:ext>
            </a:extLst>
          </p:cNvPr>
          <p:cNvSpPr/>
          <p:nvPr/>
        </p:nvSpPr>
        <p:spPr>
          <a:xfrm>
            <a:off x="4514476" y="1506050"/>
            <a:ext cx="1422274" cy="8756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244F2DC-D50C-47CA-B7AE-A4A9067960A9}"/>
              </a:ext>
            </a:extLst>
          </p:cNvPr>
          <p:cNvSpPr/>
          <p:nvPr/>
        </p:nvSpPr>
        <p:spPr>
          <a:xfrm>
            <a:off x="4513038" y="2859137"/>
            <a:ext cx="1423711" cy="1551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3D0B215-3B72-4002-9509-3D6F248368CF}"/>
              </a:ext>
            </a:extLst>
          </p:cNvPr>
          <p:cNvSpPr/>
          <p:nvPr/>
        </p:nvSpPr>
        <p:spPr>
          <a:xfrm>
            <a:off x="4513039" y="5123274"/>
            <a:ext cx="1431322" cy="15222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63F1D51-3FC3-4BE8-95BB-F01EA2ABB3DA}"/>
              </a:ext>
            </a:extLst>
          </p:cNvPr>
          <p:cNvCxnSpPr>
            <a:cxnSpLocks/>
          </p:cNvCxnSpPr>
          <p:nvPr/>
        </p:nvCxnSpPr>
        <p:spPr>
          <a:xfrm>
            <a:off x="5936749" y="2346600"/>
            <a:ext cx="47527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BE34D02-BD12-4161-8E6C-5ECC7DB97D16}"/>
              </a:ext>
            </a:extLst>
          </p:cNvPr>
          <p:cNvCxnSpPr>
            <a:cxnSpLocks/>
          </p:cNvCxnSpPr>
          <p:nvPr/>
        </p:nvCxnSpPr>
        <p:spPr>
          <a:xfrm>
            <a:off x="5944360" y="3014252"/>
            <a:ext cx="231099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6FF188B-0DEF-4386-B0F7-901CC88F9903}"/>
              </a:ext>
            </a:extLst>
          </p:cNvPr>
          <p:cNvCxnSpPr>
            <a:cxnSpLocks/>
          </p:cNvCxnSpPr>
          <p:nvPr/>
        </p:nvCxnSpPr>
        <p:spPr>
          <a:xfrm>
            <a:off x="5936749" y="6645498"/>
            <a:ext cx="231860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D41A72B-E138-406A-9FFB-457F9F636149}"/>
              </a:ext>
            </a:extLst>
          </p:cNvPr>
          <p:cNvCxnSpPr/>
          <p:nvPr/>
        </p:nvCxnSpPr>
        <p:spPr>
          <a:xfrm>
            <a:off x="8255358" y="2346600"/>
            <a:ext cx="0" cy="429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8C4820B-B038-49E8-8BBA-E0D1067C81AA}"/>
              </a:ext>
            </a:extLst>
          </p:cNvPr>
          <p:cNvSpPr txBox="1"/>
          <p:nvPr/>
        </p:nvSpPr>
        <p:spPr>
          <a:xfrm>
            <a:off x="8313107" y="2041822"/>
            <a:ext cx="2874464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FF6834"/>
                </a:solidFill>
              </a:rPr>
              <a:t>문의게시판 수정</a:t>
            </a:r>
            <a:r>
              <a:rPr lang="en-US" altLang="ko-KR" sz="1000" dirty="0">
                <a:solidFill>
                  <a:srgbClr val="FF6834"/>
                </a:solidFill>
              </a:rPr>
              <a:t>/</a:t>
            </a:r>
            <a:r>
              <a:rPr lang="ko-KR" altLang="en-US" sz="1000" dirty="0">
                <a:solidFill>
                  <a:srgbClr val="FF6834"/>
                </a:solidFill>
              </a:rPr>
              <a:t>삭제</a:t>
            </a:r>
            <a:r>
              <a:rPr lang="en-US" altLang="ko-KR" sz="1000" dirty="0">
                <a:solidFill>
                  <a:srgbClr val="FF6834"/>
                </a:solidFill>
              </a:rPr>
              <a:t>/</a:t>
            </a:r>
            <a:r>
              <a:rPr lang="ko-KR" altLang="en-US" sz="1000" dirty="0">
                <a:solidFill>
                  <a:srgbClr val="FF6834"/>
                </a:solidFill>
              </a:rPr>
              <a:t>쓰기</a:t>
            </a:r>
            <a:r>
              <a:rPr lang="en-US" altLang="ko-KR" sz="1000" dirty="0">
                <a:solidFill>
                  <a:srgbClr val="FF6834"/>
                </a:solidFill>
              </a:rPr>
              <a:t>/</a:t>
            </a:r>
            <a:r>
              <a:rPr lang="ko-KR" altLang="en-US" sz="1000" dirty="0">
                <a:solidFill>
                  <a:srgbClr val="FF6834"/>
                </a:solidFill>
              </a:rPr>
              <a:t>목록</a:t>
            </a:r>
            <a:endParaRPr lang="en-US" altLang="ko-KR" sz="1000" dirty="0">
              <a:solidFill>
                <a:srgbClr val="FF6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4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779E49-9110-4D81-B856-77A00CA7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2" y="1918854"/>
            <a:ext cx="5061357" cy="27415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407589-42D6-42D5-A825-39B95495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952500"/>
            <a:ext cx="2513411" cy="52174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9021F3-A888-46A9-BA05-95B04E73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56" y="1918854"/>
            <a:ext cx="3895484" cy="42511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반응형 웹페이지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8FEBD-3CD2-4E1E-875E-03FE8AFE7C13}"/>
              </a:ext>
            </a:extLst>
          </p:cNvPr>
          <p:cNvSpPr txBox="1"/>
          <p:nvPr/>
        </p:nvSpPr>
        <p:spPr>
          <a:xfrm>
            <a:off x="250824" y="6315788"/>
            <a:ext cx="292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Col-</a:t>
            </a:r>
            <a:r>
              <a:rPr lang="en-US" altLang="ko-KR" sz="1000" dirty="0" err="1"/>
              <a:t>sm</a:t>
            </a:r>
            <a:r>
              <a:rPr lang="en-US" altLang="ko-KR" sz="1000" dirty="0"/>
              <a:t>-*  : </a:t>
            </a:r>
            <a:r>
              <a:rPr lang="ko-KR" altLang="en-US" sz="1000" dirty="0"/>
              <a:t>가로 해상도 </a:t>
            </a:r>
            <a:r>
              <a:rPr lang="en-US" altLang="ko-KR" sz="1000" dirty="0"/>
              <a:t>px768 </a:t>
            </a:r>
            <a:r>
              <a:rPr lang="ko-KR" altLang="en-US" sz="1000" dirty="0"/>
              <a:t>이하</a:t>
            </a: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A1885-3153-43F5-AE8C-AC1634E8AE6D}"/>
              </a:ext>
            </a:extLst>
          </p:cNvPr>
          <p:cNvSpPr txBox="1"/>
          <p:nvPr/>
        </p:nvSpPr>
        <p:spPr>
          <a:xfrm>
            <a:off x="3784216" y="6315788"/>
            <a:ext cx="292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Col-md-*  : </a:t>
            </a:r>
            <a:r>
              <a:rPr lang="ko-KR" altLang="en-US" sz="1000" dirty="0"/>
              <a:t>가로 해상도 </a:t>
            </a:r>
            <a:r>
              <a:rPr lang="en-US" altLang="ko-KR" sz="1000" dirty="0"/>
              <a:t>px992 </a:t>
            </a:r>
            <a:r>
              <a:rPr lang="ko-KR" altLang="en-US" sz="1000" dirty="0"/>
              <a:t>이상</a:t>
            </a:r>
            <a:endParaRPr lang="en-US" altLang="ko-KR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AE5BB-3D04-4DC1-B67E-1629B26CA69E}"/>
              </a:ext>
            </a:extLst>
          </p:cNvPr>
          <p:cNvSpPr txBox="1"/>
          <p:nvPr/>
        </p:nvSpPr>
        <p:spPr>
          <a:xfrm>
            <a:off x="8550169" y="4823947"/>
            <a:ext cx="292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Col-lg-*  : </a:t>
            </a:r>
            <a:r>
              <a:rPr lang="ko-KR" altLang="en-US" sz="1000" dirty="0"/>
              <a:t>가로 해상도 </a:t>
            </a:r>
            <a:r>
              <a:rPr lang="en-US" altLang="ko-KR" sz="1000" dirty="0"/>
              <a:t>px1200 </a:t>
            </a:r>
            <a:r>
              <a:rPr lang="ko-KR" altLang="en-US" sz="1000" dirty="0"/>
              <a:t>이상</a:t>
            </a:r>
            <a:endParaRPr lang="en-US" altLang="ko-KR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8FB14F-7237-41A7-BE45-54D3BF51E46C}"/>
              </a:ext>
            </a:extLst>
          </p:cNvPr>
          <p:cNvSpPr txBox="1"/>
          <p:nvPr/>
        </p:nvSpPr>
        <p:spPr>
          <a:xfrm>
            <a:off x="3378746" y="1219027"/>
            <a:ext cx="29269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부트스트랩 그리드를 사용</a:t>
            </a:r>
            <a:endParaRPr lang="en-US" altLang="ko-KR" sz="1000" dirty="0"/>
          </a:p>
          <a:p>
            <a:pPr algn="ctr"/>
            <a:r>
              <a:rPr lang="ko-KR" altLang="en-US" sz="1000" dirty="0"/>
              <a:t>해상도에 따라 </a:t>
            </a:r>
            <a:r>
              <a:rPr lang="en-US" altLang="ko-KR" sz="1000" dirty="0"/>
              <a:t>UI</a:t>
            </a:r>
            <a:r>
              <a:rPr lang="ko-KR" altLang="en-US" sz="1000" dirty="0"/>
              <a:t>가 변경</a:t>
            </a:r>
            <a:endParaRPr lang="en-US" altLang="ko-KR" sz="1000" dirty="0"/>
          </a:p>
          <a:p>
            <a:pPr algn="ctr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1632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0" y="419100"/>
            <a:ext cx="12192000" cy="114300"/>
          </a:xfrm>
          <a:prstGeom prst="rect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페이지 구성 </a:t>
            </a:r>
            <a:r>
              <a:rPr lang="en-US" altLang="ko-KR" sz="2000" b="1" i="1" kern="0" dirty="0">
                <a:solidFill>
                  <a:prstClr val="white"/>
                </a:solidFill>
              </a:rPr>
              <a:t>_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메인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407589-42D6-42D5-A825-39B95495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650160"/>
            <a:ext cx="2990508" cy="62078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2AAA3-5D68-44BE-A558-9E9F36FE19CA}"/>
              </a:ext>
            </a:extLst>
          </p:cNvPr>
          <p:cNvSpPr/>
          <p:nvPr/>
        </p:nvSpPr>
        <p:spPr>
          <a:xfrm>
            <a:off x="315753" y="2259106"/>
            <a:ext cx="2759141" cy="187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78A616-9040-4F40-A8AD-8384292BFEB6}"/>
              </a:ext>
            </a:extLst>
          </p:cNvPr>
          <p:cNvCxnSpPr>
            <a:cxnSpLocks/>
          </p:cNvCxnSpPr>
          <p:nvPr/>
        </p:nvCxnSpPr>
        <p:spPr>
          <a:xfrm>
            <a:off x="3074894" y="3146612"/>
            <a:ext cx="573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BD22AF-B02B-4F1C-90CE-BCCD66FE5AFD}"/>
              </a:ext>
            </a:extLst>
          </p:cNvPr>
          <p:cNvSpPr txBox="1"/>
          <p:nvPr/>
        </p:nvSpPr>
        <p:spPr>
          <a:xfrm>
            <a:off x="3621553" y="2924624"/>
            <a:ext cx="292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메인 페이지 헤더 </a:t>
            </a:r>
            <a:endParaRPr lang="en-US" altLang="ko-KR" sz="1000" dirty="0"/>
          </a:p>
          <a:p>
            <a:r>
              <a:rPr lang="ko-KR" altLang="en-US" sz="1000" dirty="0"/>
              <a:t>이미지가 슬라이드</a:t>
            </a:r>
            <a:endParaRPr lang="en-US" altLang="ko-KR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25EAC0-8F1F-431F-B88E-3FF0BFFB01FF}"/>
              </a:ext>
            </a:extLst>
          </p:cNvPr>
          <p:cNvSpPr/>
          <p:nvPr/>
        </p:nvSpPr>
        <p:spPr>
          <a:xfrm>
            <a:off x="333682" y="1452282"/>
            <a:ext cx="410695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0E6E90E-54DF-42D4-B0CE-C0B738664173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744377" y="1541930"/>
            <a:ext cx="173179" cy="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B67CAE-D57D-4CB6-9B64-7116B0E04644}"/>
              </a:ext>
            </a:extLst>
          </p:cNvPr>
          <p:cNvSpPr txBox="1"/>
          <p:nvPr/>
        </p:nvSpPr>
        <p:spPr>
          <a:xfrm>
            <a:off x="878681" y="1302404"/>
            <a:ext cx="1788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네비바</a:t>
            </a:r>
            <a:r>
              <a:rPr lang="ko-KR" altLang="en-US" sz="1000" dirty="0">
                <a:solidFill>
                  <a:schemeClr val="bg1"/>
                </a:solidFill>
              </a:rPr>
              <a:t> 텍스트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클릭 시 홈페이지 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메인으로 이동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C6235EF-AA6F-428F-946C-D02E3148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22" y="650159"/>
            <a:ext cx="2990508" cy="6207841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F764A16-CFF3-4843-85A4-77030706EDCC}"/>
              </a:ext>
            </a:extLst>
          </p:cNvPr>
          <p:cNvSpPr/>
          <p:nvPr/>
        </p:nvSpPr>
        <p:spPr>
          <a:xfrm>
            <a:off x="9035765" y="3926541"/>
            <a:ext cx="2673198" cy="1891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17B7F18-DD26-4874-8F52-981F8D21E00B}"/>
              </a:ext>
            </a:extLst>
          </p:cNvPr>
          <p:cNvSpPr/>
          <p:nvPr/>
        </p:nvSpPr>
        <p:spPr>
          <a:xfrm>
            <a:off x="11357624" y="6391835"/>
            <a:ext cx="387198" cy="388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F9D6FFD-64F4-4D08-9286-4CFD783BA23E}"/>
              </a:ext>
            </a:extLst>
          </p:cNvPr>
          <p:cNvCxnSpPr>
            <a:cxnSpLocks/>
          </p:cNvCxnSpPr>
          <p:nvPr/>
        </p:nvCxnSpPr>
        <p:spPr>
          <a:xfrm>
            <a:off x="8569601" y="4894730"/>
            <a:ext cx="466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51C22B0-B009-4A9A-B5E5-3597E3006B87}"/>
              </a:ext>
            </a:extLst>
          </p:cNvPr>
          <p:cNvCxnSpPr>
            <a:cxnSpLocks/>
          </p:cNvCxnSpPr>
          <p:nvPr/>
        </p:nvCxnSpPr>
        <p:spPr>
          <a:xfrm>
            <a:off x="8569601" y="6598024"/>
            <a:ext cx="27880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5BFE65-228B-40D6-A396-5076B2917A74}"/>
              </a:ext>
            </a:extLst>
          </p:cNvPr>
          <p:cNvSpPr txBox="1"/>
          <p:nvPr/>
        </p:nvSpPr>
        <p:spPr>
          <a:xfrm>
            <a:off x="5674812" y="4664198"/>
            <a:ext cx="292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이미지에 마우스 오버 시 </a:t>
            </a:r>
            <a:endParaRPr lang="en-US" altLang="ko-KR" sz="1000" dirty="0"/>
          </a:p>
          <a:p>
            <a:pPr algn="r"/>
            <a:r>
              <a:rPr lang="ko-KR" altLang="en-US" sz="1000" dirty="0"/>
              <a:t>해당 이미지로 반응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2DE0A9-0EA2-4A78-A77E-BB49984BFAEE}"/>
              </a:ext>
            </a:extLst>
          </p:cNvPr>
          <p:cNvSpPr txBox="1"/>
          <p:nvPr/>
        </p:nvSpPr>
        <p:spPr>
          <a:xfrm>
            <a:off x="5669659" y="6338555"/>
            <a:ext cx="295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 </a:t>
            </a:r>
            <a:endParaRPr lang="en-US" altLang="ko-KR" sz="1000" dirty="0"/>
          </a:p>
          <a:p>
            <a:pPr algn="r"/>
            <a:r>
              <a:rPr lang="ko-KR" altLang="en-US" sz="1000" dirty="0"/>
              <a:t>스크롤 </a:t>
            </a:r>
            <a:r>
              <a:rPr lang="en-US" altLang="ko-KR" sz="1000" dirty="0"/>
              <a:t>–</a:t>
            </a:r>
            <a:r>
              <a:rPr lang="ko-KR" altLang="en-US" sz="1000" dirty="0" err="1"/>
              <a:t>탑버튼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560</Words>
  <Application>Microsoft Office PowerPoint</Application>
  <PresentationFormat>와이드스크린</PresentationFormat>
  <Paragraphs>139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</cp:lastModifiedBy>
  <cp:revision>73</cp:revision>
  <dcterms:created xsi:type="dcterms:W3CDTF">2021-03-09T02:23:08Z</dcterms:created>
  <dcterms:modified xsi:type="dcterms:W3CDTF">2021-05-18T02:43:44Z</dcterms:modified>
</cp:coreProperties>
</file>