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8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9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4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7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8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DCAA-2CB9-4B66-9956-835BEB4A7C6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1DFC-5AE5-4B55-B403-071246D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6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포폴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장정윤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5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기존 사이트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 강조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기획 의도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주요 구현 항목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제작 기법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사이트 구현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서브페이지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개선사항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향후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아모르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https://amourliquide.com/en/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82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87"/>
            <a:ext cx="12204000" cy="6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스크롤에 따른 변화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0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효과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9055" y="1622425"/>
            <a:ext cx="2969708" cy="4351338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730836" y="1825625"/>
            <a:ext cx="3622964" cy="4351338"/>
          </a:xfrm>
        </p:spPr>
        <p:txBody>
          <a:bodyPr/>
          <a:lstStyle/>
          <a:p>
            <a:r>
              <a:rPr lang="ko-KR" altLang="en-US" dirty="0" smtClean="0"/>
              <a:t>마우스에 따른 변화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63" y="1581243"/>
            <a:ext cx="2963803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2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94214"/>
            <a:ext cx="12204000" cy="456378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효과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8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0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포폴</vt:lpstr>
      <vt:lpstr>목차</vt:lpstr>
      <vt:lpstr>아모르</vt:lpstr>
      <vt:lpstr>PowerPoint 프레젠테이션</vt:lpstr>
      <vt:lpstr>효과1</vt:lpstr>
      <vt:lpstr>효과2</vt:lpstr>
      <vt:lpstr>효과3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포폴</dc:title>
  <dc:creator>user</dc:creator>
  <cp:lastModifiedBy>user</cp:lastModifiedBy>
  <cp:revision>1</cp:revision>
  <dcterms:created xsi:type="dcterms:W3CDTF">2024-02-13T08:27:05Z</dcterms:created>
  <dcterms:modified xsi:type="dcterms:W3CDTF">2024-02-13T08:27:14Z</dcterms:modified>
</cp:coreProperties>
</file>