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4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3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666D-C5F7-4D1A-9CF0-CE7698CEC5D0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C4A0-D261-4F42-86B4-F2C906A2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포폴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장정윤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6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사이트 후보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유진그룹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cj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2/14</a:t>
            </a:r>
            <a:r>
              <a:rPr lang="ko-KR" altLang="en-US" dirty="0" smtClean="0"/>
              <a:t>수요일까지는 계획만 </a:t>
            </a:r>
            <a:r>
              <a:rPr lang="ko-KR" altLang="en-US" dirty="0" err="1" smtClean="0"/>
              <a:t>내는거임</a:t>
            </a:r>
            <a:endParaRPr lang="ko-KR" altLang="en-US" dirty="0" smtClean="0"/>
          </a:p>
          <a:p>
            <a:r>
              <a:rPr lang="ko-KR" altLang="en-US" dirty="0" smtClean="0"/>
              <a:t>이거 </a:t>
            </a:r>
            <a:r>
              <a:rPr lang="ko-KR" altLang="en-US" dirty="0" err="1" smtClean="0"/>
              <a:t>이거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이거중에</a:t>
            </a:r>
            <a:r>
              <a:rPr lang="ko-KR" altLang="en-US" dirty="0" smtClean="0"/>
              <a:t> 고민중이다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이런 효과를 넣고 이렇게 하고싶다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그래서 어떻게 할거다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이런거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이전기수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다들 메인페이지만 제대로 꾸미고 상세페이지는 </a:t>
            </a:r>
            <a:r>
              <a:rPr lang="ko-KR" altLang="en-US" dirty="0" err="1" smtClean="0"/>
              <a:t>한두개밖에</a:t>
            </a:r>
            <a:r>
              <a:rPr lang="ko-KR" altLang="en-US" dirty="0" smtClean="0"/>
              <a:t> 클릭이 안됨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드래그가 부드럽게 되는게 매력적이네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로딩 </a:t>
            </a:r>
            <a:r>
              <a:rPr lang="ko-KR" altLang="en-US" dirty="0" err="1" smtClean="0"/>
              <a:t>잘되는것도</a:t>
            </a:r>
            <a:r>
              <a:rPr lang="ko-KR" altLang="en-US" dirty="0" smtClean="0"/>
              <a:t> 포인트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드래그할수록</a:t>
            </a:r>
            <a:r>
              <a:rPr lang="ko-KR" altLang="en-US" dirty="0" smtClean="0"/>
              <a:t> 이미지의 무언가가 변하는게 굉장히 매력적이고 </a:t>
            </a:r>
            <a:r>
              <a:rPr lang="ko-KR" altLang="en-US" dirty="0" err="1" smtClean="0"/>
              <a:t>유행인듯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r>
              <a:rPr lang="ko-KR" altLang="en-US" dirty="0" smtClean="0"/>
              <a:t>메인페이지부터 대충 다 만들고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되는 상세페이지는 </a:t>
            </a:r>
            <a:r>
              <a:rPr lang="ko-KR" altLang="en-US" dirty="0" err="1" smtClean="0"/>
              <a:t>글위주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그림위주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일단 글부터 다 쓰고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배치 다 하고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효과 넣은 다음에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상세페이지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마지막에 </a:t>
            </a:r>
            <a:r>
              <a:rPr lang="ko-KR" altLang="en-US" dirty="0" err="1" smtClean="0"/>
              <a:t>팝업띄우기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되는곳들만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알려줘잉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7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서해원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효과 </a:t>
            </a:r>
            <a:r>
              <a:rPr lang="ko-KR" altLang="en-US" dirty="0" err="1" smtClean="0"/>
              <a:t>개쩔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색감도 좋고 제일 </a:t>
            </a:r>
            <a:r>
              <a:rPr lang="ko-KR" altLang="en-US" dirty="0" err="1" smtClean="0"/>
              <a:t>잘한듯</a:t>
            </a:r>
            <a:endParaRPr lang="ko-KR" altLang="en-US" dirty="0" smtClean="0"/>
          </a:p>
          <a:p>
            <a:r>
              <a:rPr lang="ko-KR" altLang="en-US" dirty="0" err="1" smtClean="0"/>
              <a:t>올가니카</a:t>
            </a:r>
            <a:endParaRPr lang="ko-KR" altLang="en-US" dirty="0" smtClean="0"/>
          </a:p>
          <a:p>
            <a:r>
              <a:rPr lang="en-US" altLang="ko-KR" dirty="0" smtClean="0"/>
              <a:t>https://seo-001.github.io/FED-REAL-PJ-SHW/01.%EA%B0%9C%EC%9D%B8%ED%94%84%EB%A1%9C%EC%A0%9D%ED%8A%B8_%EC%84%9C%ED%95%B4%EC%9B%90/index.html</a:t>
            </a:r>
          </a:p>
          <a:p>
            <a:r>
              <a:rPr lang="ko-KR" altLang="en-US" dirty="0" smtClean="0"/>
              <a:t>가이드라인</a:t>
            </a:r>
          </a:p>
          <a:p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/https://seo-001.github.io/FED-REAL-PJ-SHW/01.%EA%B0%9C%EC%9D%B8%ED%94%84%EB%A1%9C%EC%A0%9D%ED%8A%B8_ppt/%EA%B0%80%EC%9D%B4%EB%93%9C%20%EB%AC%B8%EC%84%9C_%EC%84%9C%ED%95%B4%EC%9B%90.pdf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윤명현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스크롤 효과 잘했음</a:t>
            </a:r>
          </a:p>
          <a:p>
            <a:r>
              <a:rPr lang="ko-KR" altLang="en-US" dirty="0" smtClean="0"/>
              <a:t>뚜레쥬르</a:t>
            </a:r>
          </a:p>
          <a:p>
            <a:r>
              <a:rPr lang="en-US" altLang="ko-KR" dirty="0" smtClean="0"/>
              <a:t>https://tombap8.github.io/KNG-FED211/800.FED211_PF/%EC%9C%A4%EB%AA%85%ED%98%84/TOUSlesJOURS/index.html</a:t>
            </a:r>
          </a:p>
          <a:p>
            <a:r>
              <a:rPr lang="ko-KR" altLang="en-US" dirty="0" smtClean="0"/>
              <a:t>가이드라인</a:t>
            </a:r>
          </a:p>
          <a:p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/https://tombap8.github.io/KNG-FED211/800.FED211_PF/%EC%9C%A4%EB%AA%85%ED%98%84/%EB%9A%9C%EB%A0%88%EC%A5%AC%EB%A5%B4_%EC%9C%A4%EB%AA%85%ED%98%84.pdf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주리아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무난함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효과는 거의 없고 그냥 자연스러움</a:t>
            </a:r>
          </a:p>
          <a:p>
            <a:r>
              <a:rPr lang="ko-KR" altLang="en-US" dirty="0" smtClean="0"/>
              <a:t>러쉬</a:t>
            </a:r>
          </a:p>
          <a:p>
            <a:r>
              <a:rPr lang="en-US" altLang="ko-KR" dirty="0" smtClean="0"/>
              <a:t>https://tombap8.github.io/KNG-FED211/800.FED211_PF/%EC%A3%BC%EB%A6%AC%EC%95%84/%EB%9F%AC%EC%89%AC/web/index.html</a:t>
            </a:r>
          </a:p>
          <a:p>
            <a:r>
              <a:rPr lang="ko-KR" altLang="en-US" dirty="0" smtClean="0"/>
              <a:t>가이드라인</a:t>
            </a:r>
          </a:p>
          <a:p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/https://tombap8.github.io/KNG-FED211/800.FED211_PF/%EC%A3%BC%EB%A6%AC%EC%95%84/%EB%9F%AC%EC%89%AC_%EC%A3%BC%EB%A6%AC%EC%95%84.pdf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유혜경</a:t>
            </a:r>
            <a:endParaRPr lang="ko-KR" altLang="en-US" dirty="0" smtClean="0"/>
          </a:p>
          <a:p>
            <a:r>
              <a:rPr lang="ko-KR" altLang="en-US" dirty="0" err="1" smtClean="0"/>
              <a:t>에어비앤비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https://hyeppyday.github.io/hg-react-pj/#/</a:t>
            </a:r>
          </a:p>
          <a:p>
            <a:r>
              <a:rPr lang="ko-KR" altLang="en-US" dirty="0" smtClean="0"/>
              <a:t>가이드라인</a:t>
            </a:r>
          </a:p>
          <a:p>
            <a:r>
              <a:rPr lang="en-US" altLang="ko-KR" dirty="0" smtClean="0"/>
              <a:t>chrome-extension://</a:t>
            </a:r>
            <a:r>
              <a:rPr lang="en-US" altLang="ko-KR" dirty="0" err="1" smtClean="0"/>
              <a:t>efaidnbmnnnibpcajpcglclefindmkaj</a:t>
            </a:r>
            <a:r>
              <a:rPr lang="en-US" altLang="ko-KR" dirty="0" smtClean="0"/>
              <a:t>/https://hyeppyday.github.io/hg-react-pj/Airbnb.pdf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강사님 추천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롤링스톤지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전쟁특집</a:t>
            </a:r>
            <a:r>
              <a:rPr lang="ko-KR" altLang="en-US" dirty="0" smtClean="0"/>
              <a:t> 사이트</a:t>
            </a:r>
          </a:p>
          <a:p>
            <a:r>
              <a:rPr lang="en-US" altLang="ko-KR" dirty="0" smtClean="0"/>
              <a:t>https://investigation.rollingstone.com/dj-photo-war-crimes-bosnia/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캔음료 사이트</a:t>
            </a:r>
          </a:p>
          <a:p>
            <a:r>
              <a:rPr lang="en-US" altLang="ko-KR" dirty="0" smtClean="0"/>
              <a:t>https://amourliquide.com/en/products/negroni/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마우스조작에 따라 캔 이미지가 움직이며 돌아간다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여기서는 </a:t>
            </a:r>
            <a:r>
              <a:rPr lang="en-US" altLang="ko-KR" dirty="0" err="1" smtClean="0"/>
              <a:t>cavas</a:t>
            </a:r>
            <a:r>
              <a:rPr lang="ko-KR" altLang="en-US" dirty="0" smtClean="0"/>
              <a:t>를 사용한 것으로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사진넘기기로 비슷한 기능구현예정</a:t>
            </a:r>
            <a:r>
              <a:rPr lang="en-US" altLang="ko-KR" dirty="0" smtClean="0"/>
              <a:t>!)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각 파트에 상품을 강조하기 위한 </a:t>
            </a:r>
            <a:r>
              <a:rPr lang="ko-KR" altLang="en-US" dirty="0" err="1" smtClean="0"/>
              <a:t>생동감있는</a:t>
            </a:r>
            <a:r>
              <a:rPr lang="ko-KR" altLang="en-US" dirty="0" smtClean="0"/>
              <a:t> 마우스반응이 좋다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댄스 사이트</a:t>
            </a:r>
          </a:p>
          <a:p>
            <a:r>
              <a:rPr lang="en-US" altLang="ko-KR" dirty="0" smtClean="0"/>
              <a:t>https://thinkdance.ca/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전체 효과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모두 맘에 </a:t>
            </a:r>
            <a:r>
              <a:rPr lang="ko-KR" altLang="en-US" dirty="0" err="1" smtClean="0"/>
              <a:t>듬</a:t>
            </a:r>
            <a:r>
              <a:rPr lang="en-US" altLang="ko-KR" dirty="0" smtClean="0"/>
              <a:t>!!!</a:t>
            </a:r>
          </a:p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중간에 가로방향이동 구현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실험실에서 예약</a:t>
            </a:r>
            <a:r>
              <a:rPr lang="en-US" altLang="ko-KR" dirty="0" smtClean="0"/>
              <a:t>!(3/2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!)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Kommigraphics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https://kommigraphics.com/</a:t>
            </a:r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마우스 포인터 따라다니는 원 </a:t>
            </a:r>
            <a:r>
              <a:rPr lang="en-US" altLang="ko-KR" dirty="0" smtClean="0"/>
              <a:t>- JS</a:t>
            </a:r>
            <a:r>
              <a:rPr lang="ko-KR" altLang="en-US" dirty="0" smtClean="0"/>
              <a:t>실험실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오버시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크기확대</a:t>
            </a:r>
            <a:endParaRPr lang="ko-KR" altLang="en-US" dirty="0" smtClean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오버시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색상모드</a:t>
            </a:r>
            <a:r>
              <a:rPr lang="ko-KR" altLang="en-US" dirty="0" smtClean="0"/>
              <a:t> 변경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- JS</a:t>
            </a:r>
            <a:r>
              <a:rPr lang="ko-KR" altLang="en-US" dirty="0" smtClean="0"/>
              <a:t>실험실</a:t>
            </a:r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오버시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이미지확대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패션 사이트</a:t>
            </a:r>
          </a:p>
          <a:p>
            <a:r>
              <a:rPr lang="en-US" altLang="ko-KR" dirty="0" smtClean="0"/>
              <a:t>https://halomedia.com/studio/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마우스 이동시 이동방향으로 </a:t>
            </a:r>
            <a:r>
              <a:rPr lang="ko-KR" altLang="en-US" dirty="0" err="1" smtClean="0"/>
              <a:t>컨텐츠영역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자동이동</a:t>
            </a:r>
            <a:endParaRPr lang="ko-KR" altLang="en-US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제이쿼리</a:t>
            </a:r>
            <a:r>
              <a:rPr lang="ko-KR" altLang="en-US" dirty="0" smtClean="0"/>
              <a:t> 연습에 있음 </a:t>
            </a:r>
            <a:r>
              <a:rPr lang="en-US" altLang="ko-KR" dirty="0" smtClean="0"/>
              <a:t>-&gt; JS</a:t>
            </a:r>
            <a:r>
              <a:rPr lang="ko-KR" altLang="en-US" dirty="0" smtClean="0"/>
              <a:t>버전으로 만들어볼까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유진그룹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https://eugenes.co.kr/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64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아모르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https://amourliquide.com/en/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79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기존 사이트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 강조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기획 의도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설계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주요 구현 항목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제작 기법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사이트 구현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서브페이지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개선사항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향후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4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에어비앤비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01" y="1690688"/>
            <a:ext cx="977401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8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주리아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17" y="1825625"/>
            <a:ext cx="6779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감사합니당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4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367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포폴</vt:lpstr>
      <vt:lpstr>참고1</vt:lpstr>
      <vt:lpstr>메모</vt:lpstr>
      <vt:lpstr>유진그룹</vt:lpstr>
      <vt:lpstr>아모르</vt:lpstr>
      <vt:lpstr>목차</vt:lpstr>
      <vt:lpstr>에어비앤비</vt:lpstr>
      <vt:lpstr>주리아</vt:lpstr>
      <vt:lpstr>감사합니당~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포폴</dc:title>
  <dc:creator>user</dc:creator>
  <cp:lastModifiedBy>user</cp:lastModifiedBy>
  <cp:revision>4</cp:revision>
  <dcterms:created xsi:type="dcterms:W3CDTF">2024-02-13T05:44:19Z</dcterms:created>
  <dcterms:modified xsi:type="dcterms:W3CDTF">2024-02-13T06:33:50Z</dcterms:modified>
</cp:coreProperties>
</file>