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0CA6-031C-4A1B-B17A-EF71F3F93DAF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4322-96C2-4F35-ABF3-B572A9214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758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0CA6-031C-4A1B-B17A-EF71F3F93DAF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4322-96C2-4F35-ABF3-B572A9214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078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0CA6-031C-4A1B-B17A-EF71F3F93DAF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4322-96C2-4F35-ABF3-B572A9214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78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0CA6-031C-4A1B-B17A-EF71F3F93DAF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4322-96C2-4F35-ABF3-B572A9214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277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0CA6-031C-4A1B-B17A-EF71F3F93DAF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4322-96C2-4F35-ABF3-B572A9214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681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0CA6-031C-4A1B-B17A-EF71F3F93DAF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4322-96C2-4F35-ABF3-B572A9214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152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0CA6-031C-4A1B-B17A-EF71F3F93DAF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4322-96C2-4F35-ABF3-B572A9214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771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0CA6-031C-4A1B-B17A-EF71F3F93DAF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4322-96C2-4F35-ABF3-B572A9214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395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0CA6-031C-4A1B-B17A-EF71F3F93DAF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4322-96C2-4F35-ABF3-B572A9214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260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0CA6-031C-4A1B-B17A-EF71F3F93DAF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4322-96C2-4F35-ABF3-B572A9214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517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0CA6-031C-4A1B-B17A-EF71F3F93DAF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4322-96C2-4F35-ABF3-B572A9214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699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90CA6-031C-4A1B-B17A-EF71F3F93DAF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24322-96C2-4F35-ABF3-B572A9214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76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나눔"/>
              </a:rPr>
              <a:t>포폴</a:t>
            </a:r>
            <a:r>
              <a:rPr lang="ko-KR" altLang="en-US" dirty="0" smtClean="0">
                <a:latin typeface="나눔"/>
              </a:rPr>
              <a:t> </a:t>
            </a:r>
            <a:r>
              <a:rPr lang="en-US" altLang="ko-KR" dirty="0" smtClean="0">
                <a:latin typeface="나눔"/>
              </a:rPr>
              <a:t>(</a:t>
            </a:r>
            <a:r>
              <a:rPr lang="ko-KR" altLang="en-US" dirty="0" smtClean="0">
                <a:latin typeface="나눔"/>
              </a:rPr>
              <a:t>참고</a:t>
            </a:r>
            <a:r>
              <a:rPr lang="en-US" altLang="ko-KR" dirty="0" smtClean="0">
                <a:latin typeface="나눔"/>
              </a:rPr>
              <a:t>)</a:t>
            </a:r>
            <a:endParaRPr lang="ko-KR" altLang="en-US" dirty="0">
              <a:latin typeface="나눔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장정윤</a:t>
            </a:r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5404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후보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ko-KR" altLang="en-US" dirty="0" smtClean="0"/>
              <a:t>사이트 후보</a:t>
            </a:r>
            <a:endParaRPr lang="en-US" altLang="ko-KR" dirty="0" smtClean="0"/>
          </a:p>
          <a:p>
            <a:r>
              <a:rPr lang="ko-KR" altLang="en-US" dirty="0" smtClean="0"/>
              <a:t>일반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유진그룹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cj</a:t>
            </a:r>
            <a:r>
              <a:rPr lang="ko-KR" altLang="en-US" dirty="0" smtClean="0"/>
              <a:t>그룹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2/14</a:t>
            </a:r>
            <a:r>
              <a:rPr lang="ko-KR" altLang="en-US" dirty="0" smtClean="0"/>
              <a:t>수요일까지는 계획만 </a:t>
            </a:r>
            <a:r>
              <a:rPr lang="ko-KR" altLang="en-US" dirty="0" err="1" smtClean="0"/>
              <a:t>내는거임</a:t>
            </a:r>
            <a:endParaRPr lang="ko-KR" altLang="en-US" dirty="0" smtClean="0"/>
          </a:p>
          <a:p>
            <a:r>
              <a:rPr lang="ko-KR" altLang="en-US" dirty="0" smtClean="0"/>
              <a:t>이거 </a:t>
            </a:r>
            <a:r>
              <a:rPr lang="ko-KR" altLang="en-US" dirty="0" err="1" smtClean="0"/>
              <a:t>이거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이거중에</a:t>
            </a:r>
            <a:r>
              <a:rPr lang="ko-KR" altLang="en-US" dirty="0" smtClean="0"/>
              <a:t> 고민중이다</a:t>
            </a:r>
            <a:r>
              <a:rPr lang="en-US" altLang="ko-KR" dirty="0" smtClean="0"/>
              <a:t>~</a:t>
            </a:r>
          </a:p>
          <a:p>
            <a:r>
              <a:rPr lang="ko-KR" altLang="en-US" dirty="0" smtClean="0"/>
              <a:t>이런 효과를 넣고 이렇게 하고싶다</a:t>
            </a:r>
            <a:r>
              <a:rPr lang="en-US" altLang="ko-KR" dirty="0" smtClean="0"/>
              <a:t>~</a:t>
            </a:r>
          </a:p>
          <a:p>
            <a:r>
              <a:rPr lang="ko-KR" altLang="en-US" dirty="0" smtClean="0"/>
              <a:t>그래서 어떻게 할거다</a:t>
            </a:r>
            <a:r>
              <a:rPr lang="en-US" altLang="ko-KR" dirty="0" smtClean="0"/>
              <a:t>~ </a:t>
            </a:r>
            <a:r>
              <a:rPr lang="ko-KR" altLang="en-US" dirty="0" err="1" smtClean="0"/>
              <a:t>이런거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6891" y="628593"/>
            <a:ext cx="5181600" cy="4351338"/>
          </a:xfrm>
        </p:spPr>
        <p:txBody>
          <a:bodyPr>
            <a:normAutofit fontScale="25000" lnSpcReduction="20000"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강사님 추천</a:t>
            </a:r>
            <a:r>
              <a:rPr lang="en-US" altLang="ko-KR" dirty="0"/>
              <a:t>]</a:t>
            </a:r>
          </a:p>
          <a:p>
            <a:r>
              <a:rPr lang="ko-KR" altLang="en-US" dirty="0" err="1"/>
              <a:t>롤링스톤지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 err="1"/>
              <a:t>전쟁특집</a:t>
            </a:r>
            <a:r>
              <a:rPr lang="ko-KR" altLang="en-US" dirty="0"/>
              <a:t> 사이트</a:t>
            </a:r>
          </a:p>
          <a:p>
            <a:r>
              <a:rPr lang="en-US" altLang="ko-KR" dirty="0"/>
              <a:t>https://investigation.rollingstone.com/dj-photo-war-crimes-bosnia/</a:t>
            </a:r>
          </a:p>
          <a:p>
            <a:endParaRPr lang="en-US" altLang="ko-KR" dirty="0"/>
          </a:p>
          <a:p>
            <a:r>
              <a:rPr lang="ko-KR" altLang="en-US" dirty="0"/>
              <a:t>캔음료 사이트</a:t>
            </a:r>
          </a:p>
          <a:p>
            <a:r>
              <a:rPr lang="en-US" altLang="ko-KR" dirty="0"/>
              <a:t>https://amourliquide.com/en/products/negroni/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마우스조작에 따라 캔 이미지가 움직이며 돌아간다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여기서는 </a:t>
            </a:r>
            <a:r>
              <a:rPr lang="en-US" altLang="ko-KR" dirty="0" err="1"/>
              <a:t>cavas</a:t>
            </a:r>
            <a:r>
              <a:rPr lang="ko-KR" altLang="en-US" dirty="0"/>
              <a:t>를 사용한 것으로 보임</a:t>
            </a:r>
            <a:r>
              <a:rPr lang="en-US" altLang="ko-KR" dirty="0"/>
              <a:t>. </a:t>
            </a:r>
            <a:r>
              <a:rPr lang="ko-KR" altLang="en-US" dirty="0"/>
              <a:t>사진넘기기로 비슷한 기능구현예정</a:t>
            </a:r>
            <a:r>
              <a:rPr lang="en-US" altLang="ko-KR" dirty="0"/>
              <a:t>!)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각 파트에 상품을 강조하기 위한 </a:t>
            </a:r>
            <a:r>
              <a:rPr lang="ko-KR" altLang="en-US" dirty="0" err="1"/>
              <a:t>생동감있는</a:t>
            </a:r>
            <a:r>
              <a:rPr lang="ko-KR" altLang="en-US" dirty="0"/>
              <a:t> 마우스반응이 좋다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댄스 사이트</a:t>
            </a:r>
          </a:p>
          <a:p>
            <a:r>
              <a:rPr lang="en-US" altLang="ko-KR" dirty="0"/>
              <a:t>https://thinkdance.ca/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전체 효과</a:t>
            </a:r>
            <a:r>
              <a:rPr lang="en-US" altLang="ko-KR" dirty="0"/>
              <a:t>, </a:t>
            </a:r>
            <a:r>
              <a:rPr lang="ko-KR" altLang="en-US" dirty="0"/>
              <a:t>디자인 모두 맘에 </a:t>
            </a:r>
            <a:r>
              <a:rPr lang="ko-KR" altLang="en-US" dirty="0" err="1"/>
              <a:t>듬</a:t>
            </a:r>
            <a:r>
              <a:rPr lang="en-US" altLang="ko-KR" dirty="0"/>
              <a:t>!!!</a:t>
            </a:r>
          </a:p>
          <a:p>
            <a:r>
              <a:rPr lang="en-US" altLang="ko-KR" dirty="0"/>
              <a:t>1) </a:t>
            </a:r>
            <a:r>
              <a:rPr lang="ko-KR" altLang="en-US" dirty="0" err="1"/>
              <a:t>스크롤시</a:t>
            </a:r>
            <a:r>
              <a:rPr lang="ko-KR" altLang="en-US" dirty="0"/>
              <a:t> 중간에 가로방향이동 구현 </a:t>
            </a:r>
            <a:r>
              <a:rPr lang="en-US" altLang="ko-KR" dirty="0"/>
              <a:t>-&gt; </a:t>
            </a:r>
            <a:r>
              <a:rPr lang="ko-KR" altLang="en-US" dirty="0"/>
              <a:t>실험실에서 예약</a:t>
            </a:r>
            <a:r>
              <a:rPr lang="en-US" altLang="ko-KR" dirty="0"/>
              <a:t>!(3/2</a:t>
            </a:r>
            <a:r>
              <a:rPr lang="ko-KR" altLang="en-US" dirty="0"/>
              <a:t>일</a:t>
            </a:r>
            <a:r>
              <a:rPr lang="en-US" altLang="ko-KR" dirty="0"/>
              <a:t>!)</a:t>
            </a:r>
          </a:p>
          <a:p>
            <a:endParaRPr lang="en-US" altLang="ko-KR" dirty="0"/>
          </a:p>
          <a:p>
            <a:r>
              <a:rPr lang="en-US" altLang="ko-KR" dirty="0" err="1"/>
              <a:t>Kommigraphics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https://kommigraphics.com/</a:t>
            </a:r>
          </a:p>
          <a:p>
            <a:r>
              <a:rPr lang="en-US" altLang="ko-KR" dirty="0"/>
              <a:t>1) </a:t>
            </a:r>
            <a:r>
              <a:rPr lang="ko-KR" altLang="en-US" dirty="0"/>
              <a:t>마우스 포인터 따라다니는 원 </a:t>
            </a:r>
            <a:r>
              <a:rPr lang="en-US" altLang="ko-KR" dirty="0"/>
              <a:t>- JS</a:t>
            </a:r>
            <a:r>
              <a:rPr lang="ko-KR" altLang="en-US" dirty="0"/>
              <a:t>실험실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+ </a:t>
            </a:r>
            <a:r>
              <a:rPr lang="ko-KR" altLang="en-US" dirty="0" err="1"/>
              <a:t>오버시</a:t>
            </a:r>
            <a:r>
              <a:rPr lang="ko-KR" altLang="en-US" dirty="0"/>
              <a:t> </a:t>
            </a:r>
            <a:r>
              <a:rPr lang="ko-KR" altLang="en-US" dirty="0" err="1"/>
              <a:t>크기확대</a:t>
            </a:r>
            <a:endParaRPr lang="ko-KR" altLang="en-US" dirty="0"/>
          </a:p>
          <a:p>
            <a:r>
              <a:rPr lang="en-US" altLang="ko-KR" dirty="0"/>
              <a:t>2) </a:t>
            </a:r>
            <a:r>
              <a:rPr lang="ko-KR" altLang="en-US" dirty="0" err="1"/>
              <a:t>오버시</a:t>
            </a:r>
            <a:r>
              <a:rPr lang="ko-KR" altLang="en-US" dirty="0"/>
              <a:t> </a:t>
            </a:r>
            <a:r>
              <a:rPr lang="ko-KR" altLang="en-US" dirty="0" err="1"/>
              <a:t>색상모드</a:t>
            </a:r>
            <a:r>
              <a:rPr lang="ko-KR" altLang="en-US" dirty="0"/>
              <a:t> 변경 </a:t>
            </a:r>
            <a:r>
              <a:rPr lang="en-US" altLang="ko-KR" dirty="0"/>
              <a:t>CSS</a:t>
            </a:r>
            <a:r>
              <a:rPr lang="ko-KR" altLang="en-US" dirty="0"/>
              <a:t>적용 </a:t>
            </a:r>
            <a:r>
              <a:rPr lang="en-US" altLang="ko-KR" dirty="0"/>
              <a:t>- JS</a:t>
            </a:r>
            <a:r>
              <a:rPr lang="ko-KR" altLang="en-US" dirty="0"/>
              <a:t>실험실</a:t>
            </a:r>
          </a:p>
          <a:p>
            <a:r>
              <a:rPr lang="en-US" altLang="ko-KR" dirty="0"/>
              <a:t>3) </a:t>
            </a:r>
            <a:r>
              <a:rPr lang="ko-KR" altLang="en-US" dirty="0" err="1"/>
              <a:t>오버시</a:t>
            </a:r>
            <a:r>
              <a:rPr lang="ko-KR" altLang="en-US" dirty="0"/>
              <a:t> </a:t>
            </a:r>
            <a:r>
              <a:rPr lang="ko-KR" altLang="en-US" dirty="0" err="1"/>
              <a:t>이미지확대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패션 사이트</a:t>
            </a:r>
          </a:p>
          <a:p>
            <a:r>
              <a:rPr lang="en-US" altLang="ko-KR" dirty="0"/>
              <a:t>https://halomedia.com/studio/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마우스 이동시 이동방향으로 </a:t>
            </a:r>
            <a:r>
              <a:rPr lang="ko-KR" altLang="en-US" dirty="0" err="1"/>
              <a:t>컨텐츠영역</a:t>
            </a:r>
            <a:r>
              <a:rPr lang="ko-KR" altLang="en-US" dirty="0"/>
              <a:t> </a:t>
            </a:r>
            <a:r>
              <a:rPr lang="ko-KR" altLang="en-US" dirty="0" err="1"/>
              <a:t>자동이동</a:t>
            </a:r>
            <a:endParaRPr lang="ko-KR" altLang="en-US" dirty="0"/>
          </a:p>
          <a:p>
            <a:r>
              <a:rPr lang="en-US" altLang="ko-KR" dirty="0"/>
              <a:t>(</a:t>
            </a:r>
            <a:r>
              <a:rPr lang="ko-KR" altLang="en-US" dirty="0" err="1"/>
              <a:t>제이쿼리</a:t>
            </a:r>
            <a:r>
              <a:rPr lang="ko-KR" altLang="en-US" dirty="0"/>
              <a:t> 연습에 있음 </a:t>
            </a:r>
            <a:r>
              <a:rPr lang="en-US" altLang="ko-KR" dirty="0"/>
              <a:t>-&gt; JS</a:t>
            </a:r>
            <a:r>
              <a:rPr lang="ko-KR" altLang="en-US" dirty="0"/>
              <a:t>버전으로 만들어볼까</a:t>
            </a:r>
            <a:r>
              <a:rPr lang="en-US" altLang="ko-KR" dirty="0"/>
              <a:t>?)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6179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pPr indent="-144000">
              <a:lnSpc>
                <a:spcPct val="120000"/>
              </a:lnSpc>
              <a:spcBef>
                <a:spcPts val="0"/>
              </a:spcBef>
            </a:pPr>
            <a:r>
              <a:rPr lang="en-US" altLang="ko-KR" dirty="0" smtClean="0"/>
              <a:t>1. </a:t>
            </a:r>
            <a:r>
              <a:rPr lang="ko-KR" altLang="en-US" dirty="0" err="1" smtClean="0"/>
              <a:t>서해원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효과 </a:t>
            </a:r>
            <a:r>
              <a:rPr lang="ko-KR" altLang="en-US" dirty="0" err="1" smtClean="0"/>
              <a:t>개쩔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색감도 좋고 제일 </a:t>
            </a:r>
            <a:r>
              <a:rPr lang="ko-KR" altLang="en-US" dirty="0" err="1" smtClean="0"/>
              <a:t>잘한듯</a:t>
            </a:r>
            <a:endParaRPr lang="ko-KR" altLang="en-US" dirty="0" smtClean="0"/>
          </a:p>
          <a:p>
            <a:pPr indent="-144000">
              <a:lnSpc>
                <a:spcPct val="120000"/>
              </a:lnSpc>
              <a:spcBef>
                <a:spcPts val="0"/>
              </a:spcBef>
            </a:pPr>
            <a:r>
              <a:rPr lang="ko-KR" altLang="en-US" dirty="0" err="1" smtClean="0"/>
              <a:t>올가니카</a:t>
            </a:r>
            <a:endParaRPr lang="ko-KR" altLang="en-US" dirty="0" smtClean="0"/>
          </a:p>
          <a:p>
            <a:pPr indent="-144000">
              <a:lnSpc>
                <a:spcPct val="120000"/>
              </a:lnSpc>
              <a:spcBef>
                <a:spcPts val="0"/>
              </a:spcBef>
            </a:pPr>
            <a:r>
              <a:rPr lang="en-US" altLang="ko-KR" dirty="0" smtClean="0"/>
              <a:t>https://seo-001.github.io/FED-REAL-PJ-SHW/01.%EA%B0%9C%EC%9D%B8%ED%94%84%EB%A1%9C%EC%A0%9D%ED%8A%B8_%EC%84%9C%ED%95%B4%EC%9B%90/index.html</a:t>
            </a:r>
          </a:p>
          <a:p>
            <a:pPr indent="-144000">
              <a:lnSpc>
                <a:spcPct val="120000"/>
              </a:lnSpc>
              <a:spcBef>
                <a:spcPts val="0"/>
              </a:spcBef>
            </a:pPr>
            <a:r>
              <a:rPr lang="ko-KR" altLang="en-US" dirty="0" smtClean="0"/>
              <a:t>가이드라인</a:t>
            </a:r>
          </a:p>
          <a:p>
            <a:pPr indent="-144000">
              <a:lnSpc>
                <a:spcPct val="120000"/>
              </a:lnSpc>
              <a:spcBef>
                <a:spcPts val="0"/>
              </a:spcBef>
            </a:pPr>
            <a:r>
              <a:rPr lang="en-US" altLang="ko-KR" dirty="0" smtClean="0"/>
              <a:t>chrome-extension://</a:t>
            </a:r>
            <a:r>
              <a:rPr lang="en-US" altLang="ko-KR" dirty="0" err="1" smtClean="0"/>
              <a:t>efaidnbmnnnibpcajpcglclefindmkaj</a:t>
            </a:r>
            <a:r>
              <a:rPr lang="en-US" altLang="ko-KR" dirty="0" smtClean="0"/>
              <a:t>/https://seo-001.github.io/FED-REAL-PJ-SHW/01.%EA%B0%9C%EC%9D%B8%ED%94%84%EB%A1%9C%EC%A0%9D%ED%8A%B8_ppt/%EA%B0%80%EC%9D%B4%EB%93%9C%20%EB%AC%B8%EC%84%9C_%EC%84%9C%ED%95%B4%EC%9B%90.pdf</a:t>
            </a:r>
          </a:p>
          <a:p>
            <a:endParaRPr lang="en-US" altLang="ko-KR" dirty="0" smtClean="0"/>
          </a:p>
          <a:p>
            <a:pPr indent="-144000">
              <a:lnSpc>
                <a:spcPct val="120000"/>
              </a:lnSpc>
              <a:spcBef>
                <a:spcPts val="0"/>
              </a:spcBef>
            </a:pPr>
            <a:r>
              <a:rPr lang="en-US" altLang="ko-KR" dirty="0" smtClean="0"/>
              <a:t>2. </a:t>
            </a:r>
            <a:r>
              <a:rPr lang="ko-KR" altLang="en-US" dirty="0" err="1" smtClean="0"/>
              <a:t>윤명현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스크롤 효과 잘했음</a:t>
            </a:r>
          </a:p>
          <a:p>
            <a:pPr indent="-144000">
              <a:lnSpc>
                <a:spcPct val="120000"/>
              </a:lnSpc>
              <a:spcBef>
                <a:spcPts val="0"/>
              </a:spcBef>
            </a:pPr>
            <a:r>
              <a:rPr lang="ko-KR" altLang="en-US" dirty="0" smtClean="0"/>
              <a:t>뚜레쥬르</a:t>
            </a:r>
          </a:p>
          <a:p>
            <a:pPr indent="-144000">
              <a:lnSpc>
                <a:spcPct val="120000"/>
              </a:lnSpc>
              <a:spcBef>
                <a:spcPts val="0"/>
              </a:spcBef>
            </a:pPr>
            <a:r>
              <a:rPr lang="en-US" altLang="ko-KR" dirty="0" smtClean="0"/>
              <a:t>https://tombap8.github.io/KNG-FED211/800.FED211_PF/%EC%9C%A4%EB%AA%85%ED%98%84/TOUSlesJOURS/index.html</a:t>
            </a:r>
          </a:p>
          <a:p>
            <a:pPr indent="-144000">
              <a:lnSpc>
                <a:spcPct val="120000"/>
              </a:lnSpc>
              <a:spcBef>
                <a:spcPts val="0"/>
              </a:spcBef>
            </a:pPr>
            <a:r>
              <a:rPr lang="ko-KR" altLang="en-US" dirty="0" smtClean="0"/>
              <a:t>가이드라인</a:t>
            </a:r>
          </a:p>
          <a:p>
            <a:pPr indent="-144000">
              <a:lnSpc>
                <a:spcPct val="120000"/>
              </a:lnSpc>
              <a:spcBef>
                <a:spcPts val="0"/>
              </a:spcBef>
            </a:pPr>
            <a:r>
              <a:rPr lang="en-US" altLang="ko-KR" dirty="0" smtClean="0"/>
              <a:t>chrome-extension://</a:t>
            </a:r>
            <a:r>
              <a:rPr lang="en-US" altLang="ko-KR" dirty="0" err="1" smtClean="0"/>
              <a:t>efaidnbmnnnibpcajpcglclefindmkaj</a:t>
            </a:r>
            <a:r>
              <a:rPr lang="en-US" altLang="ko-KR" dirty="0" smtClean="0"/>
              <a:t>/https://tombap8.github.io/KNG-FED211/800.FED211_PF/%EC%9C%A4%EB%AA%85%ED%98%84/%EB%9A%9C%EB%A0%88%EC%A5%AC%EB%A5%B4_%EC%9C%A4%EB%AA%85%ED%98%84.pdf</a:t>
            </a:r>
          </a:p>
          <a:p>
            <a:endParaRPr lang="en-US" altLang="ko-KR" dirty="0" smtClean="0"/>
          </a:p>
          <a:p>
            <a:pPr indent="-144000">
              <a:lnSpc>
                <a:spcPct val="120000"/>
              </a:lnSpc>
              <a:spcBef>
                <a:spcPts val="0"/>
              </a:spcBef>
            </a:pPr>
            <a:r>
              <a:rPr lang="en-US" altLang="ko-KR" b="1" dirty="0" smtClean="0"/>
              <a:t>3. </a:t>
            </a:r>
            <a:r>
              <a:rPr lang="ko-KR" altLang="en-US" b="1" dirty="0" err="1" smtClean="0"/>
              <a:t>주리아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무난함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효과는 거의 없고 그냥 자연스러움</a:t>
            </a:r>
          </a:p>
          <a:p>
            <a:pPr indent="-144000">
              <a:lnSpc>
                <a:spcPct val="120000"/>
              </a:lnSpc>
              <a:spcBef>
                <a:spcPts val="0"/>
              </a:spcBef>
            </a:pPr>
            <a:r>
              <a:rPr lang="ko-KR" altLang="en-US" b="1" dirty="0" smtClean="0"/>
              <a:t>러쉬</a:t>
            </a:r>
          </a:p>
          <a:p>
            <a:pPr indent="-144000">
              <a:lnSpc>
                <a:spcPct val="120000"/>
              </a:lnSpc>
              <a:spcBef>
                <a:spcPts val="0"/>
              </a:spcBef>
            </a:pPr>
            <a:r>
              <a:rPr lang="en-US" altLang="ko-KR" b="1" dirty="0" smtClean="0"/>
              <a:t>https://tombap8.github.io/KNG-FED211/800.FED211_PF/%EC%A3%BC%EB%A6%AC%EC%95%84/%EB%9F%AC%EC%89%AC/web/index.html</a:t>
            </a:r>
          </a:p>
          <a:p>
            <a:pPr indent="-144000">
              <a:lnSpc>
                <a:spcPct val="120000"/>
              </a:lnSpc>
              <a:spcBef>
                <a:spcPts val="0"/>
              </a:spcBef>
            </a:pPr>
            <a:r>
              <a:rPr lang="ko-KR" altLang="en-US" b="1" dirty="0" smtClean="0"/>
              <a:t>가이드라인</a:t>
            </a:r>
          </a:p>
          <a:p>
            <a:pPr indent="-144000">
              <a:lnSpc>
                <a:spcPct val="120000"/>
              </a:lnSpc>
              <a:spcBef>
                <a:spcPts val="0"/>
              </a:spcBef>
            </a:pPr>
            <a:r>
              <a:rPr lang="en-US" altLang="ko-KR" b="1" dirty="0" smtClean="0"/>
              <a:t>chrome-extension://</a:t>
            </a:r>
            <a:r>
              <a:rPr lang="en-US" altLang="ko-KR" b="1" dirty="0" err="1" smtClean="0"/>
              <a:t>efaidnbmnnnibpcajpcglclefindmkaj</a:t>
            </a:r>
            <a:r>
              <a:rPr lang="en-US" altLang="ko-KR" b="1" dirty="0" smtClean="0"/>
              <a:t>/https://tombap8.github.io/KNG-FED211/800.FED211_PF/%EC%A3%BC%EB%A6%AC%EC%95%84/%EB%9F%AC%EC%89%AC_%EC%A3%BC%EB%A6%AC%EC%95%84.pdf</a:t>
            </a:r>
          </a:p>
          <a:p>
            <a:endParaRPr lang="en-US" altLang="ko-KR" b="1" dirty="0" smtClean="0"/>
          </a:p>
          <a:p>
            <a:pPr indent="-144000">
              <a:lnSpc>
                <a:spcPct val="120000"/>
              </a:lnSpc>
              <a:spcBef>
                <a:spcPts val="0"/>
              </a:spcBef>
            </a:pPr>
            <a:r>
              <a:rPr lang="en-US" altLang="ko-KR" b="1" dirty="0" smtClean="0"/>
              <a:t>4. </a:t>
            </a:r>
            <a:r>
              <a:rPr lang="ko-KR" altLang="en-US" b="1" dirty="0" err="1" smtClean="0"/>
              <a:t>유혜경</a:t>
            </a:r>
            <a:endParaRPr lang="ko-KR" altLang="en-US" b="1" dirty="0" smtClean="0"/>
          </a:p>
          <a:p>
            <a:pPr indent="-144000">
              <a:lnSpc>
                <a:spcPct val="120000"/>
              </a:lnSpc>
              <a:spcBef>
                <a:spcPts val="0"/>
              </a:spcBef>
            </a:pPr>
            <a:r>
              <a:rPr lang="ko-KR" altLang="en-US" b="1" dirty="0" err="1" smtClean="0"/>
              <a:t>에어비앤비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https://hyeppyday.github.io/hg-react-pj/#/</a:t>
            </a:r>
          </a:p>
          <a:p>
            <a:pPr indent="-144000">
              <a:lnSpc>
                <a:spcPct val="120000"/>
              </a:lnSpc>
              <a:spcBef>
                <a:spcPts val="0"/>
              </a:spcBef>
            </a:pPr>
            <a:r>
              <a:rPr lang="ko-KR" altLang="en-US" b="1" dirty="0" smtClean="0"/>
              <a:t>가이드라인</a:t>
            </a:r>
          </a:p>
          <a:p>
            <a:pPr indent="-144000">
              <a:lnSpc>
                <a:spcPct val="120000"/>
              </a:lnSpc>
              <a:spcBef>
                <a:spcPts val="0"/>
              </a:spcBef>
            </a:pPr>
            <a:r>
              <a:rPr lang="en-US" altLang="ko-KR" b="1" dirty="0" smtClean="0"/>
              <a:t>chrome-extension://</a:t>
            </a:r>
            <a:r>
              <a:rPr lang="en-US" altLang="ko-KR" b="1" dirty="0" err="1" smtClean="0"/>
              <a:t>efaidnbmnnnibpcajpcglclefindmkaj</a:t>
            </a:r>
            <a:r>
              <a:rPr lang="en-US" altLang="ko-KR" b="1" dirty="0" smtClean="0"/>
              <a:t>/https://hyeppyday.github.io/hg-react-pj/Airbnb.pdf</a:t>
            </a:r>
            <a:endParaRPr lang="ko-KR" altLang="en-US" b="1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r>
              <a:rPr lang="ko-KR" altLang="en-US" dirty="0" err="1"/>
              <a:t>이전기수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다들 메인페이지만 제대로 꾸미고 상세페이지는 </a:t>
            </a:r>
            <a:r>
              <a:rPr lang="ko-KR" altLang="en-US" dirty="0" err="1"/>
              <a:t>한두개밖에</a:t>
            </a:r>
            <a:r>
              <a:rPr lang="ko-KR" altLang="en-US" dirty="0"/>
              <a:t> 클릭이 안됨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드래그가 부드럽게 되는게 매력적이네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로딩 </a:t>
            </a:r>
            <a:r>
              <a:rPr lang="ko-KR" altLang="en-US" dirty="0" err="1"/>
              <a:t>잘되는것도</a:t>
            </a:r>
            <a:r>
              <a:rPr lang="ko-KR" altLang="en-US" dirty="0"/>
              <a:t> 포인트</a:t>
            </a:r>
          </a:p>
          <a:p>
            <a:r>
              <a:rPr lang="en-US" altLang="ko-KR" dirty="0"/>
              <a:t>- </a:t>
            </a:r>
            <a:r>
              <a:rPr lang="ko-KR" altLang="en-US" dirty="0" err="1"/>
              <a:t>드래그할수록</a:t>
            </a:r>
            <a:r>
              <a:rPr lang="ko-KR" altLang="en-US" dirty="0"/>
              <a:t> 이미지의 무언가가 변하는게 굉장히 매력적이고 </a:t>
            </a:r>
            <a:r>
              <a:rPr lang="ko-KR" altLang="en-US" dirty="0" err="1"/>
              <a:t>유행인듯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진행 순서</a:t>
            </a:r>
            <a:endParaRPr lang="en-US" altLang="ko-KR" dirty="0"/>
          </a:p>
          <a:p>
            <a:r>
              <a:rPr lang="ko-KR" altLang="en-US" dirty="0"/>
              <a:t>메인페이지부터 대충 다 만들고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되는 상세페이지는 </a:t>
            </a:r>
            <a:r>
              <a:rPr lang="ko-KR" altLang="en-US" dirty="0" err="1"/>
              <a:t>글위주</a:t>
            </a:r>
            <a:r>
              <a:rPr lang="en-US" altLang="ko-KR" dirty="0"/>
              <a:t>1</a:t>
            </a:r>
            <a:r>
              <a:rPr lang="ko-KR" altLang="en-US" dirty="0"/>
              <a:t>개 </a:t>
            </a:r>
            <a:r>
              <a:rPr lang="ko-KR" altLang="en-US" dirty="0" err="1"/>
              <a:t>그림위주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일단 글부터 다 쓰고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배치 다 하고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효과 넣은 다음에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상세페이지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마지막에 </a:t>
            </a:r>
            <a:r>
              <a:rPr lang="ko-KR" altLang="en-US" dirty="0" err="1"/>
              <a:t>팝업띄우기</a:t>
            </a:r>
            <a:r>
              <a:rPr lang="en-US" altLang="ko-KR" dirty="0"/>
              <a:t>. </a:t>
            </a:r>
            <a:r>
              <a:rPr lang="ko-KR" altLang="en-US" dirty="0" err="1"/>
              <a:t>되는곳들만</a:t>
            </a:r>
            <a:r>
              <a:rPr lang="ko-KR" altLang="en-US" dirty="0"/>
              <a:t> </a:t>
            </a:r>
            <a:r>
              <a:rPr lang="ko-KR" altLang="en-US" dirty="0" err="1"/>
              <a:t>알려줘잉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5986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에어비앤비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101" y="1690688"/>
            <a:ext cx="9774014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182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주리아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6217" y="1825625"/>
            <a:ext cx="677956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580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328</Words>
  <Application>Microsoft Office PowerPoint</Application>
  <PresentationFormat>와이드스크린</PresentationFormat>
  <Paragraphs>76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나눔</vt:lpstr>
      <vt:lpstr>맑은 고딕</vt:lpstr>
      <vt:lpstr>Arial</vt:lpstr>
      <vt:lpstr>Office 테마</vt:lpstr>
      <vt:lpstr>포폴 (참고)</vt:lpstr>
      <vt:lpstr>후보</vt:lpstr>
      <vt:lpstr>메모</vt:lpstr>
      <vt:lpstr>에어비앤비</vt:lpstr>
      <vt:lpstr>주리아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포폴 (참고)</dc:title>
  <dc:creator>user</dc:creator>
  <cp:lastModifiedBy>user</cp:lastModifiedBy>
  <cp:revision>3</cp:revision>
  <dcterms:created xsi:type="dcterms:W3CDTF">2024-02-13T08:33:01Z</dcterms:created>
  <dcterms:modified xsi:type="dcterms:W3CDTF">2024-02-13T09:17:58Z</dcterms:modified>
</cp:coreProperties>
</file>