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9"/>
  </p:notesMasterIdLst>
  <p:sldIdLst>
    <p:sldId id="256" r:id="rId2"/>
    <p:sldId id="258" r:id="rId3"/>
    <p:sldId id="315" r:id="rId4"/>
    <p:sldId id="314" r:id="rId5"/>
    <p:sldId id="259" r:id="rId6"/>
    <p:sldId id="313" r:id="rId7"/>
    <p:sldId id="312" r:id="rId8"/>
    <p:sldId id="260" r:id="rId9"/>
    <p:sldId id="262" r:id="rId10"/>
    <p:sldId id="318" r:id="rId11"/>
    <p:sldId id="317" r:id="rId12"/>
    <p:sldId id="261" r:id="rId13"/>
    <p:sldId id="263" r:id="rId14"/>
    <p:sldId id="319" r:id="rId15"/>
    <p:sldId id="320" r:id="rId16"/>
    <p:sldId id="322" r:id="rId17"/>
    <p:sldId id="265" r:id="rId18"/>
    <p:sldId id="325" r:id="rId19"/>
    <p:sldId id="324" r:id="rId20"/>
    <p:sldId id="327" r:id="rId21"/>
    <p:sldId id="328" r:id="rId22"/>
    <p:sldId id="329" r:id="rId23"/>
    <p:sldId id="330" r:id="rId24"/>
    <p:sldId id="331" r:id="rId25"/>
    <p:sldId id="290" r:id="rId26"/>
    <p:sldId id="332" r:id="rId27"/>
    <p:sldId id="267" r:id="rId28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30"/>
      <p:bold r:id="rId31"/>
      <p:italic r:id="rId32"/>
      <p:boldItalic r:id="rId33"/>
    </p:embeddedFont>
    <p:embeddedFont>
      <p:font typeface="Bebas Neue" panose="020B0606020202050201" pitchFamily="34" charset="0"/>
      <p:regular r:id="rId34"/>
    </p:embeddedFont>
    <p:embeddedFont>
      <p:font typeface="Dosis" pitchFamily="2" charset="0"/>
      <p:regular r:id="rId35"/>
      <p:bold r:id="rId36"/>
    </p:embeddedFont>
    <p:embeddedFont>
      <p:font typeface="Fjalla One" panose="02000506040000020004" pitchFamily="2" charset="0"/>
      <p:regular r:id="rId37"/>
    </p:embeddedFont>
    <p:embeddedFont>
      <p:font typeface="Georgia" panose="02040502050405020303" pitchFamily="18" charset="0"/>
      <p:regular r:id="rId38"/>
      <p:bold r:id="rId39"/>
      <p:italic r:id="rId40"/>
      <p:boldItalic r:id="rId41"/>
    </p:embeddedFont>
    <p:embeddedFont>
      <p:font typeface="Nunito Light" pitchFamily="2" charset="0"/>
      <p:regular r:id="rId42"/>
      <p:italic r:id="rId43"/>
    </p:embeddedFont>
    <p:embeddedFont>
      <p:font typeface="Quicksand" panose="020B0604020202020204" charset="0"/>
      <p:regular r:id="rId44"/>
      <p:bold r:id="rId45"/>
    </p:embeddedFont>
    <p:embeddedFont>
      <p:font typeface="Quicksand Medium" panose="020B060402020202020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7D9CC-99FF-443B-AFA0-5A4DD506AE7A}">
  <a:tblStyle styleId="{6327D9CC-99FF-443B-AFA0-5A4DD506AE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06DABCC-B627-4C5E-9D23-3CAE0D500C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a7be6e97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a7be6e97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779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a7be6e9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a7be6e9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384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a7be6e973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a7be6e973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797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a7be6e973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a7be6e973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a7be6e973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a7be6e973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869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a7be6e973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a7be6e973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634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a7be6e973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a7be6e973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757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a7be6e9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a7be6e9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501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115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09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68b5eb21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68b5eb21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672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10a7be6e973_0_1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10a7be6e973_0_1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80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0a7be6e973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0a7be6e973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a7be6e9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a7be6e9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70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a7be6e9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a7be6e9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049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a7be6e9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a7be6e9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a7be6e97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a7be6e97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://bit.ly/2Tynxth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73750" y="1108170"/>
            <a:ext cx="6996600" cy="22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466000" y="3804680"/>
            <a:ext cx="4212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>
            <a:off x="6030425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7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>
            <a:off x="6030425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716075" y="1955327"/>
            <a:ext cx="2148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1"/>
          </p:nvPr>
        </p:nvSpPr>
        <p:spPr>
          <a:xfrm>
            <a:off x="715775" y="2313248"/>
            <a:ext cx="214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title" idx="2"/>
          </p:nvPr>
        </p:nvSpPr>
        <p:spPr>
          <a:xfrm>
            <a:off x="3497550" y="1955327"/>
            <a:ext cx="2148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subTitle" idx="3"/>
          </p:nvPr>
        </p:nvSpPr>
        <p:spPr>
          <a:xfrm>
            <a:off x="3497250" y="2313248"/>
            <a:ext cx="214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title" idx="4"/>
          </p:nvPr>
        </p:nvSpPr>
        <p:spPr>
          <a:xfrm>
            <a:off x="716075" y="3694598"/>
            <a:ext cx="2148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5"/>
          </p:nvPr>
        </p:nvSpPr>
        <p:spPr>
          <a:xfrm>
            <a:off x="715775" y="4052524"/>
            <a:ext cx="214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title" idx="6"/>
          </p:nvPr>
        </p:nvSpPr>
        <p:spPr>
          <a:xfrm>
            <a:off x="3497550" y="3694598"/>
            <a:ext cx="2148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ubTitle" idx="7"/>
          </p:nvPr>
        </p:nvSpPr>
        <p:spPr>
          <a:xfrm>
            <a:off x="3497250" y="4052524"/>
            <a:ext cx="214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title" idx="8"/>
          </p:nvPr>
        </p:nvSpPr>
        <p:spPr>
          <a:xfrm>
            <a:off x="6280438" y="1955327"/>
            <a:ext cx="21468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9"/>
          </p:nvPr>
        </p:nvSpPr>
        <p:spPr>
          <a:xfrm>
            <a:off x="6279088" y="2313248"/>
            <a:ext cx="214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title" idx="13"/>
          </p:nvPr>
        </p:nvSpPr>
        <p:spPr>
          <a:xfrm>
            <a:off x="6279388" y="3694598"/>
            <a:ext cx="2148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14"/>
          </p:nvPr>
        </p:nvSpPr>
        <p:spPr>
          <a:xfrm>
            <a:off x="6279088" y="4052524"/>
            <a:ext cx="214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0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0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09401" y="12975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/>
          <p:nvPr/>
        </p:nvSpPr>
        <p:spPr>
          <a:xfrm>
            <a:off x="1669200" y="539500"/>
            <a:ext cx="5805600" cy="3391200"/>
          </a:xfrm>
          <a:prstGeom prst="roundRect">
            <a:avLst>
              <a:gd name="adj" fmla="val 6914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" name="Google Shape;266;p30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>
            <a:off x="5725627" y="1095902"/>
            <a:ext cx="4514273" cy="232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2276963" y="678112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subTitle" idx="1"/>
          </p:nvPr>
        </p:nvSpPr>
        <p:spPr>
          <a:xfrm>
            <a:off x="2707013" y="1689775"/>
            <a:ext cx="34347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0"/>
          <p:cNvSpPr txBox="1"/>
          <p:nvPr/>
        </p:nvSpPr>
        <p:spPr>
          <a:xfrm>
            <a:off x="2364713" y="2972000"/>
            <a:ext cx="41193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, and infographics &amp; images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1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1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1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>
            <a:off x="6030425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1"/>
          <p:cNvSpPr/>
          <p:nvPr/>
        </p:nvSpPr>
        <p:spPr>
          <a:xfrm>
            <a:off x="546300" y="775050"/>
            <a:ext cx="8051400" cy="35934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2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8252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2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6077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2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6079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4179"/>
            <a:ext cx="4514273" cy="232247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2"/>
          <p:cNvSpPr/>
          <p:nvPr/>
        </p:nvSpPr>
        <p:spPr>
          <a:xfrm>
            <a:off x="546300" y="775050"/>
            <a:ext cx="8051400" cy="35934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-12899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094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723166" y="1787770"/>
            <a:ext cx="3033000" cy="7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2515030" y="1724770"/>
            <a:ext cx="9144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216499" y="3695980"/>
            <a:ext cx="6711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flipH="1">
            <a:off x="-12898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>
            <a:off x="5725627" y="1082927"/>
            <a:ext cx="4514273" cy="232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7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-12899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30627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3">
            <a:alphaModFix/>
          </a:blip>
          <a:srcRect t="23471" r="35542" b="17107"/>
          <a:stretch/>
        </p:blipFill>
        <p:spPr>
          <a:xfrm>
            <a:off x="6030425" y="3405625"/>
            <a:ext cx="3113574" cy="17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2028300" y="1937375"/>
            <a:ext cx="5087400" cy="20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823550" y="925375"/>
            <a:ext cx="54969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1823625" y="2396075"/>
            <a:ext cx="5496900" cy="11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>
            <a:off x="6030425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3"/>
          <p:cNvPicPr preferRelativeResize="0"/>
          <p:nvPr/>
        </p:nvPicPr>
        <p:blipFill rotWithShape="1">
          <a:blip r:embed="rId2">
            <a:alphaModFix amt="87000"/>
          </a:blip>
          <a:srcRect t="39375" r="34742"/>
          <a:stretch/>
        </p:blipFill>
        <p:spPr>
          <a:xfrm rot="10800000" flipH="1">
            <a:off x="7051675" y="3208581"/>
            <a:ext cx="2092324" cy="19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 rotWithShape="1">
          <a:blip r:embed="rId3">
            <a:alphaModFix/>
          </a:blip>
          <a:srcRect t="32315" r="35542" b="17105"/>
          <a:stretch/>
        </p:blipFill>
        <p:spPr>
          <a:xfrm>
            <a:off x="6030425" y="3664300"/>
            <a:ext cx="3113574" cy="147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>
            <a:off x="6030425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2">
            <a:alphaModFix amt="87000"/>
          </a:blip>
          <a:srcRect t="39375" r="34742"/>
          <a:stretch/>
        </p:blipFill>
        <p:spPr>
          <a:xfrm flipH="1">
            <a:off x="0" y="0"/>
            <a:ext cx="2092324" cy="19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r="22002" b="20590"/>
          <a:stretch/>
        </p:blipFill>
        <p:spPr>
          <a:xfrm rot="10800000">
            <a:off x="-4077" y="1"/>
            <a:ext cx="3767649" cy="232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r="22002" b="20590"/>
          <a:stretch/>
        </p:blipFill>
        <p:spPr>
          <a:xfrm rot="10800000">
            <a:off x="-4077" y="1"/>
            <a:ext cx="3767649" cy="23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897212" y="1833700"/>
            <a:ext cx="2441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897212" y="2183298"/>
            <a:ext cx="244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/>
          </p:nvPr>
        </p:nvSpPr>
        <p:spPr>
          <a:xfrm>
            <a:off x="1897212" y="3280410"/>
            <a:ext cx="2441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/>
          </p:nvPr>
        </p:nvSpPr>
        <p:spPr>
          <a:xfrm>
            <a:off x="1897212" y="3630010"/>
            <a:ext cx="244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/>
          </p:nvPr>
        </p:nvSpPr>
        <p:spPr>
          <a:xfrm>
            <a:off x="5785050" y="1833700"/>
            <a:ext cx="2441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/>
          </p:nvPr>
        </p:nvSpPr>
        <p:spPr>
          <a:xfrm>
            <a:off x="5785050" y="2183298"/>
            <a:ext cx="244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963008" y="20259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4849208" y="202600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8" hasCustomPrompt="1"/>
          </p:nvPr>
        </p:nvSpPr>
        <p:spPr>
          <a:xfrm>
            <a:off x="962996" y="347378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3"/>
          </p:nvPr>
        </p:nvSpPr>
        <p:spPr>
          <a:xfrm>
            <a:off x="5785050" y="3280410"/>
            <a:ext cx="2441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4"/>
          </p:nvPr>
        </p:nvSpPr>
        <p:spPr>
          <a:xfrm>
            <a:off x="5785050" y="3630010"/>
            <a:ext cx="244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5" hasCustomPrompt="1"/>
          </p:nvPr>
        </p:nvSpPr>
        <p:spPr>
          <a:xfrm>
            <a:off x="4849208" y="346480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-12899" y="-12973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2923650" y="3721580"/>
            <a:ext cx="3296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1216500" y="1231520"/>
            <a:ext cx="6711000" cy="22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09401" y="2509202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 flipH="1">
            <a:off x="5725627" y="1725129"/>
            <a:ext cx="4514273" cy="232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>
            <a:off x="-12898" y="-12971"/>
            <a:ext cx="3113574" cy="24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2"/>
          <p:cNvPicPr preferRelativeResize="0"/>
          <p:nvPr/>
        </p:nvPicPr>
        <p:blipFill rotWithShape="1">
          <a:blip r:embed="rId2">
            <a:alphaModFix amt="87000"/>
          </a:blip>
          <a:srcRect l="32691" t="27478"/>
          <a:stretch/>
        </p:blipFill>
        <p:spPr>
          <a:xfrm rot="10800000" flipH="1">
            <a:off x="1" y="2818375"/>
            <a:ext cx="2158049" cy="2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 rotWithShape="1">
          <a:blip r:embed="rId2">
            <a:alphaModFix amt="87000"/>
          </a:blip>
          <a:srcRect t="39375" r="34742"/>
          <a:stretch/>
        </p:blipFill>
        <p:spPr>
          <a:xfrm>
            <a:off x="7051675" y="0"/>
            <a:ext cx="2092324" cy="19437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996750" y="2909737"/>
            <a:ext cx="2980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 idx="2"/>
          </p:nvPr>
        </p:nvSpPr>
        <p:spPr>
          <a:xfrm>
            <a:off x="5166450" y="2909737"/>
            <a:ext cx="2980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1"/>
          </p:nvPr>
        </p:nvSpPr>
        <p:spPr>
          <a:xfrm>
            <a:off x="5166150" y="3268000"/>
            <a:ext cx="29814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3"/>
          </p:nvPr>
        </p:nvSpPr>
        <p:spPr>
          <a:xfrm>
            <a:off x="996750" y="3205367"/>
            <a:ext cx="29808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4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-5400000">
            <a:off x="6375100" y="3446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5400000">
            <a:off x="-344650" y="2374600"/>
            <a:ext cx="3113574" cy="24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5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75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4625"/>
            <a:ext cx="3113574" cy="2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>
            <a:spLocks noGrp="1"/>
          </p:cNvSpPr>
          <p:nvPr>
            <p:ph type="title"/>
          </p:nvPr>
        </p:nvSpPr>
        <p:spPr>
          <a:xfrm>
            <a:off x="830700" y="2845689"/>
            <a:ext cx="201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1"/>
          </p:nvPr>
        </p:nvSpPr>
        <p:spPr>
          <a:xfrm>
            <a:off x="830700" y="3202305"/>
            <a:ext cx="20172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title" idx="2"/>
          </p:nvPr>
        </p:nvSpPr>
        <p:spPr>
          <a:xfrm>
            <a:off x="3563397" y="2845689"/>
            <a:ext cx="201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3"/>
          </p:nvPr>
        </p:nvSpPr>
        <p:spPr>
          <a:xfrm>
            <a:off x="3563397" y="3202305"/>
            <a:ext cx="20172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title" idx="4"/>
          </p:nvPr>
        </p:nvSpPr>
        <p:spPr>
          <a:xfrm>
            <a:off x="6296094" y="2845689"/>
            <a:ext cx="201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subTitle" idx="5"/>
          </p:nvPr>
        </p:nvSpPr>
        <p:spPr>
          <a:xfrm>
            <a:off x="6296094" y="3202305"/>
            <a:ext cx="20172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3500" b="1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●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○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■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●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○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■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●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○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■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68" r:id="rId8"/>
    <p:sldLayoutId id="2147483671" r:id="rId9"/>
    <p:sldLayoutId id="2147483673" r:id="rId10"/>
    <p:sldLayoutId id="2147483676" r:id="rId11"/>
    <p:sldLayoutId id="2147483677" r:id="rId12"/>
    <p:sldLayoutId id="214748367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omad-lab.eu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nomad-lab.eu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ystalsymmetry.wordpress.com/" TargetMode="External"/><Relationship Id="rId5" Type="http://schemas.openxmlformats.org/officeDocument/2006/relationships/hyperlink" Target="https://rdcu.be/cUiS6" TargetMode="External"/><Relationship Id="rId4" Type="http://schemas.openxmlformats.org/officeDocument/2006/relationships/hyperlink" Target="https://scikit-learn.org/stable/index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itannica.com/science/Schrodinger-equation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science/Schrodinger-equ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/>
          <p:nvPr/>
        </p:nvSpPr>
        <p:spPr>
          <a:xfrm>
            <a:off x="1216500" y="999570"/>
            <a:ext cx="6711000" cy="25131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1216500" y="3682730"/>
            <a:ext cx="67110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6"/>
          <p:cNvSpPr txBox="1">
            <a:spLocks noGrp="1"/>
          </p:cNvSpPr>
          <p:nvPr>
            <p:ph type="ctrTitle"/>
          </p:nvPr>
        </p:nvSpPr>
        <p:spPr>
          <a:xfrm>
            <a:off x="1073750" y="1108170"/>
            <a:ext cx="6996600" cy="22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0" dirty="0"/>
              <a:t>Space Group Prediction for Trenary Compounds</a:t>
            </a:r>
            <a:endParaRPr sz="5500" b="0" dirty="0"/>
          </a:p>
        </p:txBody>
      </p:sp>
      <p:sp>
        <p:nvSpPr>
          <p:cNvPr id="295" name="Google Shape;295;p36"/>
          <p:cNvSpPr txBox="1">
            <a:spLocks noGrp="1"/>
          </p:cNvSpPr>
          <p:nvPr>
            <p:ph type="subTitle" idx="1"/>
          </p:nvPr>
        </p:nvSpPr>
        <p:spPr>
          <a:xfrm>
            <a:off x="2466000" y="3804680"/>
            <a:ext cx="4212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Yunus Alamri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9;p39">
            <a:extLst>
              <a:ext uri="{FF2B5EF4-FFF2-40B4-BE49-F238E27FC236}">
                <a16:creationId xmlns:a16="http://schemas.microsoft.com/office/drawing/2014/main" id="{23321280-9706-AF98-20A3-44453B1B5217}"/>
              </a:ext>
            </a:extLst>
          </p:cNvPr>
          <p:cNvSpPr/>
          <p:nvPr/>
        </p:nvSpPr>
        <p:spPr>
          <a:xfrm rot="10800000">
            <a:off x="1216500" y="1705030"/>
            <a:ext cx="6711000" cy="25131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30;p39">
            <a:extLst>
              <a:ext uri="{FF2B5EF4-FFF2-40B4-BE49-F238E27FC236}">
                <a16:creationId xmlns:a16="http://schemas.microsoft.com/office/drawing/2014/main" id="{5A3582C5-693A-24F0-2307-C515889D48A6}"/>
              </a:ext>
            </a:extLst>
          </p:cNvPr>
          <p:cNvSpPr/>
          <p:nvPr/>
        </p:nvSpPr>
        <p:spPr>
          <a:xfrm rot="10800000">
            <a:off x="1216500" y="925369"/>
            <a:ext cx="67110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31;p39">
            <a:extLst>
              <a:ext uri="{FF2B5EF4-FFF2-40B4-BE49-F238E27FC236}">
                <a16:creationId xmlns:a16="http://schemas.microsoft.com/office/drawing/2014/main" id="{4F54BB45-A0DF-A58D-927E-F51E5955B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3550" y="925375"/>
            <a:ext cx="54969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space groups?</a:t>
            </a:r>
            <a:endParaRPr dirty="0"/>
          </a:p>
        </p:txBody>
      </p:sp>
      <p:sp>
        <p:nvSpPr>
          <p:cNvPr id="7" name="Google Shape;332;p39">
            <a:extLst>
              <a:ext uri="{FF2B5EF4-FFF2-40B4-BE49-F238E27FC236}">
                <a16:creationId xmlns:a16="http://schemas.microsoft.com/office/drawing/2014/main" id="{46E18C79-53AB-B6A1-81F6-80ECD8672C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23625" y="2028554"/>
            <a:ext cx="2566840" cy="20862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They are not this -&gt;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They are structures!</a:t>
            </a:r>
            <a:endParaRPr dirty="0"/>
          </a:p>
        </p:txBody>
      </p:sp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5C79533-32FE-C3DA-0BEA-6312E59A9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77" y="1867189"/>
            <a:ext cx="3317411" cy="186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4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body" idx="1"/>
          </p:nvPr>
        </p:nvSpPr>
        <p:spPr>
          <a:xfrm>
            <a:off x="1032062" y="1284194"/>
            <a:ext cx="4387103" cy="31466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/>
              <a:t>Materials structure are categorized into 7 crystal systems.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400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/>
              <a:t>In 2D space, there are 32 unique configuration for atoms, known as </a:t>
            </a:r>
            <a:r>
              <a:rPr lang="en-US" sz="1400" b="1" i="1" dirty="0"/>
              <a:t>Point Groups.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400" b="1" i="1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/>
              <a:t>In 3D Space, there are 230 unique configuration for atoms, these are </a:t>
            </a:r>
            <a:r>
              <a:rPr lang="en-US" sz="1400" b="1" i="1" dirty="0"/>
              <a:t>Space Groups.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Barlow Semi Condensed"/>
              <a:buChar char="●"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  <p:sp>
        <p:nvSpPr>
          <p:cNvPr id="383" name="Google Shape;383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structure? </a:t>
            </a:r>
            <a:endParaRPr dirty="0"/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BA507FE1-CFFB-8405-B7CA-FDC3A044C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866" y="2781490"/>
            <a:ext cx="2654311" cy="1732050"/>
          </a:xfrm>
          <a:prstGeom prst="rect">
            <a:avLst/>
          </a:prstGeom>
        </p:spPr>
      </p:pic>
      <p:pic>
        <p:nvPicPr>
          <p:cNvPr id="6" name="Picture 5" descr="Engineering drawing&#10;&#10;Description automatically generated with low confidence">
            <a:extLst>
              <a:ext uri="{FF2B5EF4-FFF2-40B4-BE49-F238E27FC236}">
                <a16:creationId xmlns:a16="http://schemas.microsoft.com/office/drawing/2014/main" id="{C0DE78F1-3730-29A9-72F9-B87A0F621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471" y="1605993"/>
            <a:ext cx="2973099" cy="1099297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E7DB089-2D99-2528-C0A9-DD2C38D54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165" y="1201032"/>
            <a:ext cx="3077405" cy="353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9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>
            <a:off x="1216500" y="925370"/>
            <a:ext cx="6711000" cy="25131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1"/>
          <p:cNvSpPr/>
          <p:nvPr/>
        </p:nvSpPr>
        <p:spPr>
          <a:xfrm>
            <a:off x="1216500" y="3608530"/>
            <a:ext cx="67110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1"/>
          <p:cNvSpPr/>
          <p:nvPr/>
        </p:nvSpPr>
        <p:spPr>
          <a:xfrm>
            <a:off x="2387836" y="1597570"/>
            <a:ext cx="1168800" cy="11688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/>
          </p:nvPr>
        </p:nvSpPr>
        <p:spPr>
          <a:xfrm>
            <a:off x="3723165" y="1787770"/>
            <a:ext cx="4267931" cy="7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Datasets &amp; Features 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title" idx="2"/>
          </p:nvPr>
        </p:nvSpPr>
        <p:spPr>
          <a:xfrm>
            <a:off x="2451433" y="1724720"/>
            <a:ext cx="1041606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6" name="Google Shape;376;p41"/>
          <p:cNvSpPr txBox="1">
            <a:spLocks noGrp="1"/>
          </p:cNvSpPr>
          <p:nvPr>
            <p:ph type="subTitle" idx="1"/>
          </p:nvPr>
        </p:nvSpPr>
        <p:spPr>
          <a:xfrm>
            <a:off x="1216499" y="3695980"/>
            <a:ext cx="6711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/>
          <p:nvPr/>
        </p:nvSpPr>
        <p:spPr>
          <a:xfrm>
            <a:off x="3278997" y="1223925"/>
            <a:ext cx="25860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3"/>
          <p:cNvSpPr/>
          <p:nvPr/>
        </p:nvSpPr>
        <p:spPr>
          <a:xfrm>
            <a:off x="546300" y="1169142"/>
            <a:ext cx="2586000" cy="3513900"/>
          </a:xfrm>
          <a:prstGeom prst="roundRect">
            <a:avLst>
              <a:gd name="adj" fmla="val 11662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3"/>
          <p:cNvSpPr/>
          <p:nvPr/>
        </p:nvSpPr>
        <p:spPr>
          <a:xfrm>
            <a:off x="6011694" y="1223925"/>
            <a:ext cx="2586000" cy="3513900"/>
          </a:xfrm>
          <a:prstGeom prst="roundRect">
            <a:avLst>
              <a:gd name="adj" fmla="val 10264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3"/>
          <p:cNvSpPr/>
          <p:nvPr/>
        </p:nvSpPr>
        <p:spPr>
          <a:xfrm>
            <a:off x="1126592" y="1693884"/>
            <a:ext cx="1386164" cy="1103684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3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3"/>
          <p:cNvSpPr txBox="1">
            <a:spLocks noGrp="1"/>
          </p:cNvSpPr>
          <p:nvPr>
            <p:ph type="title" idx="4"/>
          </p:nvPr>
        </p:nvSpPr>
        <p:spPr>
          <a:xfrm>
            <a:off x="6296094" y="2845689"/>
            <a:ext cx="201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Size</a:t>
            </a:r>
            <a:endParaRPr dirty="0"/>
          </a:p>
        </p:txBody>
      </p:sp>
      <p:sp>
        <p:nvSpPr>
          <p:cNvPr id="394" name="Google Shape;394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395" name="Google Shape;395;p43"/>
          <p:cNvSpPr txBox="1">
            <a:spLocks noGrp="1"/>
          </p:cNvSpPr>
          <p:nvPr>
            <p:ph type="title"/>
          </p:nvPr>
        </p:nvSpPr>
        <p:spPr>
          <a:xfrm>
            <a:off x="830700" y="2845689"/>
            <a:ext cx="201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</a:t>
            </a:r>
            <a:endParaRPr dirty="0"/>
          </a:p>
        </p:txBody>
      </p:sp>
      <p:sp>
        <p:nvSpPr>
          <p:cNvPr id="396" name="Google Shape;396;p43"/>
          <p:cNvSpPr txBox="1">
            <a:spLocks noGrp="1"/>
          </p:cNvSpPr>
          <p:nvPr>
            <p:ph type="subTitle" idx="1"/>
          </p:nvPr>
        </p:nvSpPr>
        <p:spPr>
          <a:xfrm>
            <a:off x="830700" y="3202305"/>
            <a:ext cx="20172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was retrieved from </a:t>
            </a:r>
            <a:r>
              <a:rPr lang="en-US" dirty="0">
                <a:hlinkClick r:id="rId3"/>
              </a:rPr>
              <a:t>NOMAD data repository</a:t>
            </a:r>
            <a:endParaRPr lang="en-US" dirty="0"/>
          </a:p>
        </p:txBody>
      </p:sp>
      <p:sp>
        <p:nvSpPr>
          <p:cNvPr id="397" name="Google Shape;397;p43"/>
          <p:cNvSpPr txBox="1">
            <a:spLocks noGrp="1"/>
          </p:cNvSpPr>
          <p:nvPr>
            <p:ph type="title" idx="2"/>
          </p:nvPr>
        </p:nvSpPr>
        <p:spPr>
          <a:xfrm>
            <a:off x="3563397" y="2845689"/>
            <a:ext cx="201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Material Space</a:t>
            </a:r>
            <a:endParaRPr dirty="0"/>
          </a:p>
        </p:txBody>
      </p:sp>
      <p:sp>
        <p:nvSpPr>
          <p:cNvPr id="398" name="Google Shape;398;p43"/>
          <p:cNvSpPr txBox="1">
            <a:spLocks noGrp="1"/>
          </p:cNvSpPr>
          <p:nvPr>
            <p:ph type="subTitle" idx="3"/>
          </p:nvPr>
        </p:nvSpPr>
        <p:spPr>
          <a:xfrm>
            <a:off x="3563397" y="3202305"/>
            <a:ext cx="20172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Only trenary compound for the first 85 elements </a:t>
            </a:r>
            <a:endParaRPr dirty="0"/>
          </a:p>
        </p:txBody>
      </p:sp>
      <p:sp>
        <p:nvSpPr>
          <p:cNvPr id="399" name="Google Shape;399;p43"/>
          <p:cNvSpPr txBox="1">
            <a:spLocks noGrp="1"/>
          </p:cNvSpPr>
          <p:nvPr>
            <p:ph type="subTitle" idx="5"/>
          </p:nvPr>
        </p:nvSpPr>
        <p:spPr>
          <a:xfrm>
            <a:off x="6296094" y="3202305"/>
            <a:ext cx="20172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5D5D5"/>
                </a:solidFill>
                <a:effectLst/>
                <a:latin typeface="Quicksand Medium" panose="020B0604020202020204" charset="0"/>
              </a:rPr>
              <a:t>(181054, 69)</a:t>
            </a:r>
            <a:endParaRPr dirty="0">
              <a:latin typeface="Quicksand Medium" panose="020B060402020202020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4C753A6-C7E4-8E50-9E9A-3A17C1601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229" y="1777824"/>
            <a:ext cx="1648890" cy="880701"/>
          </a:xfrm>
          <a:prstGeom prst="rect">
            <a:avLst/>
          </a:prstGeom>
        </p:spPr>
      </p:pic>
      <p:sp>
        <p:nvSpPr>
          <p:cNvPr id="3" name="Google Shape;391;p43">
            <a:extLst>
              <a:ext uri="{FF2B5EF4-FFF2-40B4-BE49-F238E27FC236}">
                <a16:creationId xmlns:a16="http://schemas.microsoft.com/office/drawing/2014/main" id="{8F919973-FB64-5EB8-E829-BA0EB0170265}"/>
              </a:ext>
            </a:extLst>
          </p:cNvPr>
          <p:cNvSpPr/>
          <p:nvPr/>
        </p:nvSpPr>
        <p:spPr>
          <a:xfrm>
            <a:off x="6611612" y="1693884"/>
            <a:ext cx="1386164" cy="1103684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415;p43">
            <a:extLst>
              <a:ext uri="{FF2B5EF4-FFF2-40B4-BE49-F238E27FC236}">
                <a16:creationId xmlns:a16="http://schemas.microsoft.com/office/drawing/2014/main" id="{04762D10-5EB9-96BE-FCCA-2EF5BD1AF7CB}"/>
              </a:ext>
            </a:extLst>
          </p:cNvPr>
          <p:cNvGrpSpPr/>
          <p:nvPr/>
        </p:nvGrpSpPr>
        <p:grpSpPr>
          <a:xfrm>
            <a:off x="7022507" y="1953738"/>
            <a:ext cx="564373" cy="587305"/>
            <a:chOff x="2475150" y="1270025"/>
            <a:chExt cx="433300" cy="433275"/>
          </a:xfrm>
        </p:grpSpPr>
        <p:sp>
          <p:nvSpPr>
            <p:cNvPr id="5" name="Google Shape;416;p43">
              <a:extLst>
                <a:ext uri="{FF2B5EF4-FFF2-40B4-BE49-F238E27FC236}">
                  <a16:creationId xmlns:a16="http://schemas.microsoft.com/office/drawing/2014/main" id="{6B582C65-B679-2DCB-4027-4577DC3D22BE}"/>
                </a:ext>
              </a:extLst>
            </p:cNvPr>
            <p:cNvSpPr/>
            <p:nvPr/>
          </p:nvSpPr>
          <p:spPr>
            <a:xfrm>
              <a:off x="2475150" y="1270025"/>
              <a:ext cx="272725" cy="433275"/>
            </a:xfrm>
            <a:custGeom>
              <a:avLst/>
              <a:gdLst/>
              <a:ahLst/>
              <a:cxnLst/>
              <a:rect l="l" t="t" r="r" b="b"/>
              <a:pathLst>
                <a:path w="10909" h="17331" extrusionOk="0">
                  <a:moveTo>
                    <a:pt x="2881" y="484"/>
                  </a:moveTo>
                  <a:lnTo>
                    <a:pt x="2957" y="510"/>
                  </a:lnTo>
                  <a:lnTo>
                    <a:pt x="2983" y="586"/>
                  </a:lnTo>
                  <a:lnTo>
                    <a:pt x="2983" y="2880"/>
                  </a:lnTo>
                  <a:lnTo>
                    <a:pt x="2957" y="2931"/>
                  </a:lnTo>
                  <a:lnTo>
                    <a:pt x="2881" y="2956"/>
                  </a:lnTo>
                  <a:lnTo>
                    <a:pt x="587" y="2956"/>
                  </a:lnTo>
                  <a:lnTo>
                    <a:pt x="536" y="2931"/>
                  </a:lnTo>
                  <a:lnTo>
                    <a:pt x="510" y="2880"/>
                  </a:lnTo>
                  <a:lnTo>
                    <a:pt x="510" y="586"/>
                  </a:lnTo>
                  <a:lnTo>
                    <a:pt x="536" y="510"/>
                  </a:lnTo>
                  <a:lnTo>
                    <a:pt x="587" y="484"/>
                  </a:lnTo>
                  <a:close/>
                  <a:moveTo>
                    <a:pt x="2881" y="14349"/>
                  </a:moveTo>
                  <a:lnTo>
                    <a:pt x="2957" y="14374"/>
                  </a:lnTo>
                  <a:lnTo>
                    <a:pt x="2983" y="14425"/>
                  </a:lnTo>
                  <a:lnTo>
                    <a:pt x="2983" y="16744"/>
                  </a:lnTo>
                  <a:lnTo>
                    <a:pt x="2957" y="16795"/>
                  </a:lnTo>
                  <a:lnTo>
                    <a:pt x="2881" y="16821"/>
                  </a:lnTo>
                  <a:lnTo>
                    <a:pt x="587" y="16821"/>
                  </a:lnTo>
                  <a:lnTo>
                    <a:pt x="536" y="16795"/>
                  </a:lnTo>
                  <a:lnTo>
                    <a:pt x="510" y="16744"/>
                  </a:lnTo>
                  <a:lnTo>
                    <a:pt x="510" y="14425"/>
                  </a:lnTo>
                  <a:lnTo>
                    <a:pt x="536" y="14374"/>
                  </a:lnTo>
                  <a:lnTo>
                    <a:pt x="587" y="14349"/>
                  </a:lnTo>
                  <a:close/>
                  <a:moveTo>
                    <a:pt x="459" y="0"/>
                  </a:moveTo>
                  <a:lnTo>
                    <a:pt x="357" y="25"/>
                  </a:lnTo>
                  <a:lnTo>
                    <a:pt x="256" y="102"/>
                  </a:lnTo>
                  <a:lnTo>
                    <a:pt x="179" y="153"/>
                  </a:lnTo>
                  <a:lnTo>
                    <a:pt x="103" y="255"/>
                  </a:lnTo>
                  <a:lnTo>
                    <a:pt x="52" y="357"/>
                  </a:lnTo>
                  <a:lnTo>
                    <a:pt x="1" y="459"/>
                  </a:lnTo>
                  <a:lnTo>
                    <a:pt x="1" y="586"/>
                  </a:lnTo>
                  <a:lnTo>
                    <a:pt x="1" y="2880"/>
                  </a:lnTo>
                  <a:lnTo>
                    <a:pt x="1" y="3007"/>
                  </a:lnTo>
                  <a:lnTo>
                    <a:pt x="52" y="3109"/>
                  </a:lnTo>
                  <a:lnTo>
                    <a:pt x="103" y="3211"/>
                  </a:lnTo>
                  <a:lnTo>
                    <a:pt x="179" y="3313"/>
                  </a:lnTo>
                  <a:lnTo>
                    <a:pt x="256" y="3364"/>
                  </a:lnTo>
                  <a:lnTo>
                    <a:pt x="357" y="3441"/>
                  </a:lnTo>
                  <a:lnTo>
                    <a:pt x="459" y="3466"/>
                  </a:lnTo>
                  <a:lnTo>
                    <a:pt x="1122" y="3466"/>
                  </a:lnTo>
                  <a:lnTo>
                    <a:pt x="1122" y="13839"/>
                  </a:lnTo>
                  <a:lnTo>
                    <a:pt x="587" y="13839"/>
                  </a:lnTo>
                  <a:lnTo>
                    <a:pt x="459" y="13864"/>
                  </a:lnTo>
                  <a:lnTo>
                    <a:pt x="357" y="13890"/>
                  </a:lnTo>
                  <a:lnTo>
                    <a:pt x="256" y="13941"/>
                  </a:lnTo>
                  <a:lnTo>
                    <a:pt x="179" y="14017"/>
                  </a:lnTo>
                  <a:lnTo>
                    <a:pt x="103" y="14094"/>
                  </a:lnTo>
                  <a:lnTo>
                    <a:pt x="52" y="14196"/>
                  </a:lnTo>
                  <a:lnTo>
                    <a:pt x="1" y="14323"/>
                  </a:lnTo>
                  <a:lnTo>
                    <a:pt x="1" y="14451"/>
                  </a:lnTo>
                  <a:lnTo>
                    <a:pt x="1" y="16744"/>
                  </a:lnTo>
                  <a:lnTo>
                    <a:pt x="1" y="16846"/>
                  </a:lnTo>
                  <a:lnTo>
                    <a:pt x="52" y="16974"/>
                  </a:lnTo>
                  <a:lnTo>
                    <a:pt x="103" y="17076"/>
                  </a:lnTo>
                  <a:lnTo>
                    <a:pt x="179" y="17152"/>
                  </a:lnTo>
                  <a:lnTo>
                    <a:pt x="256" y="17229"/>
                  </a:lnTo>
                  <a:lnTo>
                    <a:pt x="357" y="17280"/>
                  </a:lnTo>
                  <a:lnTo>
                    <a:pt x="459" y="17305"/>
                  </a:lnTo>
                  <a:lnTo>
                    <a:pt x="587" y="17331"/>
                  </a:lnTo>
                  <a:lnTo>
                    <a:pt x="2881" y="17331"/>
                  </a:lnTo>
                  <a:lnTo>
                    <a:pt x="3008" y="17305"/>
                  </a:lnTo>
                  <a:lnTo>
                    <a:pt x="3110" y="17280"/>
                  </a:lnTo>
                  <a:lnTo>
                    <a:pt x="3212" y="17229"/>
                  </a:lnTo>
                  <a:lnTo>
                    <a:pt x="3314" y="17152"/>
                  </a:lnTo>
                  <a:lnTo>
                    <a:pt x="3390" y="17076"/>
                  </a:lnTo>
                  <a:lnTo>
                    <a:pt x="3441" y="16974"/>
                  </a:lnTo>
                  <a:lnTo>
                    <a:pt x="3467" y="16846"/>
                  </a:lnTo>
                  <a:lnTo>
                    <a:pt x="3492" y="16744"/>
                  </a:lnTo>
                  <a:lnTo>
                    <a:pt x="3492" y="16209"/>
                  </a:lnTo>
                  <a:lnTo>
                    <a:pt x="10654" y="16209"/>
                  </a:lnTo>
                  <a:lnTo>
                    <a:pt x="10756" y="16184"/>
                  </a:lnTo>
                  <a:lnTo>
                    <a:pt x="10832" y="16133"/>
                  </a:lnTo>
                  <a:lnTo>
                    <a:pt x="10883" y="16056"/>
                  </a:lnTo>
                  <a:lnTo>
                    <a:pt x="10909" y="15954"/>
                  </a:lnTo>
                  <a:lnTo>
                    <a:pt x="10883" y="15852"/>
                  </a:lnTo>
                  <a:lnTo>
                    <a:pt x="10832" y="15776"/>
                  </a:lnTo>
                  <a:lnTo>
                    <a:pt x="10756" y="15725"/>
                  </a:lnTo>
                  <a:lnTo>
                    <a:pt x="10654" y="15699"/>
                  </a:lnTo>
                  <a:lnTo>
                    <a:pt x="3492" y="15699"/>
                  </a:lnTo>
                  <a:lnTo>
                    <a:pt x="3492" y="14451"/>
                  </a:lnTo>
                  <a:lnTo>
                    <a:pt x="3467" y="14323"/>
                  </a:lnTo>
                  <a:lnTo>
                    <a:pt x="3441" y="14196"/>
                  </a:lnTo>
                  <a:lnTo>
                    <a:pt x="3390" y="14094"/>
                  </a:lnTo>
                  <a:lnTo>
                    <a:pt x="3314" y="14017"/>
                  </a:lnTo>
                  <a:lnTo>
                    <a:pt x="3212" y="13941"/>
                  </a:lnTo>
                  <a:lnTo>
                    <a:pt x="3110" y="13890"/>
                  </a:lnTo>
                  <a:lnTo>
                    <a:pt x="3008" y="13864"/>
                  </a:lnTo>
                  <a:lnTo>
                    <a:pt x="2881" y="13839"/>
                  </a:lnTo>
                  <a:lnTo>
                    <a:pt x="1632" y="13839"/>
                  </a:lnTo>
                  <a:lnTo>
                    <a:pt x="1632" y="3466"/>
                  </a:lnTo>
                  <a:lnTo>
                    <a:pt x="3008" y="3466"/>
                  </a:lnTo>
                  <a:lnTo>
                    <a:pt x="3110" y="3441"/>
                  </a:lnTo>
                  <a:lnTo>
                    <a:pt x="3212" y="3364"/>
                  </a:lnTo>
                  <a:lnTo>
                    <a:pt x="3314" y="3313"/>
                  </a:lnTo>
                  <a:lnTo>
                    <a:pt x="3390" y="3211"/>
                  </a:lnTo>
                  <a:lnTo>
                    <a:pt x="3441" y="3109"/>
                  </a:lnTo>
                  <a:lnTo>
                    <a:pt x="3467" y="3007"/>
                  </a:lnTo>
                  <a:lnTo>
                    <a:pt x="3492" y="2880"/>
                  </a:lnTo>
                  <a:lnTo>
                    <a:pt x="3492" y="1606"/>
                  </a:lnTo>
                  <a:lnTo>
                    <a:pt x="5582" y="1606"/>
                  </a:lnTo>
                  <a:lnTo>
                    <a:pt x="5659" y="1529"/>
                  </a:lnTo>
                  <a:lnTo>
                    <a:pt x="5710" y="1453"/>
                  </a:lnTo>
                  <a:lnTo>
                    <a:pt x="5735" y="1351"/>
                  </a:lnTo>
                  <a:lnTo>
                    <a:pt x="5710" y="1249"/>
                  </a:lnTo>
                  <a:lnTo>
                    <a:pt x="5659" y="1172"/>
                  </a:lnTo>
                  <a:lnTo>
                    <a:pt x="5582" y="1121"/>
                  </a:lnTo>
                  <a:lnTo>
                    <a:pt x="5480" y="1096"/>
                  </a:lnTo>
                  <a:lnTo>
                    <a:pt x="3492" y="1096"/>
                  </a:lnTo>
                  <a:lnTo>
                    <a:pt x="3492" y="586"/>
                  </a:lnTo>
                  <a:lnTo>
                    <a:pt x="3467" y="459"/>
                  </a:lnTo>
                  <a:lnTo>
                    <a:pt x="3441" y="357"/>
                  </a:lnTo>
                  <a:lnTo>
                    <a:pt x="3390" y="255"/>
                  </a:lnTo>
                  <a:lnTo>
                    <a:pt x="3314" y="153"/>
                  </a:lnTo>
                  <a:lnTo>
                    <a:pt x="3212" y="102"/>
                  </a:lnTo>
                  <a:lnTo>
                    <a:pt x="3110" y="25"/>
                  </a:lnTo>
                  <a:lnTo>
                    <a:pt x="30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17;p43">
              <a:extLst>
                <a:ext uri="{FF2B5EF4-FFF2-40B4-BE49-F238E27FC236}">
                  <a16:creationId xmlns:a16="http://schemas.microsoft.com/office/drawing/2014/main" id="{C828D622-A44A-2561-45D7-6706CBBD9545}"/>
                </a:ext>
              </a:extLst>
            </p:cNvPr>
            <p:cNvSpPr/>
            <p:nvPr/>
          </p:nvSpPr>
          <p:spPr>
            <a:xfrm>
              <a:off x="2635725" y="1270025"/>
              <a:ext cx="272725" cy="433275"/>
            </a:xfrm>
            <a:custGeom>
              <a:avLst/>
              <a:gdLst/>
              <a:ahLst/>
              <a:cxnLst/>
              <a:rect l="l" t="t" r="r" b="b"/>
              <a:pathLst>
                <a:path w="10909" h="17331" extrusionOk="0">
                  <a:moveTo>
                    <a:pt x="10322" y="484"/>
                  </a:moveTo>
                  <a:lnTo>
                    <a:pt x="10373" y="510"/>
                  </a:lnTo>
                  <a:lnTo>
                    <a:pt x="10398" y="586"/>
                  </a:lnTo>
                  <a:lnTo>
                    <a:pt x="10398" y="2880"/>
                  </a:lnTo>
                  <a:lnTo>
                    <a:pt x="10373" y="2931"/>
                  </a:lnTo>
                  <a:lnTo>
                    <a:pt x="10322" y="2956"/>
                  </a:lnTo>
                  <a:lnTo>
                    <a:pt x="8028" y="2956"/>
                  </a:lnTo>
                  <a:lnTo>
                    <a:pt x="7952" y="2931"/>
                  </a:lnTo>
                  <a:lnTo>
                    <a:pt x="7926" y="2880"/>
                  </a:lnTo>
                  <a:lnTo>
                    <a:pt x="7926" y="586"/>
                  </a:lnTo>
                  <a:lnTo>
                    <a:pt x="7952" y="510"/>
                  </a:lnTo>
                  <a:lnTo>
                    <a:pt x="8028" y="484"/>
                  </a:lnTo>
                  <a:close/>
                  <a:moveTo>
                    <a:pt x="10322" y="14349"/>
                  </a:moveTo>
                  <a:lnTo>
                    <a:pt x="10373" y="14374"/>
                  </a:lnTo>
                  <a:lnTo>
                    <a:pt x="10398" y="14425"/>
                  </a:lnTo>
                  <a:lnTo>
                    <a:pt x="10398" y="16744"/>
                  </a:lnTo>
                  <a:lnTo>
                    <a:pt x="10373" y="16795"/>
                  </a:lnTo>
                  <a:lnTo>
                    <a:pt x="10322" y="16821"/>
                  </a:lnTo>
                  <a:lnTo>
                    <a:pt x="8028" y="16821"/>
                  </a:lnTo>
                  <a:lnTo>
                    <a:pt x="7952" y="16795"/>
                  </a:lnTo>
                  <a:lnTo>
                    <a:pt x="7926" y="16744"/>
                  </a:lnTo>
                  <a:lnTo>
                    <a:pt x="7926" y="14425"/>
                  </a:lnTo>
                  <a:lnTo>
                    <a:pt x="7952" y="14374"/>
                  </a:lnTo>
                  <a:lnTo>
                    <a:pt x="8028" y="14349"/>
                  </a:lnTo>
                  <a:close/>
                  <a:moveTo>
                    <a:pt x="7901" y="0"/>
                  </a:moveTo>
                  <a:lnTo>
                    <a:pt x="7799" y="25"/>
                  </a:lnTo>
                  <a:lnTo>
                    <a:pt x="7697" y="102"/>
                  </a:lnTo>
                  <a:lnTo>
                    <a:pt x="7595" y="153"/>
                  </a:lnTo>
                  <a:lnTo>
                    <a:pt x="7519" y="255"/>
                  </a:lnTo>
                  <a:lnTo>
                    <a:pt x="7468" y="357"/>
                  </a:lnTo>
                  <a:lnTo>
                    <a:pt x="7442" y="459"/>
                  </a:lnTo>
                  <a:lnTo>
                    <a:pt x="7417" y="586"/>
                  </a:lnTo>
                  <a:lnTo>
                    <a:pt x="7417" y="1096"/>
                  </a:lnTo>
                  <a:lnTo>
                    <a:pt x="255" y="1096"/>
                  </a:lnTo>
                  <a:lnTo>
                    <a:pt x="153" y="1121"/>
                  </a:lnTo>
                  <a:lnTo>
                    <a:pt x="77" y="1172"/>
                  </a:lnTo>
                  <a:lnTo>
                    <a:pt x="26" y="1249"/>
                  </a:lnTo>
                  <a:lnTo>
                    <a:pt x="0" y="1351"/>
                  </a:lnTo>
                  <a:lnTo>
                    <a:pt x="26" y="1453"/>
                  </a:lnTo>
                  <a:lnTo>
                    <a:pt x="77" y="1529"/>
                  </a:lnTo>
                  <a:lnTo>
                    <a:pt x="153" y="1606"/>
                  </a:lnTo>
                  <a:lnTo>
                    <a:pt x="7417" y="1606"/>
                  </a:lnTo>
                  <a:lnTo>
                    <a:pt x="7417" y="2880"/>
                  </a:lnTo>
                  <a:lnTo>
                    <a:pt x="7442" y="3007"/>
                  </a:lnTo>
                  <a:lnTo>
                    <a:pt x="7468" y="3109"/>
                  </a:lnTo>
                  <a:lnTo>
                    <a:pt x="7519" y="3211"/>
                  </a:lnTo>
                  <a:lnTo>
                    <a:pt x="7595" y="3313"/>
                  </a:lnTo>
                  <a:lnTo>
                    <a:pt x="7697" y="3364"/>
                  </a:lnTo>
                  <a:lnTo>
                    <a:pt x="7799" y="3441"/>
                  </a:lnTo>
                  <a:lnTo>
                    <a:pt x="7901" y="3466"/>
                  </a:lnTo>
                  <a:lnTo>
                    <a:pt x="9277" y="3466"/>
                  </a:lnTo>
                  <a:lnTo>
                    <a:pt x="9277" y="13839"/>
                  </a:lnTo>
                  <a:lnTo>
                    <a:pt x="8028" y="13839"/>
                  </a:lnTo>
                  <a:lnTo>
                    <a:pt x="7901" y="13864"/>
                  </a:lnTo>
                  <a:lnTo>
                    <a:pt x="7799" y="13890"/>
                  </a:lnTo>
                  <a:lnTo>
                    <a:pt x="7697" y="13941"/>
                  </a:lnTo>
                  <a:lnTo>
                    <a:pt x="7595" y="14017"/>
                  </a:lnTo>
                  <a:lnTo>
                    <a:pt x="7519" y="14094"/>
                  </a:lnTo>
                  <a:lnTo>
                    <a:pt x="7468" y="14196"/>
                  </a:lnTo>
                  <a:lnTo>
                    <a:pt x="7442" y="14323"/>
                  </a:lnTo>
                  <a:lnTo>
                    <a:pt x="7417" y="14425"/>
                  </a:lnTo>
                  <a:lnTo>
                    <a:pt x="7417" y="15699"/>
                  </a:lnTo>
                  <a:lnTo>
                    <a:pt x="5429" y="15699"/>
                  </a:lnTo>
                  <a:lnTo>
                    <a:pt x="5327" y="15725"/>
                  </a:lnTo>
                  <a:lnTo>
                    <a:pt x="5250" y="15776"/>
                  </a:lnTo>
                  <a:lnTo>
                    <a:pt x="5199" y="15852"/>
                  </a:lnTo>
                  <a:lnTo>
                    <a:pt x="5174" y="15954"/>
                  </a:lnTo>
                  <a:lnTo>
                    <a:pt x="5199" y="16056"/>
                  </a:lnTo>
                  <a:lnTo>
                    <a:pt x="5250" y="16133"/>
                  </a:lnTo>
                  <a:lnTo>
                    <a:pt x="5327" y="16184"/>
                  </a:lnTo>
                  <a:lnTo>
                    <a:pt x="5429" y="16209"/>
                  </a:lnTo>
                  <a:lnTo>
                    <a:pt x="7417" y="16209"/>
                  </a:lnTo>
                  <a:lnTo>
                    <a:pt x="7417" y="16744"/>
                  </a:lnTo>
                  <a:lnTo>
                    <a:pt x="7442" y="16846"/>
                  </a:lnTo>
                  <a:lnTo>
                    <a:pt x="7468" y="16974"/>
                  </a:lnTo>
                  <a:lnTo>
                    <a:pt x="7519" y="17076"/>
                  </a:lnTo>
                  <a:lnTo>
                    <a:pt x="7595" y="17152"/>
                  </a:lnTo>
                  <a:lnTo>
                    <a:pt x="7697" y="17229"/>
                  </a:lnTo>
                  <a:lnTo>
                    <a:pt x="7799" y="17280"/>
                  </a:lnTo>
                  <a:lnTo>
                    <a:pt x="7901" y="17305"/>
                  </a:lnTo>
                  <a:lnTo>
                    <a:pt x="8028" y="17331"/>
                  </a:lnTo>
                  <a:lnTo>
                    <a:pt x="10322" y="17331"/>
                  </a:lnTo>
                  <a:lnTo>
                    <a:pt x="10449" y="17305"/>
                  </a:lnTo>
                  <a:lnTo>
                    <a:pt x="10551" y="17280"/>
                  </a:lnTo>
                  <a:lnTo>
                    <a:pt x="10653" y="17229"/>
                  </a:lnTo>
                  <a:lnTo>
                    <a:pt x="10730" y="17152"/>
                  </a:lnTo>
                  <a:lnTo>
                    <a:pt x="10806" y="17076"/>
                  </a:lnTo>
                  <a:lnTo>
                    <a:pt x="10857" y="16974"/>
                  </a:lnTo>
                  <a:lnTo>
                    <a:pt x="10908" y="16846"/>
                  </a:lnTo>
                  <a:lnTo>
                    <a:pt x="10908" y="16744"/>
                  </a:lnTo>
                  <a:lnTo>
                    <a:pt x="10908" y="14425"/>
                  </a:lnTo>
                  <a:lnTo>
                    <a:pt x="10908" y="14323"/>
                  </a:lnTo>
                  <a:lnTo>
                    <a:pt x="10857" y="14196"/>
                  </a:lnTo>
                  <a:lnTo>
                    <a:pt x="10806" y="14094"/>
                  </a:lnTo>
                  <a:lnTo>
                    <a:pt x="10730" y="14017"/>
                  </a:lnTo>
                  <a:lnTo>
                    <a:pt x="10653" y="13941"/>
                  </a:lnTo>
                  <a:lnTo>
                    <a:pt x="10551" y="13890"/>
                  </a:lnTo>
                  <a:lnTo>
                    <a:pt x="10449" y="13864"/>
                  </a:lnTo>
                  <a:lnTo>
                    <a:pt x="10322" y="13839"/>
                  </a:lnTo>
                  <a:lnTo>
                    <a:pt x="9787" y="13839"/>
                  </a:lnTo>
                  <a:lnTo>
                    <a:pt x="9787" y="3466"/>
                  </a:lnTo>
                  <a:lnTo>
                    <a:pt x="10449" y="3466"/>
                  </a:lnTo>
                  <a:lnTo>
                    <a:pt x="10551" y="3441"/>
                  </a:lnTo>
                  <a:lnTo>
                    <a:pt x="10653" y="3364"/>
                  </a:lnTo>
                  <a:lnTo>
                    <a:pt x="10730" y="3313"/>
                  </a:lnTo>
                  <a:lnTo>
                    <a:pt x="10806" y="3211"/>
                  </a:lnTo>
                  <a:lnTo>
                    <a:pt x="10857" y="3109"/>
                  </a:lnTo>
                  <a:lnTo>
                    <a:pt x="10908" y="3007"/>
                  </a:lnTo>
                  <a:lnTo>
                    <a:pt x="10908" y="2880"/>
                  </a:lnTo>
                  <a:lnTo>
                    <a:pt x="10908" y="586"/>
                  </a:lnTo>
                  <a:lnTo>
                    <a:pt x="10908" y="459"/>
                  </a:lnTo>
                  <a:lnTo>
                    <a:pt x="10857" y="357"/>
                  </a:lnTo>
                  <a:lnTo>
                    <a:pt x="10806" y="255"/>
                  </a:lnTo>
                  <a:lnTo>
                    <a:pt x="10730" y="153"/>
                  </a:lnTo>
                  <a:lnTo>
                    <a:pt x="10653" y="102"/>
                  </a:lnTo>
                  <a:lnTo>
                    <a:pt x="10551" y="25"/>
                  </a:lnTo>
                  <a:lnTo>
                    <a:pt x="10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391;p43">
            <a:extLst>
              <a:ext uri="{FF2B5EF4-FFF2-40B4-BE49-F238E27FC236}">
                <a16:creationId xmlns:a16="http://schemas.microsoft.com/office/drawing/2014/main" id="{F9543116-F82D-44D1-2068-51420DA6B189}"/>
              </a:ext>
            </a:extLst>
          </p:cNvPr>
          <p:cNvSpPr/>
          <p:nvPr/>
        </p:nvSpPr>
        <p:spPr>
          <a:xfrm>
            <a:off x="3878915" y="1693884"/>
            <a:ext cx="1386164" cy="1103684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403;p43">
            <a:extLst>
              <a:ext uri="{FF2B5EF4-FFF2-40B4-BE49-F238E27FC236}">
                <a16:creationId xmlns:a16="http://schemas.microsoft.com/office/drawing/2014/main" id="{30C8C91D-A90E-EEDF-89FC-DD356F57E47A}"/>
              </a:ext>
            </a:extLst>
          </p:cNvPr>
          <p:cNvGrpSpPr/>
          <p:nvPr/>
        </p:nvGrpSpPr>
        <p:grpSpPr>
          <a:xfrm>
            <a:off x="4369898" y="1933675"/>
            <a:ext cx="404198" cy="557668"/>
            <a:chOff x="1045375" y="1270025"/>
            <a:chExt cx="310325" cy="433275"/>
          </a:xfrm>
        </p:grpSpPr>
        <p:sp>
          <p:nvSpPr>
            <p:cNvPr id="9" name="Google Shape;404;p43">
              <a:extLst>
                <a:ext uri="{FF2B5EF4-FFF2-40B4-BE49-F238E27FC236}">
                  <a16:creationId xmlns:a16="http://schemas.microsoft.com/office/drawing/2014/main" id="{814FE157-455D-723C-E7B1-0C86FF681E74}"/>
                </a:ext>
              </a:extLst>
            </p:cNvPr>
            <p:cNvSpPr/>
            <p:nvPr/>
          </p:nvSpPr>
          <p:spPr>
            <a:xfrm>
              <a:off x="1074700" y="1298675"/>
              <a:ext cx="252325" cy="98150"/>
            </a:xfrm>
            <a:custGeom>
              <a:avLst/>
              <a:gdLst/>
              <a:ahLst/>
              <a:cxnLst/>
              <a:rect l="l" t="t" r="r" b="b"/>
              <a:pathLst>
                <a:path w="10093" h="3926" extrusionOk="0">
                  <a:moveTo>
                    <a:pt x="9583" y="511"/>
                  </a:moveTo>
                  <a:lnTo>
                    <a:pt x="9583" y="3416"/>
                  </a:lnTo>
                  <a:lnTo>
                    <a:pt x="510" y="3416"/>
                  </a:lnTo>
                  <a:lnTo>
                    <a:pt x="510" y="511"/>
                  </a:lnTo>
                  <a:close/>
                  <a:moveTo>
                    <a:pt x="255" y="1"/>
                  </a:moveTo>
                  <a:lnTo>
                    <a:pt x="153" y="26"/>
                  </a:lnTo>
                  <a:lnTo>
                    <a:pt x="77" y="77"/>
                  </a:lnTo>
                  <a:lnTo>
                    <a:pt x="26" y="154"/>
                  </a:lnTo>
                  <a:lnTo>
                    <a:pt x="0" y="256"/>
                  </a:lnTo>
                  <a:lnTo>
                    <a:pt x="0" y="3671"/>
                  </a:lnTo>
                  <a:lnTo>
                    <a:pt x="26" y="3773"/>
                  </a:lnTo>
                  <a:lnTo>
                    <a:pt x="77" y="3849"/>
                  </a:lnTo>
                  <a:lnTo>
                    <a:pt x="153" y="3926"/>
                  </a:lnTo>
                  <a:lnTo>
                    <a:pt x="9940" y="3926"/>
                  </a:lnTo>
                  <a:lnTo>
                    <a:pt x="10016" y="3849"/>
                  </a:lnTo>
                  <a:lnTo>
                    <a:pt x="10067" y="3773"/>
                  </a:lnTo>
                  <a:lnTo>
                    <a:pt x="10093" y="3671"/>
                  </a:lnTo>
                  <a:lnTo>
                    <a:pt x="10093" y="256"/>
                  </a:lnTo>
                  <a:lnTo>
                    <a:pt x="10067" y="154"/>
                  </a:lnTo>
                  <a:lnTo>
                    <a:pt x="10016" y="77"/>
                  </a:lnTo>
                  <a:lnTo>
                    <a:pt x="9940" y="26"/>
                  </a:lnTo>
                  <a:lnTo>
                    <a:pt x="98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5;p43">
              <a:extLst>
                <a:ext uri="{FF2B5EF4-FFF2-40B4-BE49-F238E27FC236}">
                  <a16:creationId xmlns:a16="http://schemas.microsoft.com/office/drawing/2014/main" id="{84D490B2-C442-9BBC-1E0E-B3862A591865}"/>
                </a:ext>
              </a:extLst>
            </p:cNvPr>
            <p:cNvSpPr/>
            <p:nvPr/>
          </p:nvSpPr>
          <p:spPr>
            <a:xfrm>
              <a:off x="1074700" y="1424850"/>
              <a:ext cx="63725" cy="63725"/>
            </a:xfrm>
            <a:custGeom>
              <a:avLst/>
              <a:gdLst/>
              <a:ahLst/>
              <a:cxnLst/>
              <a:rect l="l" t="t" r="r" b="b"/>
              <a:pathLst>
                <a:path w="2549" h="2549" extrusionOk="0">
                  <a:moveTo>
                    <a:pt x="1963" y="484"/>
                  </a:moveTo>
                  <a:lnTo>
                    <a:pt x="2014" y="510"/>
                  </a:lnTo>
                  <a:lnTo>
                    <a:pt x="2039" y="586"/>
                  </a:lnTo>
                  <a:lnTo>
                    <a:pt x="2039" y="1963"/>
                  </a:lnTo>
                  <a:lnTo>
                    <a:pt x="2014" y="2014"/>
                  </a:lnTo>
                  <a:lnTo>
                    <a:pt x="1963" y="2039"/>
                  </a:lnTo>
                  <a:lnTo>
                    <a:pt x="586" y="2039"/>
                  </a:lnTo>
                  <a:lnTo>
                    <a:pt x="535" y="2014"/>
                  </a:lnTo>
                  <a:lnTo>
                    <a:pt x="510" y="1963"/>
                  </a:lnTo>
                  <a:lnTo>
                    <a:pt x="510" y="586"/>
                  </a:lnTo>
                  <a:lnTo>
                    <a:pt x="535" y="510"/>
                  </a:lnTo>
                  <a:lnTo>
                    <a:pt x="586" y="484"/>
                  </a:lnTo>
                  <a:close/>
                  <a:moveTo>
                    <a:pt x="459" y="0"/>
                  </a:moveTo>
                  <a:lnTo>
                    <a:pt x="357" y="26"/>
                  </a:lnTo>
                  <a:lnTo>
                    <a:pt x="255" y="77"/>
                  </a:lnTo>
                  <a:lnTo>
                    <a:pt x="179" y="153"/>
                  </a:lnTo>
                  <a:lnTo>
                    <a:pt x="102" y="255"/>
                  </a:lnTo>
                  <a:lnTo>
                    <a:pt x="51" y="357"/>
                  </a:lnTo>
                  <a:lnTo>
                    <a:pt x="0" y="459"/>
                  </a:lnTo>
                  <a:lnTo>
                    <a:pt x="0" y="586"/>
                  </a:lnTo>
                  <a:lnTo>
                    <a:pt x="0" y="1963"/>
                  </a:lnTo>
                  <a:lnTo>
                    <a:pt x="0" y="2064"/>
                  </a:lnTo>
                  <a:lnTo>
                    <a:pt x="51" y="2192"/>
                  </a:lnTo>
                  <a:lnTo>
                    <a:pt x="102" y="2294"/>
                  </a:lnTo>
                  <a:lnTo>
                    <a:pt x="179" y="2370"/>
                  </a:lnTo>
                  <a:lnTo>
                    <a:pt x="255" y="2447"/>
                  </a:lnTo>
                  <a:lnTo>
                    <a:pt x="357" y="2498"/>
                  </a:lnTo>
                  <a:lnTo>
                    <a:pt x="459" y="2549"/>
                  </a:lnTo>
                  <a:lnTo>
                    <a:pt x="2090" y="2549"/>
                  </a:lnTo>
                  <a:lnTo>
                    <a:pt x="2192" y="2498"/>
                  </a:lnTo>
                  <a:lnTo>
                    <a:pt x="2294" y="2447"/>
                  </a:lnTo>
                  <a:lnTo>
                    <a:pt x="2396" y="2370"/>
                  </a:lnTo>
                  <a:lnTo>
                    <a:pt x="2447" y="2294"/>
                  </a:lnTo>
                  <a:lnTo>
                    <a:pt x="2523" y="2192"/>
                  </a:lnTo>
                  <a:lnTo>
                    <a:pt x="2549" y="2064"/>
                  </a:lnTo>
                  <a:lnTo>
                    <a:pt x="2549" y="1963"/>
                  </a:lnTo>
                  <a:lnTo>
                    <a:pt x="2549" y="586"/>
                  </a:lnTo>
                  <a:lnTo>
                    <a:pt x="2549" y="459"/>
                  </a:lnTo>
                  <a:lnTo>
                    <a:pt x="2523" y="357"/>
                  </a:lnTo>
                  <a:lnTo>
                    <a:pt x="2447" y="255"/>
                  </a:lnTo>
                  <a:lnTo>
                    <a:pt x="2396" y="153"/>
                  </a:lnTo>
                  <a:lnTo>
                    <a:pt x="2294" y="77"/>
                  </a:lnTo>
                  <a:lnTo>
                    <a:pt x="2192" y="26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6;p43">
              <a:extLst>
                <a:ext uri="{FF2B5EF4-FFF2-40B4-BE49-F238E27FC236}">
                  <a16:creationId xmlns:a16="http://schemas.microsoft.com/office/drawing/2014/main" id="{0BBDE284-C0D1-A0DF-7FEC-EF1C4241BFA8}"/>
                </a:ext>
              </a:extLst>
            </p:cNvPr>
            <p:cNvSpPr/>
            <p:nvPr/>
          </p:nvSpPr>
          <p:spPr>
            <a:xfrm>
              <a:off x="1169000" y="1424850"/>
              <a:ext cx="63725" cy="63725"/>
            </a:xfrm>
            <a:custGeom>
              <a:avLst/>
              <a:gdLst/>
              <a:ahLst/>
              <a:cxnLst/>
              <a:rect l="l" t="t" r="r" b="b"/>
              <a:pathLst>
                <a:path w="2549" h="2549" extrusionOk="0">
                  <a:moveTo>
                    <a:pt x="1963" y="484"/>
                  </a:moveTo>
                  <a:lnTo>
                    <a:pt x="2014" y="510"/>
                  </a:lnTo>
                  <a:lnTo>
                    <a:pt x="2039" y="586"/>
                  </a:lnTo>
                  <a:lnTo>
                    <a:pt x="2039" y="1963"/>
                  </a:lnTo>
                  <a:lnTo>
                    <a:pt x="2014" y="2014"/>
                  </a:lnTo>
                  <a:lnTo>
                    <a:pt x="1963" y="2039"/>
                  </a:lnTo>
                  <a:lnTo>
                    <a:pt x="586" y="2039"/>
                  </a:lnTo>
                  <a:lnTo>
                    <a:pt x="510" y="2014"/>
                  </a:lnTo>
                  <a:lnTo>
                    <a:pt x="484" y="1963"/>
                  </a:lnTo>
                  <a:lnTo>
                    <a:pt x="484" y="586"/>
                  </a:lnTo>
                  <a:lnTo>
                    <a:pt x="510" y="510"/>
                  </a:lnTo>
                  <a:lnTo>
                    <a:pt x="586" y="484"/>
                  </a:lnTo>
                  <a:close/>
                  <a:moveTo>
                    <a:pt x="459" y="0"/>
                  </a:moveTo>
                  <a:lnTo>
                    <a:pt x="357" y="26"/>
                  </a:lnTo>
                  <a:lnTo>
                    <a:pt x="255" y="77"/>
                  </a:lnTo>
                  <a:lnTo>
                    <a:pt x="153" y="153"/>
                  </a:lnTo>
                  <a:lnTo>
                    <a:pt x="102" y="255"/>
                  </a:lnTo>
                  <a:lnTo>
                    <a:pt x="26" y="357"/>
                  </a:lnTo>
                  <a:lnTo>
                    <a:pt x="0" y="459"/>
                  </a:lnTo>
                  <a:lnTo>
                    <a:pt x="0" y="586"/>
                  </a:lnTo>
                  <a:lnTo>
                    <a:pt x="0" y="1963"/>
                  </a:lnTo>
                  <a:lnTo>
                    <a:pt x="0" y="2064"/>
                  </a:lnTo>
                  <a:lnTo>
                    <a:pt x="26" y="2192"/>
                  </a:lnTo>
                  <a:lnTo>
                    <a:pt x="102" y="2294"/>
                  </a:lnTo>
                  <a:lnTo>
                    <a:pt x="153" y="2370"/>
                  </a:lnTo>
                  <a:lnTo>
                    <a:pt x="255" y="2447"/>
                  </a:lnTo>
                  <a:lnTo>
                    <a:pt x="357" y="2498"/>
                  </a:lnTo>
                  <a:lnTo>
                    <a:pt x="459" y="2549"/>
                  </a:lnTo>
                  <a:lnTo>
                    <a:pt x="2065" y="2549"/>
                  </a:lnTo>
                  <a:lnTo>
                    <a:pt x="2192" y="2498"/>
                  </a:lnTo>
                  <a:lnTo>
                    <a:pt x="2294" y="2447"/>
                  </a:lnTo>
                  <a:lnTo>
                    <a:pt x="2370" y="2370"/>
                  </a:lnTo>
                  <a:lnTo>
                    <a:pt x="2447" y="2294"/>
                  </a:lnTo>
                  <a:lnTo>
                    <a:pt x="2498" y="2192"/>
                  </a:lnTo>
                  <a:lnTo>
                    <a:pt x="2549" y="2064"/>
                  </a:lnTo>
                  <a:lnTo>
                    <a:pt x="2549" y="1963"/>
                  </a:lnTo>
                  <a:lnTo>
                    <a:pt x="2549" y="586"/>
                  </a:lnTo>
                  <a:lnTo>
                    <a:pt x="2549" y="459"/>
                  </a:lnTo>
                  <a:lnTo>
                    <a:pt x="2498" y="357"/>
                  </a:lnTo>
                  <a:lnTo>
                    <a:pt x="2447" y="255"/>
                  </a:lnTo>
                  <a:lnTo>
                    <a:pt x="2370" y="153"/>
                  </a:lnTo>
                  <a:lnTo>
                    <a:pt x="2294" y="77"/>
                  </a:lnTo>
                  <a:lnTo>
                    <a:pt x="2192" y="26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7;p43">
              <a:extLst>
                <a:ext uri="{FF2B5EF4-FFF2-40B4-BE49-F238E27FC236}">
                  <a16:creationId xmlns:a16="http://schemas.microsoft.com/office/drawing/2014/main" id="{B98F8AF4-7210-3720-9259-971F0CF184F8}"/>
                </a:ext>
              </a:extLst>
            </p:cNvPr>
            <p:cNvSpPr/>
            <p:nvPr/>
          </p:nvSpPr>
          <p:spPr>
            <a:xfrm>
              <a:off x="1074700" y="1512775"/>
              <a:ext cx="63725" cy="63725"/>
            </a:xfrm>
            <a:custGeom>
              <a:avLst/>
              <a:gdLst/>
              <a:ahLst/>
              <a:cxnLst/>
              <a:rect l="l" t="t" r="r" b="b"/>
              <a:pathLst>
                <a:path w="2549" h="2549" extrusionOk="0">
                  <a:moveTo>
                    <a:pt x="1963" y="510"/>
                  </a:moveTo>
                  <a:lnTo>
                    <a:pt x="2014" y="535"/>
                  </a:lnTo>
                  <a:lnTo>
                    <a:pt x="2039" y="586"/>
                  </a:lnTo>
                  <a:lnTo>
                    <a:pt x="2039" y="1963"/>
                  </a:lnTo>
                  <a:lnTo>
                    <a:pt x="2014" y="2014"/>
                  </a:lnTo>
                  <a:lnTo>
                    <a:pt x="1963" y="2039"/>
                  </a:lnTo>
                  <a:lnTo>
                    <a:pt x="586" y="2039"/>
                  </a:lnTo>
                  <a:lnTo>
                    <a:pt x="535" y="2014"/>
                  </a:lnTo>
                  <a:lnTo>
                    <a:pt x="510" y="1963"/>
                  </a:lnTo>
                  <a:lnTo>
                    <a:pt x="510" y="586"/>
                  </a:lnTo>
                  <a:lnTo>
                    <a:pt x="535" y="535"/>
                  </a:lnTo>
                  <a:lnTo>
                    <a:pt x="586" y="510"/>
                  </a:lnTo>
                  <a:close/>
                  <a:moveTo>
                    <a:pt x="459" y="0"/>
                  </a:moveTo>
                  <a:lnTo>
                    <a:pt x="357" y="51"/>
                  </a:lnTo>
                  <a:lnTo>
                    <a:pt x="255" y="102"/>
                  </a:lnTo>
                  <a:lnTo>
                    <a:pt x="179" y="179"/>
                  </a:lnTo>
                  <a:lnTo>
                    <a:pt x="102" y="255"/>
                  </a:lnTo>
                  <a:lnTo>
                    <a:pt x="51" y="357"/>
                  </a:lnTo>
                  <a:lnTo>
                    <a:pt x="0" y="459"/>
                  </a:lnTo>
                  <a:lnTo>
                    <a:pt x="0" y="586"/>
                  </a:lnTo>
                  <a:lnTo>
                    <a:pt x="0" y="1963"/>
                  </a:lnTo>
                  <a:lnTo>
                    <a:pt x="0" y="2090"/>
                  </a:lnTo>
                  <a:lnTo>
                    <a:pt x="51" y="2192"/>
                  </a:lnTo>
                  <a:lnTo>
                    <a:pt x="102" y="2294"/>
                  </a:lnTo>
                  <a:lnTo>
                    <a:pt x="179" y="2370"/>
                  </a:lnTo>
                  <a:lnTo>
                    <a:pt x="255" y="2447"/>
                  </a:lnTo>
                  <a:lnTo>
                    <a:pt x="357" y="2498"/>
                  </a:lnTo>
                  <a:lnTo>
                    <a:pt x="459" y="2549"/>
                  </a:lnTo>
                  <a:lnTo>
                    <a:pt x="2090" y="2549"/>
                  </a:lnTo>
                  <a:lnTo>
                    <a:pt x="2192" y="2498"/>
                  </a:lnTo>
                  <a:lnTo>
                    <a:pt x="2294" y="2447"/>
                  </a:lnTo>
                  <a:lnTo>
                    <a:pt x="2396" y="2370"/>
                  </a:lnTo>
                  <a:lnTo>
                    <a:pt x="2447" y="2294"/>
                  </a:lnTo>
                  <a:lnTo>
                    <a:pt x="2523" y="2192"/>
                  </a:lnTo>
                  <a:lnTo>
                    <a:pt x="2549" y="2090"/>
                  </a:lnTo>
                  <a:lnTo>
                    <a:pt x="2549" y="1963"/>
                  </a:lnTo>
                  <a:lnTo>
                    <a:pt x="2549" y="586"/>
                  </a:lnTo>
                  <a:lnTo>
                    <a:pt x="2549" y="459"/>
                  </a:lnTo>
                  <a:lnTo>
                    <a:pt x="2523" y="357"/>
                  </a:lnTo>
                  <a:lnTo>
                    <a:pt x="2447" y="255"/>
                  </a:lnTo>
                  <a:lnTo>
                    <a:pt x="2396" y="179"/>
                  </a:lnTo>
                  <a:lnTo>
                    <a:pt x="2294" y="102"/>
                  </a:lnTo>
                  <a:lnTo>
                    <a:pt x="2192" y="5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8;p43">
              <a:extLst>
                <a:ext uri="{FF2B5EF4-FFF2-40B4-BE49-F238E27FC236}">
                  <a16:creationId xmlns:a16="http://schemas.microsoft.com/office/drawing/2014/main" id="{96FB0CCA-7959-7733-FB55-FDB1A6CDB3EE}"/>
                </a:ext>
              </a:extLst>
            </p:cNvPr>
            <p:cNvSpPr/>
            <p:nvPr/>
          </p:nvSpPr>
          <p:spPr>
            <a:xfrm>
              <a:off x="1169000" y="1512775"/>
              <a:ext cx="63725" cy="63725"/>
            </a:xfrm>
            <a:custGeom>
              <a:avLst/>
              <a:gdLst/>
              <a:ahLst/>
              <a:cxnLst/>
              <a:rect l="l" t="t" r="r" b="b"/>
              <a:pathLst>
                <a:path w="2549" h="2549" extrusionOk="0">
                  <a:moveTo>
                    <a:pt x="1963" y="510"/>
                  </a:moveTo>
                  <a:lnTo>
                    <a:pt x="2014" y="535"/>
                  </a:lnTo>
                  <a:lnTo>
                    <a:pt x="2039" y="586"/>
                  </a:lnTo>
                  <a:lnTo>
                    <a:pt x="2039" y="1963"/>
                  </a:lnTo>
                  <a:lnTo>
                    <a:pt x="2014" y="2014"/>
                  </a:lnTo>
                  <a:lnTo>
                    <a:pt x="1963" y="2039"/>
                  </a:lnTo>
                  <a:lnTo>
                    <a:pt x="586" y="2039"/>
                  </a:lnTo>
                  <a:lnTo>
                    <a:pt x="510" y="2014"/>
                  </a:lnTo>
                  <a:lnTo>
                    <a:pt x="484" y="1963"/>
                  </a:lnTo>
                  <a:lnTo>
                    <a:pt x="484" y="586"/>
                  </a:lnTo>
                  <a:lnTo>
                    <a:pt x="510" y="535"/>
                  </a:lnTo>
                  <a:lnTo>
                    <a:pt x="586" y="510"/>
                  </a:lnTo>
                  <a:close/>
                  <a:moveTo>
                    <a:pt x="459" y="0"/>
                  </a:moveTo>
                  <a:lnTo>
                    <a:pt x="357" y="51"/>
                  </a:lnTo>
                  <a:lnTo>
                    <a:pt x="255" y="102"/>
                  </a:lnTo>
                  <a:lnTo>
                    <a:pt x="153" y="179"/>
                  </a:lnTo>
                  <a:lnTo>
                    <a:pt x="102" y="255"/>
                  </a:lnTo>
                  <a:lnTo>
                    <a:pt x="26" y="357"/>
                  </a:lnTo>
                  <a:lnTo>
                    <a:pt x="0" y="459"/>
                  </a:lnTo>
                  <a:lnTo>
                    <a:pt x="0" y="586"/>
                  </a:lnTo>
                  <a:lnTo>
                    <a:pt x="0" y="1963"/>
                  </a:lnTo>
                  <a:lnTo>
                    <a:pt x="0" y="2090"/>
                  </a:lnTo>
                  <a:lnTo>
                    <a:pt x="26" y="2192"/>
                  </a:lnTo>
                  <a:lnTo>
                    <a:pt x="102" y="2294"/>
                  </a:lnTo>
                  <a:lnTo>
                    <a:pt x="153" y="2370"/>
                  </a:lnTo>
                  <a:lnTo>
                    <a:pt x="255" y="2447"/>
                  </a:lnTo>
                  <a:lnTo>
                    <a:pt x="357" y="2498"/>
                  </a:lnTo>
                  <a:lnTo>
                    <a:pt x="459" y="2549"/>
                  </a:lnTo>
                  <a:lnTo>
                    <a:pt x="2065" y="2549"/>
                  </a:lnTo>
                  <a:lnTo>
                    <a:pt x="2192" y="2498"/>
                  </a:lnTo>
                  <a:lnTo>
                    <a:pt x="2294" y="2447"/>
                  </a:lnTo>
                  <a:lnTo>
                    <a:pt x="2370" y="2370"/>
                  </a:lnTo>
                  <a:lnTo>
                    <a:pt x="2447" y="2294"/>
                  </a:lnTo>
                  <a:lnTo>
                    <a:pt x="2498" y="2192"/>
                  </a:lnTo>
                  <a:lnTo>
                    <a:pt x="2549" y="2090"/>
                  </a:lnTo>
                  <a:lnTo>
                    <a:pt x="2549" y="1963"/>
                  </a:lnTo>
                  <a:lnTo>
                    <a:pt x="2549" y="586"/>
                  </a:lnTo>
                  <a:lnTo>
                    <a:pt x="2549" y="459"/>
                  </a:lnTo>
                  <a:lnTo>
                    <a:pt x="2498" y="357"/>
                  </a:lnTo>
                  <a:lnTo>
                    <a:pt x="2447" y="255"/>
                  </a:lnTo>
                  <a:lnTo>
                    <a:pt x="2370" y="179"/>
                  </a:lnTo>
                  <a:lnTo>
                    <a:pt x="2294" y="102"/>
                  </a:lnTo>
                  <a:lnTo>
                    <a:pt x="2192" y="51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9;p43">
              <a:extLst>
                <a:ext uri="{FF2B5EF4-FFF2-40B4-BE49-F238E27FC236}">
                  <a16:creationId xmlns:a16="http://schemas.microsoft.com/office/drawing/2014/main" id="{EFCB5A1C-8412-4419-ED56-2DC75366592A}"/>
                </a:ext>
              </a:extLst>
            </p:cNvPr>
            <p:cNvSpPr/>
            <p:nvPr/>
          </p:nvSpPr>
          <p:spPr>
            <a:xfrm>
              <a:off x="1074700" y="1600700"/>
              <a:ext cx="63725" cy="64375"/>
            </a:xfrm>
            <a:custGeom>
              <a:avLst/>
              <a:gdLst/>
              <a:ahLst/>
              <a:cxnLst/>
              <a:rect l="l" t="t" r="r" b="b"/>
              <a:pathLst>
                <a:path w="2549" h="2575" extrusionOk="0">
                  <a:moveTo>
                    <a:pt x="1963" y="510"/>
                  </a:moveTo>
                  <a:lnTo>
                    <a:pt x="2014" y="535"/>
                  </a:lnTo>
                  <a:lnTo>
                    <a:pt x="2039" y="586"/>
                  </a:lnTo>
                  <a:lnTo>
                    <a:pt x="2039" y="1963"/>
                  </a:lnTo>
                  <a:lnTo>
                    <a:pt x="2014" y="2039"/>
                  </a:lnTo>
                  <a:lnTo>
                    <a:pt x="1963" y="2065"/>
                  </a:lnTo>
                  <a:lnTo>
                    <a:pt x="586" y="2065"/>
                  </a:lnTo>
                  <a:lnTo>
                    <a:pt x="535" y="2039"/>
                  </a:lnTo>
                  <a:lnTo>
                    <a:pt x="510" y="1963"/>
                  </a:lnTo>
                  <a:lnTo>
                    <a:pt x="510" y="586"/>
                  </a:lnTo>
                  <a:lnTo>
                    <a:pt x="535" y="535"/>
                  </a:lnTo>
                  <a:lnTo>
                    <a:pt x="586" y="510"/>
                  </a:lnTo>
                  <a:close/>
                  <a:moveTo>
                    <a:pt x="586" y="0"/>
                  </a:moveTo>
                  <a:lnTo>
                    <a:pt x="459" y="26"/>
                  </a:lnTo>
                  <a:lnTo>
                    <a:pt x="357" y="51"/>
                  </a:lnTo>
                  <a:lnTo>
                    <a:pt x="255" y="102"/>
                  </a:lnTo>
                  <a:lnTo>
                    <a:pt x="179" y="179"/>
                  </a:lnTo>
                  <a:lnTo>
                    <a:pt x="102" y="255"/>
                  </a:lnTo>
                  <a:lnTo>
                    <a:pt x="51" y="357"/>
                  </a:lnTo>
                  <a:lnTo>
                    <a:pt x="0" y="484"/>
                  </a:lnTo>
                  <a:lnTo>
                    <a:pt x="0" y="586"/>
                  </a:lnTo>
                  <a:lnTo>
                    <a:pt x="0" y="1963"/>
                  </a:lnTo>
                  <a:lnTo>
                    <a:pt x="0" y="2090"/>
                  </a:lnTo>
                  <a:lnTo>
                    <a:pt x="51" y="2192"/>
                  </a:lnTo>
                  <a:lnTo>
                    <a:pt x="102" y="2294"/>
                  </a:lnTo>
                  <a:lnTo>
                    <a:pt x="179" y="2396"/>
                  </a:lnTo>
                  <a:lnTo>
                    <a:pt x="255" y="2472"/>
                  </a:lnTo>
                  <a:lnTo>
                    <a:pt x="357" y="2523"/>
                  </a:lnTo>
                  <a:lnTo>
                    <a:pt x="459" y="2549"/>
                  </a:lnTo>
                  <a:lnTo>
                    <a:pt x="586" y="2574"/>
                  </a:lnTo>
                  <a:lnTo>
                    <a:pt x="1963" y="2574"/>
                  </a:lnTo>
                  <a:lnTo>
                    <a:pt x="2090" y="2549"/>
                  </a:lnTo>
                  <a:lnTo>
                    <a:pt x="2192" y="2523"/>
                  </a:lnTo>
                  <a:lnTo>
                    <a:pt x="2294" y="2472"/>
                  </a:lnTo>
                  <a:lnTo>
                    <a:pt x="2396" y="2396"/>
                  </a:lnTo>
                  <a:lnTo>
                    <a:pt x="2447" y="2294"/>
                  </a:lnTo>
                  <a:lnTo>
                    <a:pt x="2523" y="2192"/>
                  </a:lnTo>
                  <a:lnTo>
                    <a:pt x="2549" y="2090"/>
                  </a:lnTo>
                  <a:lnTo>
                    <a:pt x="2549" y="1963"/>
                  </a:lnTo>
                  <a:lnTo>
                    <a:pt x="2549" y="586"/>
                  </a:lnTo>
                  <a:lnTo>
                    <a:pt x="2549" y="484"/>
                  </a:lnTo>
                  <a:lnTo>
                    <a:pt x="2523" y="357"/>
                  </a:lnTo>
                  <a:lnTo>
                    <a:pt x="2447" y="255"/>
                  </a:lnTo>
                  <a:lnTo>
                    <a:pt x="2396" y="179"/>
                  </a:lnTo>
                  <a:lnTo>
                    <a:pt x="2294" y="102"/>
                  </a:lnTo>
                  <a:lnTo>
                    <a:pt x="2192" y="51"/>
                  </a:lnTo>
                  <a:lnTo>
                    <a:pt x="2090" y="26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0;p43">
              <a:extLst>
                <a:ext uri="{FF2B5EF4-FFF2-40B4-BE49-F238E27FC236}">
                  <a16:creationId xmlns:a16="http://schemas.microsoft.com/office/drawing/2014/main" id="{2BC77FCF-2204-D81F-6DDA-2CEF854606FE}"/>
                </a:ext>
              </a:extLst>
            </p:cNvPr>
            <p:cNvSpPr/>
            <p:nvPr/>
          </p:nvSpPr>
          <p:spPr>
            <a:xfrm>
              <a:off x="1169000" y="1600700"/>
              <a:ext cx="63725" cy="64375"/>
            </a:xfrm>
            <a:custGeom>
              <a:avLst/>
              <a:gdLst/>
              <a:ahLst/>
              <a:cxnLst/>
              <a:rect l="l" t="t" r="r" b="b"/>
              <a:pathLst>
                <a:path w="2549" h="2575" extrusionOk="0">
                  <a:moveTo>
                    <a:pt x="1963" y="510"/>
                  </a:moveTo>
                  <a:lnTo>
                    <a:pt x="2014" y="535"/>
                  </a:lnTo>
                  <a:lnTo>
                    <a:pt x="2039" y="586"/>
                  </a:lnTo>
                  <a:lnTo>
                    <a:pt x="2039" y="1963"/>
                  </a:lnTo>
                  <a:lnTo>
                    <a:pt x="2014" y="2039"/>
                  </a:lnTo>
                  <a:lnTo>
                    <a:pt x="1963" y="2065"/>
                  </a:lnTo>
                  <a:lnTo>
                    <a:pt x="586" y="2065"/>
                  </a:lnTo>
                  <a:lnTo>
                    <a:pt x="510" y="2039"/>
                  </a:lnTo>
                  <a:lnTo>
                    <a:pt x="484" y="1963"/>
                  </a:lnTo>
                  <a:lnTo>
                    <a:pt x="484" y="586"/>
                  </a:lnTo>
                  <a:lnTo>
                    <a:pt x="510" y="535"/>
                  </a:lnTo>
                  <a:lnTo>
                    <a:pt x="586" y="510"/>
                  </a:lnTo>
                  <a:close/>
                  <a:moveTo>
                    <a:pt x="586" y="0"/>
                  </a:moveTo>
                  <a:lnTo>
                    <a:pt x="459" y="26"/>
                  </a:lnTo>
                  <a:lnTo>
                    <a:pt x="357" y="51"/>
                  </a:lnTo>
                  <a:lnTo>
                    <a:pt x="255" y="102"/>
                  </a:lnTo>
                  <a:lnTo>
                    <a:pt x="153" y="179"/>
                  </a:lnTo>
                  <a:lnTo>
                    <a:pt x="102" y="255"/>
                  </a:lnTo>
                  <a:lnTo>
                    <a:pt x="26" y="357"/>
                  </a:lnTo>
                  <a:lnTo>
                    <a:pt x="0" y="484"/>
                  </a:lnTo>
                  <a:lnTo>
                    <a:pt x="0" y="586"/>
                  </a:lnTo>
                  <a:lnTo>
                    <a:pt x="0" y="1963"/>
                  </a:lnTo>
                  <a:lnTo>
                    <a:pt x="0" y="2090"/>
                  </a:lnTo>
                  <a:lnTo>
                    <a:pt x="26" y="2192"/>
                  </a:lnTo>
                  <a:lnTo>
                    <a:pt x="102" y="2294"/>
                  </a:lnTo>
                  <a:lnTo>
                    <a:pt x="153" y="2396"/>
                  </a:lnTo>
                  <a:lnTo>
                    <a:pt x="255" y="2472"/>
                  </a:lnTo>
                  <a:lnTo>
                    <a:pt x="357" y="2523"/>
                  </a:lnTo>
                  <a:lnTo>
                    <a:pt x="459" y="2549"/>
                  </a:lnTo>
                  <a:lnTo>
                    <a:pt x="586" y="2574"/>
                  </a:lnTo>
                  <a:lnTo>
                    <a:pt x="1963" y="2574"/>
                  </a:lnTo>
                  <a:lnTo>
                    <a:pt x="2065" y="2549"/>
                  </a:lnTo>
                  <a:lnTo>
                    <a:pt x="2192" y="2523"/>
                  </a:lnTo>
                  <a:lnTo>
                    <a:pt x="2294" y="2472"/>
                  </a:lnTo>
                  <a:lnTo>
                    <a:pt x="2370" y="2396"/>
                  </a:lnTo>
                  <a:lnTo>
                    <a:pt x="2447" y="2294"/>
                  </a:lnTo>
                  <a:lnTo>
                    <a:pt x="2498" y="2192"/>
                  </a:lnTo>
                  <a:lnTo>
                    <a:pt x="2549" y="2090"/>
                  </a:lnTo>
                  <a:lnTo>
                    <a:pt x="2549" y="1963"/>
                  </a:lnTo>
                  <a:lnTo>
                    <a:pt x="2549" y="586"/>
                  </a:lnTo>
                  <a:lnTo>
                    <a:pt x="2549" y="484"/>
                  </a:lnTo>
                  <a:lnTo>
                    <a:pt x="2498" y="357"/>
                  </a:lnTo>
                  <a:lnTo>
                    <a:pt x="2447" y="255"/>
                  </a:lnTo>
                  <a:lnTo>
                    <a:pt x="2370" y="179"/>
                  </a:lnTo>
                  <a:lnTo>
                    <a:pt x="2294" y="102"/>
                  </a:lnTo>
                  <a:lnTo>
                    <a:pt x="2192" y="51"/>
                  </a:lnTo>
                  <a:lnTo>
                    <a:pt x="2065" y="26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1;p43">
              <a:extLst>
                <a:ext uri="{FF2B5EF4-FFF2-40B4-BE49-F238E27FC236}">
                  <a16:creationId xmlns:a16="http://schemas.microsoft.com/office/drawing/2014/main" id="{C8650D4E-7AEE-F9A2-B9E9-9EF56EE9D22E}"/>
                </a:ext>
              </a:extLst>
            </p:cNvPr>
            <p:cNvSpPr/>
            <p:nvPr/>
          </p:nvSpPr>
          <p:spPr>
            <a:xfrm>
              <a:off x="1262650" y="1424850"/>
              <a:ext cx="64375" cy="63725"/>
            </a:xfrm>
            <a:custGeom>
              <a:avLst/>
              <a:gdLst/>
              <a:ahLst/>
              <a:cxnLst/>
              <a:rect l="l" t="t" r="r" b="b"/>
              <a:pathLst>
                <a:path w="2575" h="2549" extrusionOk="0">
                  <a:moveTo>
                    <a:pt x="1963" y="484"/>
                  </a:moveTo>
                  <a:lnTo>
                    <a:pt x="2040" y="510"/>
                  </a:lnTo>
                  <a:lnTo>
                    <a:pt x="2065" y="586"/>
                  </a:lnTo>
                  <a:lnTo>
                    <a:pt x="2065" y="1963"/>
                  </a:lnTo>
                  <a:lnTo>
                    <a:pt x="2040" y="2014"/>
                  </a:lnTo>
                  <a:lnTo>
                    <a:pt x="1963" y="2039"/>
                  </a:lnTo>
                  <a:lnTo>
                    <a:pt x="587" y="2039"/>
                  </a:lnTo>
                  <a:lnTo>
                    <a:pt x="536" y="2014"/>
                  </a:lnTo>
                  <a:lnTo>
                    <a:pt x="510" y="1963"/>
                  </a:lnTo>
                  <a:lnTo>
                    <a:pt x="510" y="586"/>
                  </a:lnTo>
                  <a:lnTo>
                    <a:pt x="536" y="510"/>
                  </a:lnTo>
                  <a:lnTo>
                    <a:pt x="587" y="484"/>
                  </a:lnTo>
                  <a:close/>
                  <a:moveTo>
                    <a:pt x="485" y="0"/>
                  </a:moveTo>
                  <a:lnTo>
                    <a:pt x="357" y="26"/>
                  </a:lnTo>
                  <a:lnTo>
                    <a:pt x="255" y="77"/>
                  </a:lnTo>
                  <a:lnTo>
                    <a:pt x="179" y="153"/>
                  </a:lnTo>
                  <a:lnTo>
                    <a:pt x="103" y="255"/>
                  </a:lnTo>
                  <a:lnTo>
                    <a:pt x="52" y="357"/>
                  </a:lnTo>
                  <a:lnTo>
                    <a:pt x="26" y="459"/>
                  </a:lnTo>
                  <a:lnTo>
                    <a:pt x="1" y="586"/>
                  </a:lnTo>
                  <a:lnTo>
                    <a:pt x="1" y="1963"/>
                  </a:lnTo>
                  <a:lnTo>
                    <a:pt x="26" y="2064"/>
                  </a:lnTo>
                  <a:lnTo>
                    <a:pt x="52" y="2192"/>
                  </a:lnTo>
                  <a:lnTo>
                    <a:pt x="103" y="2294"/>
                  </a:lnTo>
                  <a:lnTo>
                    <a:pt x="179" y="2370"/>
                  </a:lnTo>
                  <a:lnTo>
                    <a:pt x="255" y="2447"/>
                  </a:lnTo>
                  <a:lnTo>
                    <a:pt x="357" y="2498"/>
                  </a:lnTo>
                  <a:lnTo>
                    <a:pt x="485" y="2549"/>
                  </a:lnTo>
                  <a:lnTo>
                    <a:pt x="2090" y="2549"/>
                  </a:lnTo>
                  <a:lnTo>
                    <a:pt x="2192" y="2498"/>
                  </a:lnTo>
                  <a:lnTo>
                    <a:pt x="2294" y="2447"/>
                  </a:lnTo>
                  <a:lnTo>
                    <a:pt x="2396" y="2370"/>
                  </a:lnTo>
                  <a:lnTo>
                    <a:pt x="2473" y="2294"/>
                  </a:lnTo>
                  <a:lnTo>
                    <a:pt x="2524" y="2192"/>
                  </a:lnTo>
                  <a:lnTo>
                    <a:pt x="2549" y="2064"/>
                  </a:lnTo>
                  <a:lnTo>
                    <a:pt x="2575" y="1963"/>
                  </a:lnTo>
                  <a:lnTo>
                    <a:pt x="2575" y="586"/>
                  </a:lnTo>
                  <a:lnTo>
                    <a:pt x="2549" y="459"/>
                  </a:lnTo>
                  <a:lnTo>
                    <a:pt x="2524" y="357"/>
                  </a:lnTo>
                  <a:lnTo>
                    <a:pt x="2473" y="255"/>
                  </a:lnTo>
                  <a:lnTo>
                    <a:pt x="2396" y="153"/>
                  </a:lnTo>
                  <a:lnTo>
                    <a:pt x="2294" y="77"/>
                  </a:lnTo>
                  <a:lnTo>
                    <a:pt x="2192" y="26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2;p43">
              <a:extLst>
                <a:ext uri="{FF2B5EF4-FFF2-40B4-BE49-F238E27FC236}">
                  <a16:creationId xmlns:a16="http://schemas.microsoft.com/office/drawing/2014/main" id="{F605E3FF-11DB-DD28-8420-9EFF1684BAB8}"/>
                </a:ext>
              </a:extLst>
            </p:cNvPr>
            <p:cNvSpPr/>
            <p:nvPr/>
          </p:nvSpPr>
          <p:spPr>
            <a:xfrm>
              <a:off x="1262650" y="1512775"/>
              <a:ext cx="64375" cy="152300"/>
            </a:xfrm>
            <a:custGeom>
              <a:avLst/>
              <a:gdLst/>
              <a:ahLst/>
              <a:cxnLst/>
              <a:rect l="l" t="t" r="r" b="b"/>
              <a:pathLst>
                <a:path w="2575" h="6092" extrusionOk="0">
                  <a:moveTo>
                    <a:pt x="485" y="0"/>
                  </a:moveTo>
                  <a:lnTo>
                    <a:pt x="357" y="51"/>
                  </a:lnTo>
                  <a:lnTo>
                    <a:pt x="281" y="102"/>
                  </a:lnTo>
                  <a:lnTo>
                    <a:pt x="179" y="179"/>
                  </a:lnTo>
                  <a:lnTo>
                    <a:pt x="103" y="255"/>
                  </a:lnTo>
                  <a:lnTo>
                    <a:pt x="52" y="357"/>
                  </a:lnTo>
                  <a:lnTo>
                    <a:pt x="26" y="459"/>
                  </a:lnTo>
                  <a:lnTo>
                    <a:pt x="1" y="586"/>
                  </a:lnTo>
                  <a:lnTo>
                    <a:pt x="1" y="1504"/>
                  </a:lnTo>
                  <a:lnTo>
                    <a:pt x="26" y="1606"/>
                  </a:lnTo>
                  <a:lnTo>
                    <a:pt x="77" y="1682"/>
                  </a:lnTo>
                  <a:lnTo>
                    <a:pt x="154" y="1759"/>
                  </a:lnTo>
                  <a:lnTo>
                    <a:pt x="357" y="1759"/>
                  </a:lnTo>
                  <a:lnTo>
                    <a:pt x="434" y="1682"/>
                  </a:lnTo>
                  <a:lnTo>
                    <a:pt x="485" y="1606"/>
                  </a:lnTo>
                  <a:lnTo>
                    <a:pt x="510" y="1504"/>
                  </a:lnTo>
                  <a:lnTo>
                    <a:pt x="510" y="586"/>
                  </a:lnTo>
                  <a:lnTo>
                    <a:pt x="536" y="535"/>
                  </a:lnTo>
                  <a:lnTo>
                    <a:pt x="612" y="510"/>
                  </a:lnTo>
                  <a:lnTo>
                    <a:pt x="1963" y="510"/>
                  </a:lnTo>
                  <a:lnTo>
                    <a:pt x="2040" y="535"/>
                  </a:lnTo>
                  <a:lnTo>
                    <a:pt x="2065" y="586"/>
                  </a:lnTo>
                  <a:lnTo>
                    <a:pt x="2065" y="5480"/>
                  </a:lnTo>
                  <a:lnTo>
                    <a:pt x="2040" y="5556"/>
                  </a:lnTo>
                  <a:lnTo>
                    <a:pt x="1963" y="5582"/>
                  </a:lnTo>
                  <a:lnTo>
                    <a:pt x="612" y="5582"/>
                  </a:lnTo>
                  <a:lnTo>
                    <a:pt x="536" y="5556"/>
                  </a:lnTo>
                  <a:lnTo>
                    <a:pt x="510" y="5480"/>
                  </a:lnTo>
                  <a:lnTo>
                    <a:pt x="510" y="2702"/>
                  </a:lnTo>
                  <a:lnTo>
                    <a:pt x="485" y="2625"/>
                  </a:lnTo>
                  <a:lnTo>
                    <a:pt x="434" y="2523"/>
                  </a:lnTo>
                  <a:lnTo>
                    <a:pt x="357" y="2472"/>
                  </a:lnTo>
                  <a:lnTo>
                    <a:pt x="255" y="2447"/>
                  </a:lnTo>
                  <a:lnTo>
                    <a:pt x="154" y="2472"/>
                  </a:lnTo>
                  <a:lnTo>
                    <a:pt x="77" y="2523"/>
                  </a:lnTo>
                  <a:lnTo>
                    <a:pt x="26" y="2625"/>
                  </a:lnTo>
                  <a:lnTo>
                    <a:pt x="1" y="2702"/>
                  </a:lnTo>
                  <a:lnTo>
                    <a:pt x="1" y="5480"/>
                  </a:lnTo>
                  <a:lnTo>
                    <a:pt x="26" y="5607"/>
                  </a:lnTo>
                  <a:lnTo>
                    <a:pt x="52" y="5709"/>
                  </a:lnTo>
                  <a:lnTo>
                    <a:pt x="103" y="5811"/>
                  </a:lnTo>
                  <a:lnTo>
                    <a:pt x="179" y="5913"/>
                  </a:lnTo>
                  <a:lnTo>
                    <a:pt x="281" y="5989"/>
                  </a:lnTo>
                  <a:lnTo>
                    <a:pt x="357" y="6040"/>
                  </a:lnTo>
                  <a:lnTo>
                    <a:pt x="485" y="6066"/>
                  </a:lnTo>
                  <a:lnTo>
                    <a:pt x="612" y="6091"/>
                  </a:lnTo>
                  <a:lnTo>
                    <a:pt x="1963" y="6091"/>
                  </a:lnTo>
                  <a:lnTo>
                    <a:pt x="2090" y="6066"/>
                  </a:lnTo>
                  <a:lnTo>
                    <a:pt x="2192" y="6040"/>
                  </a:lnTo>
                  <a:lnTo>
                    <a:pt x="2294" y="5989"/>
                  </a:lnTo>
                  <a:lnTo>
                    <a:pt x="2396" y="5913"/>
                  </a:lnTo>
                  <a:lnTo>
                    <a:pt x="2473" y="5811"/>
                  </a:lnTo>
                  <a:lnTo>
                    <a:pt x="2524" y="5709"/>
                  </a:lnTo>
                  <a:lnTo>
                    <a:pt x="2549" y="5607"/>
                  </a:lnTo>
                  <a:lnTo>
                    <a:pt x="2575" y="5480"/>
                  </a:lnTo>
                  <a:lnTo>
                    <a:pt x="2575" y="586"/>
                  </a:lnTo>
                  <a:lnTo>
                    <a:pt x="2549" y="459"/>
                  </a:lnTo>
                  <a:lnTo>
                    <a:pt x="2524" y="357"/>
                  </a:lnTo>
                  <a:lnTo>
                    <a:pt x="2473" y="255"/>
                  </a:lnTo>
                  <a:lnTo>
                    <a:pt x="2396" y="179"/>
                  </a:lnTo>
                  <a:lnTo>
                    <a:pt x="2294" y="102"/>
                  </a:lnTo>
                  <a:lnTo>
                    <a:pt x="2192" y="5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3;p43">
              <a:extLst>
                <a:ext uri="{FF2B5EF4-FFF2-40B4-BE49-F238E27FC236}">
                  <a16:creationId xmlns:a16="http://schemas.microsoft.com/office/drawing/2014/main" id="{E4C98CAB-6BBF-AAB3-9FBA-5A3B0D1FD401}"/>
                </a:ext>
              </a:extLst>
            </p:cNvPr>
            <p:cNvSpPr/>
            <p:nvPr/>
          </p:nvSpPr>
          <p:spPr>
            <a:xfrm>
              <a:off x="1045375" y="1270025"/>
              <a:ext cx="310325" cy="246600"/>
            </a:xfrm>
            <a:custGeom>
              <a:avLst/>
              <a:gdLst/>
              <a:ahLst/>
              <a:cxnLst/>
              <a:rect l="l" t="t" r="r" b="b"/>
              <a:pathLst>
                <a:path w="12413" h="9864" extrusionOk="0">
                  <a:moveTo>
                    <a:pt x="638" y="0"/>
                  </a:moveTo>
                  <a:lnTo>
                    <a:pt x="485" y="51"/>
                  </a:lnTo>
                  <a:lnTo>
                    <a:pt x="358" y="127"/>
                  </a:lnTo>
                  <a:lnTo>
                    <a:pt x="230" y="229"/>
                  </a:lnTo>
                  <a:lnTo>
                    <a:pt x="154" y="331"/>
                  </a:lnTo>
                  <a:lnTo>
                    <a:pt x="77" y="484"/>
                  </a:lnTo>
                  <a:lnTo>
                    <a:pt x="26" y="637"/>
                  </a:lnTo>
                  <a:lnTo>
                    <a:pt x="1" y="790"/>
                  </a:lnTo>
                  <a:lnTo>
                    <a:pt x="1" y="9608"/>
                  </a:lnTo>
                  <a:lnTo>
                    <a:pt x="26" y="9710"/>
                  </a:lnTo>
                  <a:lnTo>
                    <a:pt x="77" y="9787"/>
                  </a:lnTo>
                  <a:lnTo>
                    <a:pt x="154" y="9863"/>
                  </a:lnTo>
                  <a:lnTo>
                    <a:pt x="358" y="9863"/>
                  </a:lnTo>
                  <a:lnTo>
                    <a:pt x="434" y="9787"/>
                  </a:lnTo>
                  <a:lnTo>
                    <a:pt x="485" y="9710"/>
                  </a:lnTo>
                  <a:lnTo>
                    <a:pt x="511" y="9608"/>
                  </a:lnTo>
                  <a:lnTo>
                    <a:pt x="511" y="790"/>
                  </a:lnTo>
                  <a:lnTo>
                    <a:pt x="536" y="688"/>
                  </a:lnTo>
                  <a:lnTo>
                    <a:pt x="613" y="586"/>
                  </a:lnTo>
                  <a:lnTo>
                    <a:pt x="689" y="510"/>
                  </a:lnTo>
                  <a:lnTo>
                    <a:pt x="816" y="484"/>
                  </a:lnTo>
                  <a:lnTo>
                    <a:pt x="11623" y="484"/>
                  </a:lnTo>
                  <a:lnTo>
                    <a:pt x="11724" y="510"/>
                  </a:lnTo>
                  <a:lnTo>
                    <a:pt x="11826" y="586"/>
                  </a:lnTo>
                  <a:lnTo>
                    <a:pt x="11877" y="688"/>
                  </a:lnTo>
                  <a:lnTo>
                    <a:pt x="11903" y="790"/>
                  </a:lnTo>
                  <a:lnTo>
                    <a:pt x="11903" y="4970"/>
                  </a:lnTo>
                  <a:lnTo>
                    <a:pt x="11928" y="5072"/>
                  </a:lnTo>
                  <a:lnTo>
                    <a:pt x="11979" y="5148"/>
                  </a:lnTo>
                  <a:lnTo>
                    <a:pt x="12056" y="5199"/>
                  </a:lnTo>
                  <a:lnTo>
                    <a:pt x="12158" y="5225"/>
                  </a:lnTo>
                  <a:lnTo>
                    <a:pt x="12260" y="5199"/>
                  </a:lnTo>
                  <a:lnTo>
                    <a:pt x="12336" y="5148"/>
                  </a:lnTo>
                  <a:lnTo>
                    <a:pt x="12413" y="5072"/>
                  </a:lnTo>
                  <a:lnTo>
                    <a:pt x="12413" y="4970"/>
                  </a:lnTo>
                  <a:lnTo>
                    <a:pt x="12413" y="790"/>
                  </a:lnTo>
                  <a:lnTo>
                    <a:pt x="12413" y="637"/>
                  </a:lnTo>
                  <a:lnTo>
                    <a:pt x="12362" y="484"/>
                  </a:lnTo>
                  <a:lnTo>
                    <a:pt x="12285" y="331"/>
                  </a:lnTo>
                  <a:lnTo>
                    <a:pt x="12183" y="229"/>
                  </a:lnTo>
                  <a:lnTo>
                    <a:pt x="12056" y="127"/>
                  </a:lnTo>
                  <a:lnTo>
                    <a:pt x="11928" y="51"/>
                  </a:lnTo>
                  <a:lnTo>
                    <a:pt x="11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4;p43">
              <a:extLst>
                <a:ext uri="{FF2B5EF4-FFF2-40B4-BE49-F238E27FC236}">
                  <a16:creationId xmlns:a16="http://schemas.microsoft.com/office/drawing/2014/main" id="{50B5BB08-D873-ABBE-C849-C9569766FDFB}"/>
                </a:ext>
              </a:extLst>
            </p:cNvPr>
            <p:cNvSpPr/>
            <p:nvPr/>
          </p:nvSpPr>
          <p:spPr>
            <a:xfrm>
              <a:off x="1045375" y="1417825"/>
              <a:ext cx="310325" cy="285475"/>
            </a:xfrm>
            <a:custGeom>
              <a:avLst/>
              <a:gdLst/>
              <a:ahLst/>
              <a:cxnLst/>
              <a:rect l="l" t="t" r="r" b="b"/>
              <a:pathLst>
                <a:path w="12413" h="11419" extrusionOk="0">
                  <a:moveTo>
                    <a:pt x="12158" y="1"/>
                  </a:moveTo>
                  <a:lnTo>
                    <a:pt x="12056" y="26"/>
                  </a:lnTo>
                  <a:lnTo>
                    <a:pt x="11979" y="77"/>
                  </a:lnTo>
                  <a:lnTo>
                    <a:pt x="11928" y="154"/>
                  </a:lnTo>
                  <a:lnTo>
                    <a:pt x="11903" y="256"/>
                  </a:lnTo>
                  <a:lnTo>
                    <a:pt x="11903" y="10603"/>
                  </a:lnTo>
                  <a:lnTo>
                    <a:pt x="11877" y="10730"/>
                  </a:lnTo>
                  <a:lnTo>
                    <a:pt x="11826" y="10832"/>
                  </a:lnTo>
                  <a:lnTo>
                    <a:pt x="11724" y="10883"/>
                  </a:lnTo>
                  <a:lnTo>
                    <a:pt x="11623" y="10909"/>
                  </a:lnTo>
                  <a:lnTo>
                    <a:pt x="816" y="10909"/>
                  </a:lnTo>
                  <a:lnTo>
                    <a:pt x="689" y="10883"/>
                  </a:lnTo>
                  <a:lnTo>
                    <a:pt x="613" y="10832"/>
                  </a:lnTo>
                  <a:lnTo>
                    <a:pt x="536" y="10730"/>
                  </a:lnTo>
                  <a:lnTo>
                    <a:pt x="511" y="10603"/>
                  </a:lnTo>
                  <a:lnTo>
                    <a:pt x="511" y="4894"/>
                  </a:lnTo>
                  <a:lnTo>
                    <a:pt x="485" y="4792"/>
                  </a:lnTo>
                  <a:lnTo>
                    <a:pt x="434" y="4716"/>
                  </a:lnTo>
                  <a:lnTo>
                    <a:pt x="358" y="4665"/>
                  </a:lnTo>
                  <a:lnTo>
                    <a:pt x="256" y="4639"/>
                  </a:lnTo>
                  <a:lnTo>
                    <a:pt x="154" y="4665"/>
                  </a:lnTo>
                  <a:lnTo>
                    <a:pt x="77" y="4716"/>
                  </a:lnTo>
                  <a:lnTo>
                    <a:pt x="26" y="4792"/>
                  </a:lnTo>
                  <a:lnTo>
                    <a:pt x="1" y="4894"/>
                  </a:lnTo>
                  <a:lnTo>
                    <a:pt x="1" y="10603"/>
                  </a:lnTo>
                  <a:lnTo>
                    <a:pt x="26" y="10781"/>
                  </a:lnTo>
                  <a:lnTo>
                    <a:pt x="77" y="10934"/>
                  </a:lnTo>
                  <a:lnTo>
                    <a:pt x="154" y="11062"/>
                  </a:lnTo>
                  <a:lnTo>
                    <a:pt x="230" y="11189"/>
                  </a:lnTo>
                  <a:lnTo>
                    <a:pt x="358" y="11291"/>
                  </a:lnTo>
                  <a:lnTo>
                    <a:pt x="485" y="11342"/>
                  </a:lnTo>
                  <a:lnTo>
                    <a:pt x="638" y="11393"/>
                  </a:lnTo>
                  <a:lnTo>
                    <a:pt x="816" y="11419"/>
                  </a:lnTo>
                  <a:lnTo>
                    <a:pt x="11623" y="11419"/>
                  </a:lnTo>
                  <a:lnTo>
                    <a:pt x="11775" y="11393"/>
                  </a:lnTo>
                  <a:lnTo>
                    <a:pt x="11928" y="11342"/>
                  </a:lnTo>
                  <a:lnTo>
                    <a:pt x="12056" y="11291"/>
                  </a:lnTo>
                  <a:lnTo>
                    <a:pt x="12183" y="11189"/>
                  </a:lnTo>
                  <a:lnTo>
                    <a:pt x="12285" y="11062"/>
                  </a:lnTo>
                  <a:lnTo>
                    <a:pt x="12362" y="10934"/>
                  </a:lnTo>
                  <a:lnTo>
                    <a:pt x="12413" y="10781"/>
                  </a:lnTo>
                  <a:lnTo>
                    <a:pt x="12413" y="10603"/>
                  </a:lnTo>
                  <a:lnTo>
                    <a:pt x="12413" y="256"/>
                  </a:lnTo>
                  <a:lnTo>
                    <a:pt x="12413" y="154"/>
                  </a:lnTo>
                  <a:lnTo>
                    <a:pt x="12336" y="77"/>
                  </a:lnTo>
                  <a:lnTo>
                    <a:pt x="12260" y="26"/>
                  </a:lnTo>
                  <a:lnTo>
                    <a:pt x="121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/>
          <p:nvPr/>
        </p:nvSpPr>
        <p:spPr>
          <a:xfrm>
            <a:off x="2514601" y="1166300"/>
            <a:ext cx="18288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3"/>
          <p:cNvSpPr/>
          <p:nvPr/>
        </p:nvSpPr>
        <p:spPr>
          <a:xfrm>
            <a:off x="546301" y="463300"/>
            <a:ext cx="77040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397" name="Google Shape;397;p43"/>
          <p:cNvSpPr txBox="1">
            <a:spLocks noGrp="1"/>
          </p:cNvSpPr>
          <p:nvPr>
            <p:ph type="title" idx="2"/>
          </p:nvPr>
        </p:nvSpPr>
        <p:spPr>
          <a:xfrm>
            <a:off x="2649931" y="1780935"/>
            <a:ext cx="1558140" cy="222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Ionic Radii</a:t>
            </a:r>
            <a:endParaRPr sz="1500" dirty="0"/>
          </a:p>
        </p:txBody>
      </p:sp>
      <p:sp>
        <p:nvSpPr>
          <p:cNvPr id="24" name="Google Shape;388;p43">
            <a:extLst>
              <a:ext uri="{FF2B5EF4-FFF2-40B4-BE49-F238E27FC236}">
                <a16:creationId xmlns:a16="http://schemas.microsoft.com/office/drawing/2014/main" id="{68FA359E-CFF9-BF6B-B8E9-5FB74B6E5CA1}"/>
              </a:ext>
            </a:extLst>
          </p:cNvPr>
          <p:cNvSpPr/>
          <p:nvPr/>
        </p:nvSpPr>
        <p:spPr>
          <a:xfrm>
            <a:off x="546300" y="1169142"/>
            <a:ext cx="18288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97;p43">
            <a:extLst>
              <a:ext uri="{FF2B5EF4-FFF2-40B4-BE49-F238E27FC236}">
                <a16:creationId xmlns:a16="http://schemas.microsoft.com/office/drawing/2014/main" id="{8BC64699-2192-AD9A-7A79-1CA03602B673}"/>
              </a:ext>
            </a:extLst>
          </p:cNvPr>
          <p:cNvSpPr txBox="1">
            <a:spLocks/>
          </p:cNvSpPr>
          <p:nvPr/>
        </p:nvSpPr>
        <p:spPr>
          <a:xfrm>
            <a:off x="681630" y="1779040"/>
            <a:ext cx="1558140" cy="2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Dosis"/>
              <a:buNone/>
              <a:defRPr sz="25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500" dirty="0"/>
              <a:t>stoichiometry</a:t>
            </a:r>
          </a:p>
        </p:txBody>
      </p:sp>
      <p:sp>
        <p:nvSpPr>
          <p:cNvPr id="400" name="Google Shape;388;p43">
            <a:extLst>
              <a:ext uri="{FF2B5EF4-FFF2-40B4-BE49-F238E27FC236}">
                <a16:creationId xmlns:a16="http://schemas.microsoft.com/office/drawing/2014/main" id="{3CA81256-397D-05AC-84B4-02497F85F2F5}"/>
              </a:ext>
            </a:extLst>
          </p:cNvPr>
          <p:cNvSpPr/>
          <p:nvPr/>
        </p:nvSpPr>
        <p:spPr>
          <a:xfrm>
            <a:off x="4482902" y="1166300"/>
            <a:ext cx="18288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397;p43">
            <a:extLst>
              <a:ext uri="{FF2B5EF4-FFF2-40B4-BE49-F238E27FC236}">
                <a16:creationId xmlns:a16="http://schemas.microsoft.com/office/drawing/2014/main" id="{CEDD84BB-602A-B905-E333-2378C2079F33}"/>
              </a:ext>
            </a:extLst>
          </p:cNvPr>
          <p:cNvSpPr txBox="1">
            <a:spLocks/>
          </p:cNvSpPr>
          <p:nvPr/>
        </p:nvSpPr>
        <p:spPr>
          <a:xfrm>
            <a:off x="4618232" y="1779039"/>
            <a:ext cx="1558140" cy="2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Dosis"/>
              <a:buNone/>
              <a:defRPr sz="25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500" dirty="0"/>
              <a:t>First Ionization Potentials</a:t>
            </a:r>
          </a:p>
        </p:txBody>
      </p:sp>
      <p:sp>
        <p:nvSpPr>
          <p:cNvPr id="404" name="Google Shape;388;p43">
            <a:extLst>
              <a:ext uri="{FF2B5EF4-FFF2-40B4-BE49-F238E27FC236}">
                <a16:creationId xmlns:a16="http://schemas.microsoft.com/office/drawing/2014/main" id="{9088D420-8E2A-67F9-4FE4-0F1C739B6DAB}"/>
              </a:ext>
            </a:extLst>
          </p:cNvPr>
          <p:cNvSpPr/>
          <p:nvPr/>
        </p:nvSpPr>
        <p:spPr>
          <a:xfrm>
            <a:off x="6447032" y="1149100"/>
            <a:ext cx="18288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397;p43">
            <a:extLst>
              <a:ext uri="{FF2B5EF4-FFF2-40B4-BE49-F238E27FC236}">
                <a16:creationId xmlns:a16="http://schemas.microsoft.com/office/drawing/2014/main" id="{8D6D84AA-9255-75F7-A98F-2EB70AF1B2E3}"/>
              </a:ext>
            </a:extLst>
          </p:cNvPr>
          <p:cNvSpPr txBox="1">
            <a:spLocks/>
          </p:cNvSpPr>
          <p:nvPr/>
        </p:nvSpPr>
        <p:spPr>
          <a:xfrm>
            <a:off x="6582362" y="1779039"/>
            <a:ext cx="1558140" cy="2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Dosis"/>
              <a:buNone/>
              <a:defRPr sz="25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500" dirty="0"/>
              <a:t>Oxidation State</a:t>
            </a:r>
          </a:p>
        </p:txBody>
      </p:sp>
      <p:sp>
        <p:nvSpPr>
          <p:cNvPr id="407" name="Google Shape;391;p43">
            <a:extLst>
              <a:ext uri="{FF2B5EF4-FFF2-40B4-BE49-F238E27FC236}">
                <a16:creationId xmlns:a16="http://schemas.microsoft.com/office/drawing/2014/main" id="{BFC2A0B9-A008-C557-B12E-6803B2BF32B3}"/>
              </a:ext>
            </a:extLst>
          </p:cNvPr>
          <p:cNvSpPr/>
          <p:nvPr/>
        </p:nvSpPr>
        <p:spPr>
          <a:xfrm>
            <a:off x="775943" y="2929973"/>
            <a:ext cx="1371600" cy="13716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Element Coefficient</a:t>
            </a:r>
            <a:endParaRPr sz="1600" dirty="0"/>
          </a:p>
        </p:txBody>
      </p:sp>
      <p:sp>
        <p:nvSpPr>
          <p:cNvPr id="410" name="Google Shape;391;p43">
            <a:extLst>
              <a:ext uri="{FF2B5EF4-FFF2-40B4-BE49-F238E27FC236}">
                <a16:creationId xmlns:a16="http://schemas.microsoft.com/office/drawing/2014/main" id="{09C0E8C3-0ACB-2B06-E9D3-7A8950831279}"/>
              </a:ext>
            </a:extLst>
          </p:cNvPr>
          <p:cNvSpPr/>
          <p:nvPr/>
        </p:nvSpPr>
        <p:spPr>
          <a:xfrm>
            <a:off x="2742158" y="2929973"/>
            <a:ext cx="1371600" cy="13716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Ionic Radius</a:t>
            </a:r>
            <a:endParaRPr sz="1600" dirty="0"/>
          </a:p>
        </p:txBody>
      </p:sp>
      <p:sp>
        <p:nvSpPr>
          <p:cNvPr id="411" name="Google Shape;391;p43">
            <a:extLst>
              <a:ext uri="{FF2B5EF4-FFF2-40B4-BE49-F238E27FC236}">
                <a16:creationId xmlns:a16="http://schemas.microsoft.com/office/drawing/2014/main" id="{884461D9-6F27-B378-8690-1D19CB9F5E67}"/>
              </a:ext>
            </a:extLst>
          </p:cNvPr>
          <p:cNvSpPr/>
          <p:nvPr/>
        </p:nvSpPr>
        <p:spPr>
          <a:xfrm>
            <a:off x="4708374" y="2929973"/>
            <a:ext cx="1371600" cy="13716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First Ionization Energy</a:t>
            </a:r>
            <a:endParaRPr sz="1600" dirty="0"/>
          </a:p>
        </p:txBody>
      </p:sp>
      <p:sp>
        <p:nvSpPr>
          <p:cNvPr id="412" name="Google Shape;391;p43">
            <a:extLst>
              <a:ext uri="{FF2B5EF4-FFF2-40B4-BE49-F238E27FC236}">
                <a16:creationId xmlns:a16="http://schemas.microsoft.com/office/drawing/2014/main" id="{3124F824-9C34-1929-F960-217700D5C021}"/>
              </a:ext>
            </a:extLst>
          </p:cNvPr>
          <p:cNvSpPr/>
          <p:nvPr/>
        </p:nvSpPr>
        <p:spPr>
          <a:xfrm>
            <a:off x="6674589" y="2931458"/>
            <a:ext cx="1371600" cy="13716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Oxidation Number</a:t>
            </a:r>
          </a:p>
        </p:txBody>
      </p:sp>
    </p:spTree>
    <p:extLst>
      <p:ext uri="{BB962C8B-B14F-4D97-AF65-F5344CB8AC3E}">
        <p14:creationId xmlns:p14="http://schemas.microsoft.com/office/powerpoint/2010/main" val="3832492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>
            <a:off x="1216500" y="925370"/>
            <a:ext cx="6711000" cy="25131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1"/>
          <p:cNvSpPr/>
          <p:nvPr/>
        </p:nvSpPr>
        <p:spPr>
          <a:xfrm>
            <a:off x="1216500" y="3608530"/>
            <a:ext cx="67110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1"/>
          <p:cNvSpPr/>
          <p:nvPr/>
        </p:nvSpPr>
        <p:spPr>
          <a:xfrm>
            <a:off x="2387836" y="1597570"/>
            <a:ext cx="1168800" cy="11688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/>
          </p:nvPr>
        </p:nvSpPr>
        <p:spPr>
          <a:xfrm>
            <a:off x="3723165" y="1787770"/>
            <a:ext cx="4267931" cy="7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EDA &amp; Models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title" idx="2"/>
          </p:nvPr>
        </p:nvSpPr>
        <p:spPr>
          <a:xfrm>
            <a:off x="2451433" y="1724720"/>
            <a:ext cx="1041606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76" name="Google Shape;376;p41"/>
          <p:cNvSpPr txBox="1">
            <a:spLocks noGrp="1"/>
          </p:cNvSpPr>
          <p:nvPr>
            <p:ph type="subTitle" idx="1"/>
          </p:nvPr>
        </p:nvSpPr>
        <p:spPr>
          <a:xfrm>
            <a:off x="1216499" y="3695980"/>
            <a:ext cx="6711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848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5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5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Pre-processing</a:t>
            </a:r>
            <a:endParaRPr dirty="0"/>
          </a:p>
        </p:txBody>
      </p:sp>
      <p:sp>
        <p:nvSpPr>
          <p:cNvPr id="26" name="Google Shape;382;p42">
            <a:extLst>
              <a:ext uri="{FF2B5EF4-FFF2-40B4-BE49-F238E27FC236}">
                <a16:creationId xmlns:a16="http://schemas.microsoft.com/office/drawing/2014/main" id="{E52B4DEB-CBDA-C475-A4A2-9E708DF08AC2}"/>
              </a:ext>
            </a:extLst>
          </p:cNvPr>
          <p:cNvSpPr txBox="1">
            <a:spLocks/>
          </p:cNvSpPr>
          <p:nvPr/>
        </p:nvSpPr>
        <p:spPr>
          <a:xfrm>
            <a:off x="1032062" y="1284194"/>
            <a:ext cx="4508126" cy="314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/>
              <a:t>Only 178 out of 230 space groups are present -&gt;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400" b="1" i="1" dirty="0"/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400" b="1" i="1" dirty="0"/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/>
              <a:t>Dataset is imbalance -&gt;</a:t>
            </a:r>
            <a:endParaRPr lang="en-US" sz="1400" b="1" i="1" dirty="0"/>
          </a:p>
          <a:p>
            <a:pPr algn="l">
              <a:buSzPts val="1500"/>
              <a:buFont typeface="Barlow Semi Condensed"/>
              <a:buChar char="●"/>
            </a:pPr>
            <a:endParaRPr lang="en-US" sz="1400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B41026-F3B0-0AED-C3EC-95CAEAAAD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2"/>
          <a:stretch/>
        </p:blipFill>
        <p:spPr>
          <a:xfrm>
            <a:off x="6060422" y="1664073"/>
            <a:ext cx="2051516" cy="685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EF8D44-7A21-A474-4348-504298E02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188" y="2467635"/>
            <a:ext cx="2814490" cy="196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8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5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5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Pre-processing</a:t>
            </a:r>
            <a:endParaRPr dirty="0"/>
          </a:p>
        </p:txBody>
      </p:sp>
      <p:sp>
        <p:nvSpPr>
          <p:cNvPr id="26" name="Google Shape;382;p42">
            <a:extLst>
              <a:ext uri="{FF2B5EF4-FFF2-40B4-BE49-F238E27FC236}">
                <a16:creationId xmlns:a16="http://schemas.microsoft.com/office/drawing/2014/main" id="{E52B4DEB-CBDA-C475-A4A2-9E708DF08AC2}"/>
              </a:ext>
            </a:extLst>
          </p:cNvPr>
          <p:cNvSpPr txBox="1">
            <a:spLocks/>
          </p:cNvSpPr>
          <p:nvPr/>
        </p:nvSpPr>
        <p:spPr>
          <a:xfrm>
            <a:off x="1000636" y="1714499"/>
            <a:ext cx="3655347" cy="314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/>
              <a:t>To counter the imbalance, lumping was applied to combine all categories that has less than 500 instances in one category (555)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/>
              <a:t>168 space groups (94.4%) were represented by 6819 instances (3.77%)</a:t>
            </a:r>
            <a:endParaRPr lang="en-US" sz="1400" b="1" i="1" dirty="0"/>
          </a:p>
          <a:p>
            <a:pPr algn="l">
              <a:buSzPts val="1500"/>
              <a:buFont typeface="Barlow Semi Condensed"/>
              <a:buChar char="●"/>
            </a:pPr>
            <a:endParaRPr lang="en-US" sz="1400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</p:txBody>
      </p:sp>
      <p:pic>
        <p:nvPicPr>
          <p:cNvPr id="30" name="Picture 29" descr="Chart, histogram&#10;&#10;Description automatically generated">
            <a:extLst>
              <a:ext uri="{FF2B5EF4-FFF2-40B4-BE49-F238E27FC236}">
                <a16:creationId xmlns:a16="http://schemas.microsoft.com/office/drawing/2014/main" id="{B94DAAE3-227A-8F91-05D3-3B2BB30E8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046" y="1714499"/>
            <a:ext cx="2715723" cy="1586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48" name="Picture 447">
            <a:extLst>
              <a:ext uri="{FF2B5EF4-FFF2-40B4-BE49-F238E27FC236}">
                <a16:creationId xmlns:a16="http://schemas.microsoft.com/office/drawing/2014/main" id="{D65649D2-4D50-33B2-BA53-BD82713A7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832" y="1617569"/>
            <a:ext cx="848212" cy="2813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5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5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LogisticRegression Classifier</a:t>
            </a:r>
            <a:endParaRPr dirty="0"/>
          </a:p>
        </p:txBody>
      </p:sp>
      <p:sp>
        <p:nvSpPr>
          <p:cNvPr id="5" name="Google Shape;382;p42">
            <a:extLst>
              <a:ext uri="{FF2B5EF4-FFF2-40B4-BE49-F238E27FC236}">
                <a16:creationId xmlns:a16="http://schemas.microsoft.com/office/drawing/2014/main" id="{BF3C7A7E-681A-E8C3-DFEB-C4BCC564FB1C}"/>
              </a:ext>
            </a:extLst>
          </p:cNvPr>
          <p:cNvSpPr txBox="1">
            <a:spLocks/>
          </p:cNvSpPr>
          <p:nvPr/>
        </p:nvSpPr>
        <p:spPr>
          <a:xfrm>
            <a:off x="916653" y="1609474"/>
            <a:ext cx="3655347" cy="79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/>
              <a:t>Default parameters</a:t>
            </a:r>
            <a:endParaRPr lang="en-US" sz="1400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0398A0-75C4-C14C-FC96-830AD65B0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36526"/>
            <a:ext cx="3422557" cy="260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5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5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KNN Classifier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A86FC4-27C5-617C-754D-F49EE96EC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437" y="2740649"/>
            <a:ext cx="2428408" cy="1908035"/>
          </a:xfrm>
          <a:prstGeom prst="rect">
            <a:avLst/>
          </a:prstGeom>
        </p:spPr>
      </p:pic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5FD4CB7-C4E3-DAD2-23D3-C18B90B09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388" y="2740649"/>
            <a:ext cx="2731647" cy="1908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Google Shape;382;p42">
            <a:extLst>
              <a:ext uri="{FF2B5EF4-FFF2-40B4-BE49-F238E27FC236}">
                <a16:creationId xmlns:a16="http://schemas.microsoft.com/office/drawing/2014/main" id="{BF3C7A7E-681A-E8C3-DFEB-C4BCC564FB1C}"/>
              </a:ext>
            </a:extLst>
          </p:cNvPr>
          <p:cNvSpPr txBox="1">
            <a:spLocks/>
          </p:cNvSpPr>
          <p:nvPr/>
        </p:nvSpPr>
        <p:spPr>
          <a:xfrm>
            <a:off x="916653" y="1609474"/>
            <a:ext cx="3655347" cy="79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/>
              <a:t>Default parameters, only changing the K neighbors </a:t>
            </a:r>
            <a:endParaRPr lang="en-US" sz="1400" b="1" i="1" dirty="0"/>
          </a:p>
          <a:p>
            <a:pPr algn="l">
              <a:buSzPts val="1500"/>
              <a:buFont typeface="Barlow Semi Condensed"/>
              <a:buChar char="●"/>
            </a:pPr>
            <a:endParaRPr lang="en-US" sz="1400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251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rgbClr val="2F1C5C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8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TABLE OF CONTENTS</a:t>
            </a:r>
            <a:endParaRPr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1897212" y="2106071"/>
            <a:ext cx="244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Idea Explaination</a:t>
            </a:r>
            <a:endParaRPr sz="2000" dirty="0"/>
          </a:p>
        </p:txBody>
      </p:sp>
      <p:sp>
        <p:nvSpPr>
          <p:cNvPr id="312" name="Google Shape;312;p38"/>
          <p:cNvSpPr txBox="1">
            <a:spLocks noGrp="1"/>
          </p:cNvSpPr>
          <p:nvPr>
            <p:ph type="title" idx="2"/>
          </p:nvPr>
        </p:nvSpPr>
        <p:spPr>
          <a:xfrm>
            <a:off x="1897212" y="3514738"/>
            <a:ext cx="244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EDA &amp; Models</a:t>
            </a:r>
            <a:endParaRPr sz="2000" dirty="0"/>
          </a:p>
        </p:txBody>
      </p:sp>
      <p:sp>
        <p:nvSpPr>
          <p:cNvPr id="314" name="Google Shape;314;p38"/>
          <p:cNvSpPr txBox="1">
            <a:spLocks noGrp="1"/>
          </p:cNvSpPr>
          <p:nvPr>
            <p:ph type="title" idx="4"/>
          </p:nvPr>
        </p:nvSpPr>
        <p:spPr>
          <a:xfrm>
            <a:off x="5785050" y="2106071"/>
            <a:ext cx="244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Datasets &amp; Features </a:t>
            </a:r>
            <a:endParaRPr sz="2000" dirty="0"/>
          </a:p>
        </p:txBody>
      </p:sp>
      <p:sp>
        <p:nvSpPr>
          <p:cNvPr id="315" name="Google Shape;315;p38"/>
          <p:cNvSpPr/>
          <p:nvPr/>
        </p:nvSpPr>
        <p:spPr>
          <a:xfrm>
            <a:off x="914250" y="1833700"/>
            <a:ext cx="832200" cy="8322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8"/>
          <p:cNvSpPr txBox="1">
            <a:spLocks noGrp="1"/>
          </p:cNvSpPr>
          <p:nvPr>
            <p:ph type="title" idx="6"/>
          </p:nvPr>
        </p:nvSpPr>
        <p:spPr>
          <a:xfrm>
            <a:off x="963008" y="20259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7" name="Google Shape;317;p38"/>
          <p:cNvSpPr/>
          <p:nvPr/>
        </p:nvSpPr>
        <p:spPr>
          <a:xfrm>
            <a:off x="914250" y="3281500"/>
            <a:ext cx="832200" cy="8322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title" idx="8"/>
          </p:nvPr>
        </p:nvSpPr>
        <p:spPr>
          <a:xfrm>
            <a:off x="962996" y="347378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9" name="Google Shape;319;p38"/>
          <p:cNvSpPr/>
          <p:nvPr/>
        </p:nvSpPr>
        <p:spPr>
          <a:xfrm>
            <a:off x="4800450" y="1833700"/>
            <a:ext cx="832200" cy="8322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4800450" y="3281500"/>
            <a:ext cx="832200" cy="8322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"/>
          <p:cNvSpPr txBox="1">
            <a:spLocks noGrp="1"/>
          </p:cNvSpPr>
          <p:nvPr>
            <p:ph type="title" idx="7"/>
          </p:nvPr>
        </p:nvSpPr>
        <p:spPr>
          <a:xfrm>
            <a:off x="4849208" y="202600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22" name="Google Shape;322;p38"/>
          <p:cNvSpPr txBox="1">
            <a:spLocks noGrp="1"/>
          </p:cNvSpPr>
          <p:nvPr>
            <p:ph type="title" idx="15"/>
          </p:nvPr>
        </p:nvSpPr>
        <p:spPr>
          <a:xfrm>
            <a:off x="4849208" y="346480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23" name="Google Shape;323;p38"/>
          <p:cNvSpPr txBox="1">
            <a:spLocks noGrp="1"/>
          </p:cNvSpPr>
          <p:nvPr>
            <p:ph type="title" idx="13"/>
          </p:nvPr>
        </p:nvSpPr>
        <p:spPr>
          <a:xfrm>
            <a:off x="5785050" y="3514738"/>
            <a:ext cx="244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Final Remarks &amp; Q/A</a:t>
            </a:r>
            <a:endParaRPr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5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5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 Classifier</a:t>
            </a:r>
            <a:endParaRPr dirty="0"/>
          </a:p>
        </p:txBody>
      </p:sp>
      <p:sp>
        <p:nvSpPr>
          <p:cNvPr id="5" name="Google Shape;382;p42">
            <a:extLst>
              <a:ext uri="{FF2B5EF4-FFF2-40B4-BE49-F238E27FC236}">
                <a16:creationId xmlns:a16="http://schemas.microsoft.com/office/drawing/2014/main" id="{BF3C7A7E-681A-E8C3-DFEB-C4BCC564FB1C}"/>
              </a:ext>
            </a:extLst>
          </p:cNvPr>
          <p:cNvSpPr txBox="1">
            <a:spLocks/>
          </p:cNvSpPr>
          <p:nvPr/>
        </p:nvSpPr>
        <p:spPr>
          <a:xfrm>
            <a:off x="916653" y="1609474"/>
            <a:ext cx="3655347" cy="79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/>
              <a:t>Comparable to KNN</a:t>
            </a:r>
            <a:endParaRPr lang="en-US" sz="1400" b="1" i="1" dirty="0"/>
          </a:p>
          <a:p>
            <a:pPr algn="l">
              <a:buSzPts val="1500"/>
              <a:buFont typeface="Barlow Semi Condensed"/>
              <a:buChar char="●"/>
            </a:pPr>
            <a:endParaRPr lang="en-US" sz="1400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21930-8F83-EED9-800C-9EF85FE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706" y="2006162"/>
            <a:ext cx="3452823" cy="25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>
            <a:off x="1216500" y="925370"/>
            <a:ext cx="6711000" cy="25131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1"/>
          <p:cNvSpPr/>
          <p:nvPr/>
        </p:nvSpPr>
        <p:spPr>
          <a:xfrm>
            <a:off x="1216500" y="3608530"/>
            <a:ext cx="67110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1"/>
          <p:cNvSpPr/>
          <p:nvPr/>
        </p:nvSpPr>
        <p:spPr>
          <a:xfrm>
            <a:off x="2387836" y="1597570"/>
            <a:ext cx="1168800" cy="11688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/>
          </p:nvPr>
        </p:nvSpPr>
        <p:spPr>
          <a:xfrm>
            <a:off x="3723165" y="1787770"/>
            <a:ext cx="4267931" cy="7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Final Remarks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title" idx="2"/>
          </p:nvPr>
        </p:nvSpPr>
        <p:spPr>
          <a:xfrm>
            <a:off x="2451433" y="1724720"/>
            <a:ext cx="1041606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76" name="Google Shape;376;p41"/>
          <p:cNvSpPr txBox="1">
            <a:spLocks noGrp="1"/>
          </p:cNvSpPr>
          <p:nvPr>
            <p:ph type="subTitle" idx="1"/>
          </p:nvPr>
        </p:nvSpPr>
        <p:spPr>
          <a:xfrm>
            <a:off x="1216499" y="3695980"/>
            <a:ext cx="6711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788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body" idx="1"/>
          </p:nvPr>
        </p:nvSpPr>
        <p:spPr>
          <a:xfrm>
            <a:off x="1032061" y="1284194"/>
            <a:ext cx="7332009" cy="31466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indent="0">
              <a:buSzPts val="1500"/>
              <a:buNone/>
            </a:pPr>
            <a:endParaRPr lang="en-US" sz="1400" dirty="0"/>
          </a:p>
          <a:p>
            <a:pPr marL="419100" indent="-285750">
              <a:buSzPts val="1500"/>
            </a:pPr>
            <a:r>
              <a:rPr lang="en-US" sz="1400" dirty="0"/>
              <a:t>Data imbalance.</a:t>
            </a:r>
          </a:p>
          <a:p>
            <a:pPr marL="419100" indent="-285750">
              <a:buSzPts val="1500"/>
            </a:pPr>
            <a:endParaRPr lang="en-US" sz="1400" dirty="0"/>
          </a:p>
          <a:p>
            <a:pPr marL="419100" indent="-285750">
              <a:buSzPts val="1500"/>
            </a:pPr>
            <a:r>
              <a:rPr lang="en-US" sz="1400" dirty="0"/>
              <a:t>Time limitation.</a:t>
            </a:r>
          </a:p>
          <a:p>
            <a:pPr marL="419100" indent="-285750">
              <a:buSzPts val="1500"/>
            </a:pPr>
            <a:endParaRPr lang="en-US" sz="1400" dirty="0"/>
          </a:p>
          <a:p>
            <a:pPr marL="419100" indent="-285750">
              <a:buSzPts val="1500"/>
            </a:pPr>
            <a:r>
              <a:rPr lang="en-US" sz="1400" dirty="0"/>
              <a:t>More features are needed.</a:t>
            </a:r>
          </a:p>
          <a:p>
            <a:pPr marL="419100" indent="-285750">
              <a:buSzPts val="1500"/>
            </a:pPr>
            <a:endParaRPr lang="en-US" sz="1400" dirty="0"/>
          </a:p>
          <a:p>
            <a:pPr marL="419100" indent="-285750">
              <a:buSzPts val="1500"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  <p:sp>
        <p:nvSpPr>
          <p:cNvPr id="383" name="Google Shape;383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&amp; Limitations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1939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body" idx="1"/>
          </p:nvPr>
        </p:nvSpPr>
        <p:spPr>
          <a:xfrm>
            <a:off x="1032061" y="1284194"/>
            <a:ext cx="7332009" cy="31466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indent="0">
              <a:buSzPts val="1500"/>
              <a:buNone/>
            </a:pPr>
            <a:r>
              <a:rPr lang="en-US" sz="1400" dirty="0"/>
              <a:t>There is still room for more work for improvement, such as:</a:t>
            </a:r>
          </a:p>
          <a:p>
            <a:pPr marL="133350" indent="0">
              <a:buSzPts val="1500"/>
              <a:buNone/>
            </a:pPr>
            <a:endParaRPr lang="en-US" sz="1400" dirty="0"/>
          </a:p>
          <a:p>
            <a:pPr marL="419100" indent="-285750">
              <a:buSzPts val="1500"/>
            </a:pPr>
            <a:r>
              <a:rPr lang="en-US" sz="1400" dirty="0"/>
              <a:t>Sampling to over come data imbalance.</a:t>
            </a:r>
          </a:p>
          <a:p>
            <a:pPr marL="419100" indent="-285750">
              <a:buSzPts val="1500"/>
            </a:pPr>
            <a:endParaRPr lang="en-US" sz="1400" dirty="0"/>
          </a:p>
          <a:p>
            <a:pPr marL="419100" indent="-285750">
              <a:buSzPts val="1500"/>
            </a:pPr>
            <a:r>
              <a:rPr lang="en-US" sz="1400" dirty="0"/>
              <a:t>More data collection.</a:t>
            </a:r>
          </a:p>
          <a:p>
            <a:pPr marL="419100" indent="-285750">
              <a:buSzPts val="1500"/>
            </a:pPr>
            <a:endParaRPr lang="en-US" sz="1400" dirty="0"/>
          </a:p>
          <a:p>
            <a:pPr marL="419100" indent="-285750">
              <a:buSzPts val="1500"/>
            </a:pPr>
            <a:r>
              <a:rPr lang="en-US" sz="1400" dirty="0"/>
              <a:t>Multi-target classification to predict Point Groups and Space Groups.</a:t>
            </a:r>
          </a:p>
          <a:p>
            <a:pPr marL="419100" indent="-285750">
              <a:buSzPts val="1500"/>
            </a:pPr>
            <a:endParaRPr lang="en-US" sz="1400" dirty="0"/>
          </a:p>
          <a:p>
            <a:pPr marL="419100" indent="-285750">
              <a:buSzPts val="1500"/>
            </a:pPr>
            <a:r>
              <a:rPr lang="en-US" sz="1400" dirty="0"/>
              <a:t>Generalization over more materials space.</a:t>
            </a:r>
          </a:p>
          <a:p>
            <a:pPr marL="419100" indent="-285750">
              <a:buSzPts val="1500"/>
            </a:pPr>
            <a:endParaRPr lang="en-US" sz="1400" dirty="0"/>
          </a:p>
        </p:txBody>
      </p:sp>
      <p:sp>
        <p:nvSpPr>
          <p:cNvPr id="383" name="Google Shape;383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642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body" idx="1"/>
          </p:nvPr>
        </p:nvSpPr>
        <p:spPr>
          <a:xfrm>
            <a:off x="1032061" y="1284194"/>
            <a:ext cx="7332009" cy="31466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285750">
              <a:buSzPts val="1500"/>
            </a:pPr>
            <a:r>
              <a:rPr lang="en-US" sz="1400" dirty="0"/>
              <a:t>More data is needed to balance the data. </a:t>
            </a:r>
          </a:p>
          <a:p>
            <a:pPr marL="419100" indent="-285750">
              <a:buSzPts val="1500"/>
            </a:pPr>
            <a:endParaRPr lang="en-US" sz="1400" dirty="0"/>
          </a:p>
          <a:p>
            <a:pPr marL="419100" indent="-285750">
              <a:buSzPts val="1500"/>
            </a:pPr>
            <a:r>
              <a:rPr lang="en-US" sz="1400" dirty="0"/>
              <a:t>Sampling could be utilized.</a:t>
            </a:r>
          </a:p>
          <a:p>
            <a:pPr marL="419100" indent="-285750">
              <a:buSzPts val="1500"/>
            </a:pPr>
            <a:endParaRPr lang="en-US" sz="1400" dirty="0"/>
          </a:p>
          <a:p>
            <a:pPr marL="419100" indent="-285750">
              <a:buSzPts val="1500"/>
            </a:pPr>
            <a:endParaRPr lang="en-US" sz="1400" dirty="0"/>
          </a:p>
          <a:p>
            <a:pPr marL="419100" indent="-285750">
              <a:buSzPts val="1500"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  <p:sp>
        <p:nvSpPr>
          <p:cNvPr id="383" name="Google Shape;383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5829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70"/>
          <p:cNvSpPr txBox="1">
            <a:spLocks noGrp="1"/>
          </p:cNvSpPr>
          <p:nvPr>
            <p:ph type="subTitle" idx="1"/>
          </p:nvPr>
        </p:nvSpPr>
        <p:spPr>
          <a:xfrm>
            <a:off x="2707013" y="1689775"/>
            <a:ext cx="3434700" cy="3541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189" name="Google Shape;1189;p70"/>
          <p:cNvSpPr txBox="1">
            <a:spLocks noGrp="1"/>
          </p:cNvSpPr>
          <p:nvPr>
            <p:ph type="title"/>
          </p:nvPr>
        </p:nvSpPr>
        <p:spPr>
          <a:xfrm>
            <a:off x="2276963" y="678112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190" name="Google Shape;1190;p70"/>
          <p:cNvSpPr txBox="1"/>
          <p:nvPr/>
        </p:nvSpPr>
        <p:spPr>
          <a:xfrm>
            <a:off x="4331383" y="2175398"/>
            <a:ext cx="3000000" cy="75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Dr. Rick </a:t>
            </a:r>
            <a:r>
              <a:rPr lang="en-US" sz="1200" dirty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Scavetta</a:t>
            </a:r>
            <a:endParaRPr lang="en" sz="1200" dirty="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Mrs. Lujain Felemban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My dear colleagues</a:t>
            </a:r>
            <a:endParaRPr sz="1200" dirty="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17DF0D8-A682-ED21-4089-7D78B478E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013" y="2175397"/>
            <a:ext cx="1492856" cy="75401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body" idx="1"/>
          </p:nvPr>
        </p:nvSpPr>
        <p:spPr>
          <a:xfrm>
            <a:off x="1032061" y="1284194"/>
            <a:ext cx="7332009" cy="31466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indent="0">
              <a:buSzPts val="1500"/>
              <a:buNone/>
            </a:pPr>
            <a:r>
              <a:rPr lang="en-US" sz="1400" dirty="0">
                <a:hlinkClick r:id="rId3"/>
              </a:rPr>
              <a:t>NOMAD Database: https://nomad-lab.eu/</a:t>
            </a:r>
            <a:endParaRPr lang="en-US" sz="1400" dirty="0"/>
          </a:p>
          <a:p>
            <a:pPr marL="133350" indent="0">
              <a:buSzPts val="1500"/>
              <a:buNone/>
            </a:pPr>
            <a:endParaRPr lang="en-US" sz="1400" dirty="0"/>
          </a:p>
          <a:p>
            <a:pPr marL="133350" indent="0">
              <a:buSzPts val="1500"/>
              <a:buNone/>
            </a:pPr>
            <a:r>
              <a:rPr lang="en-US" sz="1400" dirty="0">
                <a:hlinkClick r:id="rId4"/>
              </a:rPr>
              <a:t>Sci-kit learn: https://scikit-learn.org/stable/index.html</a:t>
            </a:r>
            <a:endParaRPr lang="en-US" sz="1400" dirty="0"/>
          </a:p>
          <a:p>
            <a:pPr marL="133350" indent="0">
              <a:buSzPts val="1500"/>
              <a:buNone/>
            </a:pPr>
            <a:endParaRPr lang="en-US" sz="1400" dirty="0"/>
          </a:p>
          <a:p>
            <a:pPr marL="133350" indent="0">
              <a:buSzPts val="1500"/>
              <a:buNone/>
            </a:pPr>
            <a:r>
              <a:rPr lang="en-US" sz="1400" dirty="0">
                <a:hlinkClick r:id="rId5"/>
              </a:rPr>
              <a:t>Solving the electronic structure with machine learning: https://rdcu.be/cUiS6</a:t>
            </a:r>
            <a:endParaRPr lang="en-US" sz="1400" dirty="0"/>
          </a:p>
          <a:p>
            <a:pPr marL="133350" indent="0">
              <a:buSzPts val="1500"/>
              <a:buNone/>
            </a:pPr>
            <a:endParaRPr lang="en-US" sz="1400" dirty="0"/>
          </a:p>
          <a:p>
            <a:pPr marL="133350" indent="0">
              <a:buSzPts val="1500"/>
              <a:buNone/>
            </a:pPr>
            <a:r>
              <a:rPr lang="en-US" sz="1400" dirty="0" err="1"/>
              <a:t>Crystalsymmetry</a:t>
            </a:r>
            <a:r>
              <a:rPr lang="en-US" sz="1400" dirty="0"/>
              <a:t>: </a:t>
            </a:r>
            <a:r>
              <a:rPr lang="en-US" sz="1400" dirty="0">
                <a:hlinkClick r:id="rId6"/>
              </a:rPr>
              <a:t>https://crystalsymmetry.wordpress.com/</a:t>
            </a:r>
            <a:endParaRPr lang="en-US" sz="1400" dirty="0"/>
          </a:p>
          <a:p>
            <a:pPr marL="133350" indent="0">
              <a:buSzPts val="1500"/>
              <a:buNone/>
            </a:pPr>
            <a:endParaRPr lang="en-US" sz="1400" dirty="0"/>
          </a:p>
        </p:txBody>
      </p:sp>
      <p:sp>
        <p:nvSpPr>
          <p:cNvPr id="383" name="Google Shape;383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Refrences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272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7"/>
          <p:cNvSpPr/>
          <p:nvPr/>
        </p:nvSpPr>
        <p:spPr>
          <a:xfrm>
            <a:off x="1216500" y="999570"/>
            <a:ext cx="6711000" cy="25131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7"/>
          <p:cNvSpPr/>
          <p:nvPr/>
        </p:nvSpPr>
        <p:spPr>
          <a:xfrm>
            <a:off x="1216500" y="3682730"/>
            <a:ext cx="6711000" cy="609600"/>
          </a:xfrm>
          <a:prstGeom prst="roundRect">
            <a:avLst>
              <a:gd name="adj" fmla="val 26296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7"/>
          <p:cNvSpPr txBox="1">
            <a:spLocks noGrp="1"/>
          </p:cNvSpPr>
          <p:nvPr>
            <p:ph type="subTitle" idx="1"/>
          </p:nvPr>
        </p:nvSpPr>
        <p:spPr>
          <a:xfrm>
            <a:off x="1216500" y="1231520"/>
            <a:ext cx="6711000" cy="22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“This is a quote. Words full of wisdom that someone important said and can make the reader get inspired.”</a:t>
            </a:r>
            <a:endParaRPr dirty="0"/>
          </a:p>
        </p:txBody>
      </p:sp>
      <p:sp>
        <p:nvSpPr>
          <p:cNvPr id="566" name="Google Shape;566;p47"/>
          <p:cNvSpPr txBox="1">
            <a:spLocks noGrp="1"/>
          </p:cNvSpPr>
          <p:nvPr>
            <p:ph type="title"/>
          </p:nvPr>
        </p:nvSpPr>
        <p:spPr>
          <a:xfrm>
            <a:off x="2923650" y="3721580"/>
            <a:ext cx="3296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—SOMEONE FAMOUS</a:t>
            </a:r>
            <a:endParaRPr dirty="0"/>
          </a:p>
        </p:txBody>
      </p:sp>
      <p:pic>
        <p:nvPicPr>
          <p:cNvPr id="2" name="Picture 1" descr="Goodbye Memes">
            <a:extLst>
              <a:ext uri="{FF2B5EF4-FFF2-40B4-BE49-F238E27FC236}">
                <a16:creationId xmlns:a16="http://schemas.microsoft.com/office/drawing/2014/main" id="{325AF904-55E6-F352-781E-528155B27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88" y="383241"/>
            <a:ext cx="7436223" cy="437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>
            <a:off x="1216500" y="925370"/>
            <a:ext cx="6711000" cy="25131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1"/>
          <p:cNvSpPr/>
          <p:nvPr/>
        </p:nvSpPr>
        <p:spPr>
          <a:xfrm>
            <a:off x="1216500" y="3608530"/>
            <a:ext cx="67110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1"/>
          <p:cNvSpPr/>
          <p:nvPr/>
        </p:nvSpPr>
        <p:spPr>
          <a:xfrm>
            <a:off x="2387836" y="1597570"/>
            <a:ext cx="1168800" cy="11688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/>
          </p:nvPr>
        </p:nvSpPr>
        <p:spPr>
          <a:xfrm>
            <a:off x="3723166" y="1787770"/>
            <a:ext cx="3033000" cy="7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sp>
        <p:nvSpPr>
          <p:cNvPr id="375" name="Google Shape;375;p41"/>
          <p:cNvSpPr txBox="1">
            <a:spLocks noGrp="1"/>
          </p:cNvSpPr>
          <p:nvPr>
            <p:ph type="title" idx="2"/>
          </p:nvPr>
        </p:nvSpPr>
        <p:spPr>
          <a:xfrm>
            <a:off x="2515030" y="1724770"/>
            <a:ext cx="914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subTitle" idx="1"/>
          </p:nvPr>
        </p:nvSpPr>
        <p:spPr>
          <a:xfrm>
            <a:off x="1216499" y="3695980"/>
            <a:ext cx="6711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17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9;p39">
            <a:extLst>
              <a:ext uri="{FF2B5EF4-FFF2-40B4-BE49-F238E27FC236}">
                <a16:creationId xmlns:a16="http://schemas.microsoft.com/office/drawing/2014/main" id="{7412C3B8-7A1D-B54D-DD0F-1F377BD25E67}"/>
              </a:ext>
            </a:extLst>
          </p:cNvPr>
          <p:cNvSpPr/>
          <p:nvPr/>
        </p:nvSpPr>
        <p:spPr>
          <a:xfrm rot="10800000">
            <a:off x="1216500" y="1705030"/>
            <a:ext cx="6711000" cy="25131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30;p39">
            <a:extLst>
              <a:ext uri="{FF2B5EF4-FFF2-40B4-BE49-F238E27FC236}">
                <a16:creationId xmlns:a16="http://schemas.microsoft.com/office/drawing/2014/main" id="{2C484B88-1FB4-23DB-FF95-0F8F12328A87}"/>
              </a:ext>
            </a:extLst>
          </p:cNvPr>
          <p:cNvSpPr/>
          <p:nvPr/>
        </p:nvSpPr>
        <p:spPr>
          <a:xfrm rot="10800000">
            <a:off x="1216500" y="925369"/>
            <a:ext cx="67110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31;p39">
            <a:extLst>
              <a:ext uri="{FF2B5EF4-FFF2-40B4-BE49-F238E27FC236}">
                <a16:creationId xmlns:a16="http://schemas.microsoft.com/office/drawing/2014/main" id="{C0C34D9D-EBE7-DFDC-ACF1-D8048C3858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3550" y="925375"/>
            <a:ext cx="54969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Interest !</a:t>
            </a:r>
            <a:endParaRPr dirty="0"/>
          </a:p>
        </p:txBody>
      </p:sp>
      <p:sp>
        <p:nvSpPr>
          <p:cNvPr id="7" name="Google Shape;332;p39">
            <a:extLst>
              <a:ext uri="{FF2B5EF4-FFF2-40B4-BE49-F238E27FC236}">
                <a16:creationId xmlns:a16="http://schemas.microsoft.com/office/drawing/2014/main" id="{B3EB6333-9E34-CE2C-950E-84062E3A3CF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23625" y="2396075"/>
            <a:ext cx="5496900" cy="11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Materials applications are results of their properties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020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/>
          <p:nvPr/>
        </p:nvSpPr>
        <p:spPr>
          <a:xfrm rot="10800000">
            <a:off x="1216500" y="1705030"/>
            <a:ext cx="6711000" cy="25131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 rot="10800000">
            <a:off x="1216500" y="925369"/>
            <a:ext cx="67110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1823550" y="925375"/>
            <a:ext cx="54969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 </a:t>
            </a:r>
            <a:endParaRPr dirty="0"/>
          </a:p>
        </p:txBody>
      </p:sp>
      <p:sp>
        <p:nvSpPr>
          <p:cNvPr id="332" name="Google Shape;332;p39"/>
          <p:cNvSpPr txBox="1">
            <a:spLocks noGrp="1"/>
          </p:cNvSpPr>
          <p:nvPr>
            <p:ph type="subTitle" idx="1"/>
          </p:nvPr>
        </p:nvSpPr>
        <p:spPr>
          <a:xfrm>
            <a:off x="1823625" y="2396075"/>
            <a:ext cx="5496900" cy="11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Physics tells us that the properties of materials are results of their structure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9;p39">
            <a:extLst>
              <a:ext uri="{FF2B5EF4-FFF2-40B4-BE49-F238E27FC236}">
                <a16:creationId xmlns:a16="http://schemas.microsoft.com/office/drawing/2014/main" id="{23321280-9706-AF98-20A3-44453B1B5217}"/>
              </a:ext>
            </a:extLst>
          </p:cNvPr>
          <p:cNvSpPr/>
          <p:nvPr/>
        </p:nvSpPr>
        <p:spPr>
          <a:xfrm rot="10800000">
            <a:off x="1216500" y="1705030"/>
            <a:ext cx="6711000" cy="25131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30;p39">
            <a:extLst>
              <a:ext uri="{FF2B5EF4-FFF2-40B4-BE49-F238E27FC236}">
                <a16:creationId xmlns:a16="http://schemas.microsoft.com/office/drawing/2014/main" id="{5A3582C5-693A-24F0-2307-C515889D48A6}"/>
              </a:ext>
            </a:extLst>
          </p:cNvPr>
          <p:cNvSpPr/>
          <p:nvPr/>
        </p:nvSpPr>
        <p:spPr>
          <a:xfrm rot="10800000">
            <a:off x="1216500" y="925369"/>
            <a:ext cx="67110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31;p39">
            <a:extLst>
              <a:ext uri="{FF2B5EF4-FFF2-40B4-BE49-F238E27FC236}">
                <a16:creationId xmlns:a16="http://schemas.microsoft.com/office/drawing/2014/main" id="{4F54BB45-A0DF-A58D-927E-F51E5955B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3550" y="925375"/>
            <a:ext cx="54969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Aim?</a:t>
            </a:r>
            <a:endParaRPr dirty="0"/>
          </a:p>
        </p:txBody>
      </p:sp>
      <p:sp>
        <p:nvSpPr>
          <p:cNvPr id="7" name="Google Shape;332;p39">
            <a:extLst>
              <a:ext uri="{FF2B5EF4-FFF2-40B4-BE49-F238E27FC236}">
                <a16:creationId xmlns:a16="http://schemas.microsoft.com/office/drawing/2014/main" id="{46E18C79-53AB-B6A1-81F6-80ECD8672C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23625" y="2396075"/>
            <a:ext cx="5496900" cy="11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Determining the structure to determine the properties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88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7;p40">
            <a:extLst>
              <a:ext uri="{FF2B5EF4-FFF2-40B4-BE49-F238E27FC236}">
                <a16:creationId xmlns:a16="http://schemas.microsoft.com/office/drawing/2014/main" id="{50C42815-266E-F766-DEC7-763A6C3C653C}"/>
              </a:ext>
            </a:extLst>
          </p:cNvPr>
          <p:cNvSpPr/>
          <p:nvPr/>
        </p:nvSpPr>
        <p:spPr>
          <a:xfrm>
            <a:off x="546300" y="1223925"/>
            <a:ext cx="38817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38;p40">
            <a:extLst>
              <a:ext uri="{FF2B5EF4-FFF2-40B4-BE49-F238E27FC236}">
                <a16:creationId xmlns:a16="http://schemas.microsoft.com/office/drawing/2014/main" id="{CE98A5A9-9EE1-4915-E3B0-289165CC7747}"/>
              </a:ext>
            </a:extLst>
          </p:cNvPr>
          <p:cNvSpPr/>
          <p:nvPr/>
        </p:nvSpPr>
        <p:spPr>
          <a:xfrm>
            <a:off x="4716000" y="1223925"/>
            <a:ext cx="38817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39;p40">
            <a:extLst>
              <a:ext uri="{FF2B5EF4-FFF2-40B4-BE49-F238E27FC236}">
                <a16:creationId xmlns:a16="http://schemas.microsoft.com/office/drawing/2014/main" id="{E88F9FD4-F1D8-DB8E-BB21-C9B87408DA02}"/>
              </a:ext>
            </a:extLst>
          </p:cNvPr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45;p40">
            <a:extLst>
              <a:ext uri="{FF2B5EF4-FFF2-40B4-BE49-F238E27FC236}">
                <a16:creationId xmlns:a16="http://schemas.microsoft.com/office/drawing/2014/main" id="{FC5EA774-A3C0-74FA-9F71-1F23BE147C00}"/>
              </a:ext>
            </a:extLst>
          </p:cNvPr>
          <p:cNvSpPr/>
          <p:nvPr/>
        </p:nvSpPr>
        <p:spPr>
          <a:xfrm>
            <a:off x="1995300" y="1762775"/>
            <a:ext cx="983700" cy="9108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346;p40">
            <a:extLst>
              <a:ext uri="{FF2B5EF4-FFF2-40B4-BE49-F238E27FC236}">
                <a16:creationId xmlns:a16="http://schemas.microsoft.com/office/drawing/2014/main" id="{2D61C1A1-E5DB-0865-7603-1D409C6861E6}"/>
              </a:ext>
            </a:extLst>
          </p:cNvPr>
          <p:cNvSpPr/>
          <p:nvPr/>
        </p:nvSpPr>
        <p:spPr>
          <a:xfrm>
            <a:off x="6165000" y="1762775"/>
            <a:ext cx="983700" cy="9108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D092049-08CC-1AFC-4AE5-B9CA423A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750" y="2909737"/>
            <a:ext cx="2980800" cy="365700"/>
          </a:xfrm>
        </p:spPr>
        <p:txBody>
          <a:bodyPr/>
          <a:lstStyle/>
          <a:p>
            <a:r>
              <a:rPr lang="en-US" dirty="0"/>
              <a:t>Analytically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62670BCC-CA1A-A391-4D9D-9EC16469D77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166450" y="2909737"/>
            <a:ext cx="2980800" cy="365700"/>
          </a:xfrm>
        </p:spPr>
        <p:txBody>
          <a:bodyPr/>
          <a:lstStyle/>
          <a:p>
            <a:r>
              <a:rPr lang="en-US" dirty="0"/>
              <a:t>Experimentally</a:t>
            </a:r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FB84A211-CAFA-AE88-3E5B-0D2FA8D5D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6150" y="3268000"/>
            <a:ext cx="2981400" cy="10107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Using X-Ray Diffraction (XRD) </a:t>
            </a:r>
          </a:p>
          <a:p>
            <a:r>
              <a:rPr lang="en-US" dirty="0"/>
              <a:t>for molecular structure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AA50AAC0-85DC-8E2D-F668-D4EF595F743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96750" y="3205367"/>
            <a:ext cx="2980800" cy="1010700"/>
          </a:xfrm>
        </p:spPr>
        <p:txBody>
          <a:bodyPr/>
          <a:lstStyle/>
          <a:p>
            <a:r>
              <a:rPr lang="en-US" dirty="0"/>
              <a:t>Only one physical law can tell</a:t>
            </a:r>
          </a:p>
          <a:p>
            <a:r>
              <a:rPr lang="en-US" dirty="0"/>
              <a:t>the structure of the atoms,</a:t>
            </a:r>
          </a:p>
          <a:p>
            <a:r>
              <a:rPr lang="en-US" dirty="0"/>
              <a:t>the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Schrödinger equation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30466B1D-6CAF-C71D-8457-743DDD82845C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720000" y="539498"/>
            <a:ext cx="7704000" cy="457200"/>
          </a:xfrm>
        </p:spPr>
        <p:txBody>
          <a:bodyPr/>
          <a:lstStyle/>
          <a:p>
            <a:r>
              <a:rPr lang="en-US" dirty="0"/>
              <a:t>How to determine the structure?</a:t>
            </a:r>
          </a:p>
        </p:txBody>
      </p:sp>
      <p:sp>
        <p:nvSpPr>
          <p:cNvPr id="22" name="Google Shape;10308;p85">
            <a:extLst>
              <a:ext uri="{FF2B5EF4-FFF2-40B4-BE49-F238E27FC236}">
                <a16:creationId xmlns:a16="http://schemas.microsoft.com/office/drawing/2014/main" id="{CA8E72CE-7D7F-EF54-5B0D-C5E8E2B2D353}"/>
              </a:ext>
            </a:extLst>
          </p:cNvPr>
          <p:cNvSpPr/>
          <p:nvPr/>
        </p:nvSpPr>
        <p:spPr>
          <a:xfrm>
            <a:off x="6429914" y="1947548"/>
            <a:ext cx="453871" cy="541253"/>
          </a:xfrm>
          <a:custGeom>
            <a:avLst/>
            <a:gdLst/>
            <a:ahLst/>
            <a:cxnLst/>
            <a:rect l="l" t="t" r="r" b="b"/>
            <a:pathLst>
              <a:path w="9862" h="12752" extrusionOk="0">
                <a:moveTo>
                  <a:pt x="2395" y="1001"/>
                </a:moveTo>
                <a:lnTo>
                  <a:pt x="5042" y="3552"/>
                </a:lnTo>
                <a:lnTo>
                  <a:pt x="3971" y="4655"/>
                </a:lnTo>
                <a:lnTo>
                  <a:pt x="1356" y="2103"/>
                </a:lnTo>
                <a:lnTo>
                  <a:pt x="2395" y="1001"/>
                </a:lnTo>
                <a:close/>
                <a:moveTo>
                  <a:pt x="5640" y="4151"/>
                </a:moveTo>
                <a:lnTo>
                  <a:pt x="6302" y="4781"/>
                </a:lnTo>
                <a:lnTo>
                  <a:pt x="5231" y="5884"/>
                </a:lnTo>
                <a:lnTo>
                  <a:pt x="4569" y="5254"/>
                </a:lnTo>
                <a:lnTo>
                  <a:pt x="5640" y="4151"/>
                </a:lnTo>
                <a:close/>
                <a:moveTo>
                  <a:pt x="4443" y="8562"/>
                </a:moveTo>
                <a:cubicBezTo>
                  <a:pt x="4664" y="8562"/>
                  <a:pt x="4821" y="8688"/>
                  <a:pt x="4853" y="8845"/>
                </a:cubicBezTo>
                <a:cubicBezTo>
                  <a:pt x="4884" y="8908"/>
                  <a:pt x="4853" y="8877"/>
                  <a:pt x="4884" y="9790"/>
                </a:cubicBezTo>
                <a:lnTo>
                  <a:pt x="4884" y="10200"/>
                </a:lnTo>
                <a:lnTo>
                  <a:pt x="4065" y="10200"/>
                </a:lnTo>
                <a:lnTo>
                  <a:pt x="4065" y="9003"/>
                </a:lnTo>
                <a:cubicBezTo>
                  <a:pt x="4065" y="8751"/>
                  <a:pt x="4254" y="8562"/>
                  <a:pt x="4443" y="8562"/>
                </a:cubicBezTo>
                <a:close/>
                <a:moveTo>
                  <a:pt x="7814" y="10956"/>
                </a:moveTo>
                <a:cubicBezTo>
                  <a:pt x="8035" y="10956"/>
                  <a:pt x="8224" y="11145"/>
                  <a:pt x="8224" y="11366"/>
                </a:cubicBezTo>
                <a:lnTo>
                  <a:pt x="8224" y="11744"/>
                </a:lnTo>
                <a:lnTo>
                  <a:pt x="789" y="11870"/>
                </a:lnTo>
                <a:lnTo>
                  <a:pt x="789" y="11460"/>
                </a:lnTo>
                <a:cubicBezTo>
                  <a:pt x="789" y="11271"/>
                  <a:pt x="915" y="11114"/>
                  <a:pt x="1072" y="11082"/>
                </a:cubicBezTo>
                <a:cubicBezTo>
                  <a:pt x="1104" y="11066"/>
                  <a:pt x="1072" y="11066"/>
                  <a:pt x="1371" y="11066"/>
                </a:cubicBezTo>
                <a:cubicBezTo>
                  <a:pt x="1671" y="11066"/>
                  <a:pt x="2301" y="11066"/>
                  <a:pt x="3656" y="11051"/>
                </a:cubicBezTo>
                <a:cubicBezTo>
                  <a:pt x="3719" y="11051"/>
                  <a:pt x="5357" y="10988"/>
                  <a:pt x="5325" y="10988"/>
                </a:cubicBezTo>
                <a:cubicBezTo>
                  <a:pt x="5483" y="10988"/>
                  <a:pt x="7121" y="10956"/>
                  <a:pt x="7814" y="10956"/>
                </a:cubicBezTo>
                <a:close/>
                <a:moveTo>
                  <a:pt x="2427" y="0"/>
                </a:moveTo>
                <a:cubicBezTo>
                  <a:pt x="2324" y="0"/>
                  <a:pt x="2222" y="40"/>
                  <a:pt x="2143" y="118"/>
                </a:cubicBezTo>
                <a:lnTo>
                  <a:pt x="505" y="1820"/>
                </a:lnTo>
                <a:cubicBezTo>
                  <a:pt x="348" y="1977"/>
                  <a:pt x="348" y="2261"/>
                  <a:pt x="505" y="2418"/>
                </a:cubicBezTo>
                <a:lnTo>
                  <a:pt x="1608" y="3458"/>
                </a:lnTo>
                <a:cubicBezTo>
                  <a:pt x="726" y="4624"/>
                  <a:pt x="505" y="6104"/>
                  <a:pt x="946" y="7396"/>
                </a:cubicBezTo>
                <a:cubicBezTo>
                  <a:pt x="1356" y="8499"/>
                  <a:pt x="2175" y="9412"/>
                  <a:pt x="3277" y="9885"/>
                </a:cubicBezTo>
                <a:lnTo>
                  <a:pt x="3277" y="10263"/>
                </a:lnTo>
                <a:lnTo>
                  <a:pt x="1230" y="10294"/>
                </a:lnTo>
                <a:cubicBezTo>
                  <a:pt x="568" y="10294"/>
                  <a:pt x="1" y="10862"/>
                  <a:pt x="1" y="11555"/>
                </a:cubicBezTo>
                <a:lnTo>
                  <a:pt x="1" y="12374"/>
                </a:lnTo>
                <a:cubicBezTo>
                  <a:pt x="1" y="12594"/>
                  <a:pt x="222" y="12752"/>
                  <a:pt x="442" y="12752"/>
                </a:cubicBezTo>
                <a:lnTo>
                  <a:pt x="8728" y="12657"/>
                </a:lnTo>
                <a:cubicBezTo>
                  <a:pt x="8948" y="12657"/>
                  <a:pt x="9106" y="12437"/>
                  <a:pt x="9106" y="12216"/>
                </a:cubicBezTo>
                <a:lnTo>
                  <a:pt x="9106" y="11397"/>
                </a:lnTo>
                <a:cubicBezTo>
                  <a:pt x="9106" y="10704"/>
                  <a:pt x="8507" y="10168"/>
                  <a:pt x="7846" y="10168"/>
                </a:cubicBezTo>
                <a:lnTo>
                  <a:pt x="5798" y="10200"/>
                </a:lnTo>
                <a:lnTo>
                  <a:pt x="5798" y="10137"/>
                </a:lnTo>
                <a:cubicBezTo>
                  <a:pt x="7153" y="9853"/>
                  <a:pt x="8255" y="8908"/>
                  <a:pt x="8759" y="7680"/>
                </a:cubicBezTo>
                <a:lnTo>
                  <a:pt x="9452" y="7680"/>
                </a:lnTo>
                <a:cubicBezTo>
                  <a:pt x="9704" y="7680"/>
                  <a:pt x="9862" y="7491"/>
                  <a:pt x="9862" y="7270"/>
                </a:cubicBezTo>
                <a:cubicBezTo>
                  <a:pt x="9799" y="6986"/>
                  <a:pt x="9610" y="6797"/>
                  <a:pt x="9389" y="6797"/>
                </a:cubicBezTo>
                <a:lnTo>
                  <a:pt x="6901" y="6829"/>
                </a:lnTo>
                <a:cubicBezTo>
                  <a:pt x="6649" y="6829"/>
                  <a:pt x="6491" y="7018"/>
                  <a:pt x="6491" y="7270"/>
                </a:cubicBezTo>
                <a:cubicBezTo>
                  <a:pt x="6491" y="7491"/>
                  <a:pt x="6712" y="7648"/>
                  <a:pt x="6932" y="7648"/>
                </a:cubicBezTo>
                <a:lnTo>
                  <a:pt x="7751" y="7648"/>
                </a:lnTo>
                <a:cubicBezTo>
                  <a:pt x="7342" y="8436"/>
                  <a:pt x="6586" y="9003"/>
                  <a:pt x="5703" y="9223"/>
                </a:cubicBezTo>
                <a:lnTo>
                  <a:pt x="5703" y="8908"/>
                </a:lnTo>
                <a:cubicBezTo>
                  <a:pt x="5703" y="8341"/>
                  <a:pt x="5357" y="7900"/>
                  <a:pt x="4821" y="7711"/>
                </a:cubicBezTo>
                <a:cubicBezTo>
                  <a:pt x="4709" y="7680"/>
                  <a:pt x="4598" y="7665"/>
                  <a:pt x="4488" y="7665"/>
                </a:cubicBezTo>
                <a:cubicBezTo>
                  <a:pt x="3826" y="7665"/>
                  <a:pt x="3246" y="8205"/>
                  <a:pt x="3246" y="8908"/>
                </a:cubicBezTo>
                <a:cubicBezTo>
                  <a:pt x="1450" y="7932"/>
                  <a:pt x="1041" y="5569"/>
                  <a:pt x="2206" y="4025"/>
                </a:cubicBezTo>
                <a:lnTo>
                  <a:pt x="2206" y="4025"/>
                </a:lnTo>
                <a:lnTo>
                  <a:pt x="5010" y="6734"/>
                </a:lnTo>
                <a:cubicBezTo>
                  <a:pt x="5089" y="6813"/>
                  <a:pt x="5199" y="6853"/>
                  <a:pt x="5310" y="6853"/>
                </a:cubicBezTo>
                <a:cubicBezTo>
                  <a:pt x="5420" y="6853"/>
                  <a:pt x="5530" y="6813"/>
                  <a:pt x="5609" y="6734"/>
                </a:cubicBezTo>
                <a:lnTo>
                  <a:pt x="7216" y="5033"/>
                </a:lnTo>
                <a:cubicBezTo>
                  <a:pt x="7373" y="4876"/>
                  <a:pt x="7373" y="4624"/>
                  <a:pt x="7216" y="4466"/>
                </a:cubicBezTo>
                <a:lnTo>
                  <a:pt x="5955" y="3237"/>
                </a:lnTo>
                <a:lnTo>
                  <a:pt x="2710" y="118"/>
                </a:lnTo>
                <a:cubicBezTo>
                  <a:pt x="2632" y="40"/>
                  <a:pt x="2529" y="0"/>
                  <a:pt x="2427" y="0"/>
                </a:cubicBez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9525">
                <a:noFill/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3" name="Google Shape;348;p40">
            <a:extLst>
              <a:ext uri="{FF2B5EF4-FFF2-40B4-BE49-F238E27FC236}">
                <a16:creationId xmlns:a16="http://schemas.microsoft.com/office/drawing/2014/main" id="{5F8E8C2C-DDFA-7B34-864F-ABBB7F66F2FF}"/>
              </a:ext>
            </a:extLst>
          </p:cNvPr>
          <p:cNvGrpSpPr/>
          <p:nvPr/>
        </p:nvGrpSpPr>
        <p:grpSpPr>
          <a:xfrm>
            <a:off x="2226286" y="1934281"/>
            <a:ext cx="521727" cy="556798"/>
            <a:chOff x="4801630" y="1479975"/>
            <a:chExt cx="2580252" cy="2753700"/>
          </a:xfrm>
        </p:grpSpPr>
        <p:sp>
          <p:nvSpPr>
            <p:cNvPr id="24" name="Google Shape;349;p40">
              <a:extLst>
                <a:ext uri="{FF2B5EF4-FFF2-40B4-BE49-F238E27FC236}">
                  <a16:creationId xmlns:a16="http://schemas.microsoft.com/office/drawing/2014/main" id="{A1552FA7-7065-AB9F-986F-CF4852A86971}"/>
                </a:ext>
              </a:extLst>
            </p:cNvPr>
            <p:cNvSpPr/>
            <p:nvPr/>
          </p:nvSpPr>
          <p:spPr>
            <a:xfrm>
              <a:off x="4801630" y="1479975"/>
              <a:ext cx="2580252" cy="2265624"/>
            </a:xfrm>
            <a:custGeom>
              <a:avLst/>
              <a:gdLst/>
              <a:ahLst/>
              <a:cxnLst/>
              <a:rect l="l" t="t" r="r" b="b"/>
              <a:pathLst>
                <a:path w="103210" h="90625" extrusionOk="0">
                  <a:moveTo>
                    <a:pt x="11241" y="75404"/>
                  </a:moveTo>
                  <a:lnTo>
                    <a:pt x="12316" y="76210"/>
                  </a:lnTo>
                  <a:lnTo>
                    <a:pt x="13338" y="77125"/>
                  </a:lnTo>
                  <a:lnTo>
                    <a:pt x="14199" y="78093"/>
                  </a:lnTo>
                  <a:lnTo>
                    <a:pt x="15059" y="79115"/>
                  </a:lnTo>
                  <a:lnTo>
                    <a:pt x="14844" y="79276"/>
                  </a:lnTo>
                  <a:lnTo>
                    <a:pt x="14575" y="79437"/>
                  </a:lnTo>
                  <a:lnTo>
                    <a:pt x="14360" y="79706"/>
                  </a:lnTo>
                  <a:lnTo>
                    <a:pt x="14199" y="79975"/>
                  </a:lnTo>
                  <a:lnTo>
                    <a:pt x="14091" y="80244"/>
                  </a:lnTo>
                  <a:lnTo>
                    <a:pt x="14038" y="80567"/>
                  </a:lnTo>
                  <a:lnTo>
                    <a:pt x="14091" y="80836"/>
                  </a:lnTo>
                  <a:lnTo>
                    <a:pt x="14145" y="81158"/>
                  </a:lnTo>
                  <a:lnTo>
                    <a:pt x="14306" y="81481"/>
                  </a:lnTo>
                  <a:lnTo>
                    <a:pt x="14575" y="81804"/>
                  </a:lnTo>
                  <a:lnTo>
                    <a:pt x="14898" y="82073"/>
                  </a:lnTo>
                  <a:lnTo>
                    <a:pt x="15275" y="82180"/>
                  </a:lnTo>
                  <a:lnTo>
                    <a:pt x="15651" y="82234"/>
                  </a:lnTo>
                  <a:lnTo>
                    <a:pt x="16081" y="82180"/>
                  </a:lnTo>
                  <a:lnTo>
                    <a:pt x="16512" y="82019"/>
                  </a:lnTo>
                  <a:lnTo>
                    <a:pt x="16673" y="81911"/>
                  </a:lnTo>
                  <a:lnTo>
                    <a:pt x="17264" y="83202"/>
                  </a:lnTo>
                  <a:lnTo>
                    <a:pt x="17695" y="84547"/>
                  </a:lnTo>
                  <a:lnTo>
                    <a:pt x="18017" y="85945"/>
                  </a:lnTo>
                  <a:lnTo>
                    <a:pt x="18233" y="87397"/>
                  </a:lnTo>
                  <a:lnTo>
                    <a:pt x="4410" y="87397"/>
                  </a:lnTo>
                  <a:lnTo>
                    <a:pt x="11241" y="75404"/>
                  </a:lnTo>
                  <a:close/>
                  <a:moveTo>
                    <a:pt x="59968" y="80620"/>
                  </a:moveTo>
                  <a:lnTo>
                    <a:pt x="59968" y="87397"/>
                  </a:lnTo>
                  <a:lnTo>
                    <a:pt x="53192" y="87397"/>
                  </a:lnTo>
                  <a:lnTo>
                    <a:pt x="53192" y="80620"/>
                  </a:lnTo>
                  <a:close/>
                  <a:moveTo>
                    <a:pt x="91969" y="75404"/>
                  </a:moveTo>
                  <a:lnTo>
                    <a:pt x="98800" y="87397"/>
                  </a:lnTo>
                  <a:lnTo>
                    <a:pt x="84978" y="87397"/>
                  </a:lnTo>
                  <a:lnTo>
                    <a:pt x="85193" y="85945"/>
                  </a:lnTo>
                  <a:lnTo>
                    <a:pt x="85515" y="84547"/>
                  </a:lnTo>
                  <a:lnTo>
                    <a:pt x="85946" y="83202"/>
                  </a:lnTo>
                  <a:lnTo>
                    <a:pt x="86483" y="81911"/>
                  </a:lnTo>
                  <a:lnTo>
                    <a:pt x="86699" y="82019"/>
                  </a:lnTo>
                  <a:lnTo>
                    <a:pt x="87129" y="82180"/>
                  </a:lnTo>
                  <a:lnTo>
                    <a:pt x="87505" y="82234"/>
                  </a:lnTo>
                  <a:lnTo>
                    <a:pt x="87936" y="82180"/>
                  </a:lnTo>
                  <a:lnTo>
                    <a:pt x="88312" y="82073"/>
                  </a:lnTo>
                  <a:lnTo>
                    <a:pt x="88635" y="81804"/>
                  </a:lnTo>
                  <a:lnTo>
                    <a:pt x="88904" y="81481"/>
                  </a:lnTo>
                  <a:lnTo>
                    <a:pt x="89065" y="81158"/>
                  </a:lnTo>
                  <a:lnTo>
                    <a:pt x="89119" y="80836"/>
                  </a:lnTo>
                  <a:lnTo>
                    <a:pt x="89119" y="80567"/>
                  </a:lnTo>
                  <a:lnTo>
                    <a:pt x="89119" y="80244"/>
                  </a:lnTo>
                  <a:lnTo>
                    <a:pt x="89011" y="79975"/>
                  </a:lnTo>
                  <a:lnTo>
                    <a:pt x="88850" y="79706"/>
                  </a:lnTo>
                  <a:lnTo>
                    <a:pt x="88635" y="79437"/>
                  </a:lnTo>
                  <a:lnTo>
                    <a:pt x="88366" y="79276"/>
                  </a:lnTo>
                  <a:lnTo>
                    <a:pt x="88151" y="79115"/>
                  </a:lnTo>
                  <a:lnTo>
                    <a:pt x="88957" y="78093"/>
                  </a:lnTo>
                  <a:lnTo>
                    <a:pt x="89872" y="77125"/>
                  </a:lnTo>
                  <a:lnTo>
                    <a:pt x="90894" y="76210"/>
                  </a:lnTo>
                  <a:lnTo>
                    <a:pt x="91969" y="75404"/>
                  </a:lnTo>
                  <a:close/>
                  <a:moveTo>
                    <a:pt x="51578" y="0"/>
                  </a:moveTo>
                  <a:lnTo>
                    <a:pt x="51202" y="54"/>
                  </a:lnTo>
                  <a:lnTo>
                    <a:pt x="50771" y="215"/>
                  </a:lnTo>
                  <a:lnTo>
                    <a:pt x="50449" y="484"/>
                  </a:lnTo>
                  <a:lnTo>
                    <a:pt x="50180" y="807"/>
                  </a:lnTo>
                  <a:lnTo>
                    <a:pt x="39154" y="20115"/>
                  </a:lnTo>
                  <a:lnTo>
                    <a:pt x="39047" y="20437"/>
                  </a:lnTo>
                  <a:lnTo>
                    <a:pt x="38993" y="20706"/>
                  </a:lnTo>
                  <a:lnTo>
                    <a:pt x="38939" y="21029"/>
                  </a:lnTo>
                  <a:lnTo>
                    <a:pt x="38993" y="21352"/>
                  </a:lnTo>
                  <a:lnTo>
                    <a:pt x="39100" y="21621"/>
                  </a:lnTo>
                  <a:lnTo>
                    <a:pt x="39262" y="21890"/>
                  </a:lnTo>
                  <a:lnTo>
                    <a:pt x="39477" y="22105"/>
                  </a:lnTo>
                  <a:lnTo>
                    <a:pt x="39746" y="22320"/>
                  </a:lnTo>
                  <a:lnTo>
                    <a:pt x="40069" y="22427"/>
                  </a:lnTo>
                  <a:lnTo>
                    <a:pt x="40391" y="22535"/>
                  </a:lnTo>
                  <a:lnTo>
                    <a:pt x="40714" y="22535"/>
                  </a:lnTo>
                  <a:lnTo>
                    <a:pt x="40983" y="22481"/>
                  </a:lnTo>
                  <a:lnTo>
                    <a:pt x="41306" y="22374"/>
                  </a:lnTo>
                  <a:lnTo>
                    <a:pt x="41574" y="22212"/>
                  </a:lnTo>
                  <a:lnTo>
                    <a:pt x="41790" y="21997"/>
                  </a:lnTo>
                  <a:lnTo>
                    <a:pt x="41951" y="21728"/>
                  </a:lnTo>
                  <a:lnTo>
                    <a:pt x="49965" y="7691"/>
                  </a:lnTo>
                  <a:lnTo>
                    <a:pt x="49965" y="56848"/>
                  </a:lnTo>
                  <a:lnTo>
                    <a:pt x="49642" y="56902"/>
                  </a:lnTo>
                  <a:lnTo>
                    <a:pt x="49319" y="57064"/>
                  </a:lnTo>
                  <a:lnTo>
                    <a:pt x="49050" y="57279"/>
                  </a:lnTo>
                  <a:lnTo>
                    <a:pt x="48781" y="57601"/>
                  </a:lnTo>
                  <a:lnTo>
                    <a:pt x="48674" y="57870"/>
                  </a:lnTo>
                  <a:lnTo>
                    <a:pt x="48566" y="58193"/>
                  </a:lnTo>
                  <a:lnTo>
                    <a:pt x="48566" y="58516"/>
                  </a:lnTo>
                  <a:lnTo>
                    <a:pt x="48620" y="58838"/>
                  </a:lnTo>
                  <a:lnTo>
                    <a:pt x="48728" y="59107"/>
                  </a:lnTo>
                  <a:lnTo>
                    <a:pt x="48889" y="59376"/>
                  </a:lnTo>
                  <a:lnTo>
                    <a:pt x="49104" y="59591"/>
                  </a:lnTo>
                  <a:lnTo>
                    <a:pt x="49373" y="59807"/>
                  </a:lnTo>
                  <a:lnTo>
                    <a:pt x="49965" y="60183"/>
                  </a:lnTo>
                  <a:lnTo>
                    <a:pt x="49965" y="87397"/>
                  </a:lnTo>
                  <a:lnTo>
                    <a:pt x="21460" y="87397"/>
                  </a:lnTo>
                  <a:lnTo>
                    <a:pt x="21352" y="86268"/>
                  </a:lnTo>
                  <a:lnTo>
                    <a:pt x="21137" y="85192"/>
                  </a:lnTo>
                  <a:lnTo>
                    <a:pt x="20922" y="84116"/>
                  </a:lnTo>
                  <a:lnTo>
                    <a:pt x="20599" y="83041"/>
                  </a:lnTo>
                  <a:lnTo>
                    <a:pt x="20223" y="82019"/>
                  </a:lnTo>
                  <a:lnTo>
                    <a:pt x="19846" y="80997"/>
                  </a:lnTo>
                  <a:lnTo>
                    <a:pt x="19362" y="79975"/>
                  </a:lnTo>
                  <a:lnTo>
                    <a:pt x="18824" y="79007"/>
                  </a:lnTo>
                  <a:lnTo>
                    <a:pt x="18233" y="78093"/>
                  </a:lnTo>
                  <a:lnTo>
                    <a:pt x="17641" y="77178"/>
                  </a:lnTo>
                  <a:lnTo>
                    <a:pt x="16942" y="76318"/>
                  </a:lnTo>
                  <a:lnTo>
                    <a:pt x="16243" y="75511"/>
                  </a:lnTo>
                  <a:lnTo>
                    <a:pt x="15436" y="74704"/>
                  </a:lnTo>
                  <a:lnTo>
                    <a:pt x="14629" y="73951"/>
                  </a:lnTo>
                  <a:lnTo>
                    <a:pt x="13769" y="73252"/>
                  </a:lnTo>
                  <a:lnTo>
                    <a:pt x="12854" y="72607"/>
                  </a:lnTo>
                  <a:lnTo>
                    <a:pt x="27591" y="46845"/>
                  </a:lnTo>
                  <a:lnTo>
                    <a:pt x="30495" y="48620"/>
                  </a:lnTo>
                  <a:lnTo>
                    <a:pt x="30925" y="48781"/>
                  </a:lnTo>
                  <a:lnTo>
                    <a:pt x="31302" y="48835"/>
                  </a:lnTo>
                  <a:lnTo>
                    <a:pt x="31732" y="48781"/>
                  </a:lnTo>
                  <a:lnTo>
                    <a:pt x="32109" y="48620"/>
                  </a:lnTo>
                  <a:lnTo>
                    <a:pt x="32431" y="48351"/>
                  </a:lnTo>
                  <a:lnTo>
                    <a:pt x="32700" y="48028"/>
                  </a:lnTo>
                  <a:lnTo>
                    <a:pt x="32862" y="47759"/>
                  </a:lnTo>
                  <a:lnTo>
                    <a:pt x="32915" y="47436"/>
                  </a:lnTo>
                  <a:lnTo>
                    <a:pt x="32915" y="47114"/>
                  </a:lnTo>
                  <a:lnTo>
                    <a:pt x="32862" y="46791"/>
                  </a:lnTo>
                  <a:lnTo>
                    <a:pt x="32808" y="46522"/>
                  </a:lnTo>
                  <a:lnTo>
                    <a:pt x="32646" y="46253"/>
                  </a:lnTo>
                  <a:lnTo>
                    <a:pt x="32431" y="46038"/>
                  </a:lnTo>
                  <a:lnTo>
                    <a:pt x="32162" y="45823"/>
                  </a:lnTo>
                  <a:lnTo>
                    <a:pt x="29204" y="44048"/>
                  </a:lnTo>
                  <a:lnTo>
                    <a:pt x="38240" y="28236"/>
                  </a:lnTo>
                  <a:lnTo>
                    <a:pt x="38348" y="27967"/>
                  </a:lnTo>
                  <a:lnTo>
                    <a:pt x="38455" y="27644"/>
                  </a:lnTo>
                  <a:lnTo>
                    <a:pt x="38455" y="27322"/>
                  </a:lnTo>
                  <a:lnTo>
                    <a:pt x="38401" y="27053"/>
                  </a:lnTo>
                  <a:lnTo>
                    <a:pt x="38294" y="26730"/>
                  </a:lnTo>
                  <a:lnTo>
                    <a:pt x="38132" y="26461"/>
                  </a:lnTo>
                  <a:lnTo>
                    <a:pt x="37917" y="26246"/>
                  </a:lnTo>
                  <a:lnTo>
                    <a:pt x="37648" y="26031"/>
                  </a:lnTo>
                  <a:lnTo>
                    <a:pt x="37326" y="25923"/>
                  </a:lnTo>
                  <a:lnTo>
                    <a:pt x="37003" y="25870"/>
                  </a:lnTo>
                  <a:lnTo>
                    <a:pt x="36734" y="25870"/>
                  </a:lnTo>
                  <a:lnTo>
                    <a:pt x="36411" y="25923"/>
                  </a:lnTo>
                  <a:lnTo>
                    <a:pt x="36089" y="26031"/>
                  </a:lnTo>
                  <a:lnTo>
                    <a:pt x="35873" y="26192"/>
                  </a:lnTo>
                  <a:lnTo>
                    <a:pt x="35605" y="26407"/>
                  </a:lnTo>
                  <a:lnTo>
                    <a:pt x="35443" y="26676"/>
                  </a:lnTo>
                  <a:lnTo>
                    <a:pt x="215" y="88204"/>
                  </a:lnTo>
                  <a:lnTo>
                    <a:pt x="54" y="88580"/>
                  </a:lnTo>
                  <a:lnTo>
                    <a:pt x="0" y="89011"/>
                  </a:lnTo>
                  <a:lnTo>
                    <a:pt x="54" y="89441"/>
                  </a:lnTo>
                  <a:lnTo>
                    <a:pt x="215" y="89817"/>
                  </a:lnTo>
                  <a:lnTo>
                    <a:pt x="484" y="90140"/>
                  </a:lnTo>
                  <a:lnTo>
                    <a:pt x="807" y="90409"/>
                  </a:lnTo>
                  <a:lnTo>
                    <a:pt x="1183" y="90570"/>
                  </a:lnTo>
                  <a:lnTo>
                    <a:pt x="1614" y="90624"/>
                  </a:lnTo>
                  <a:lnTo>
                    <a:pt x="101597" y="90624"/>
                  </a:lnTo>
                  <a:lnTo>
                    <a:pt x="102027" y="90570"/>
                  </a:lnTo>
                  <a:lnTo>
                    <a:pt x="102403" y="90409"/>
                  </a:lnTo>
                  <a:lnTo>
                    <a:pt x="102726" y="90140"/>
                  </a:lnTo>
                  <a:lnTo>
                    <a:pt x="102995" y="89817"/>
                  </a:lnTo>
                  <a:lnTo>
                    <a:pt x="103156" y="89441"/>
                  </a:lnTo>
                  <a:lnTo>
                    <a:pt x="103210" y="89011"/>
                  </a:lnTo>
                  <a:lnTo>
                    <a:pt x="103156" y="88580"/>
                  </a:lnTo>
                  <a:lnTo>
                    <a:pt x="102995" y="88204"/>
                  </a:lnTo>
                  <a:lnTo>
                    <a:pt x="67767" y="26676"/>
                  </a:lnTo>
                  <a:lnTo>
                    <a:pt x="67606" y="26407"/>
                  </a:lnTo>
                  <a:lnTo>
                    <a:pt x="67337" y="26192"/>
                  </a:lnTo>
                  <a:lnTo>
                    <a:pt x="67068" y="26031"/>
                  </a:lnTo>
                  <a:lnTo>
                    <a:pt x="66799" y="25923"/>
                  </a:lnTo>
                  <a:lnTo>
                    <a:pt x="66476" y="25870"/>
                  </a:lnTo>
                  <a:lnTo>
                    <a:pt x="66207" y="25870"/>
                  </a:lnTo>
                  <a:lnTo>
                    <a:pt x="65884" y="25923"/>
                  </a:lnTo>
                  <a:lnTo>
                    <a:pt x="65562" y="26031"/>
                  </a:lnTo>
                  <a:lnTo>
                    <a:pt x="65293" y="26246"/>
                  </a:lnTo>
                  <a:lnTo>
                    <a:pt x="65078" y="26461"/>
                  </a:lnTo>
                  <a:lnTo>
                    <a:pt x="64916" y="26730"/>
                  </a:lnTo>
                  <a:lnTo>
                    <a:pt x="64809" y="27053"/>
                  </a:lnTo>
                  <a:lnTo>
                    <a:pt x="64755" y="27322"/>
                  </a:lnTo>
                  <a:lnTo>
                    <a:pt x="64755" y="27644"/>
                  </a:lnTo>
                  <a:lnTo>
                    <a:pt x="64863" y="27967"/>
                  </a:lnTo>
                  <a:lnTo>
                    <a:pt x="64970" y="28236"/>
                  </a:lnTo>
                  <a:lnTo>
                    <a:pt x="74006" y="44048"/>
                  </a:lnTo>
                  <a:lnTo>
                    <a:pt x="71048" y="45823"/>
                  </a:lnTo>
                  <a:lnTo>
                    <a:pt x="70779" y="46038"/>
                  </a:lnTo>
                  <a:lnTo>
                    <a:pt x="70564" y="46253"/>
                  </a:lnTo>
                  <a:lnTo>
                    <a:pt x="70402" y="46522"/>
                  </a:lnTo>
                  <a:lnTo>
                    <a:pt x="70295" y="46791"/>
                  </a:lnTo>
                  <a:lnTo>
                    <a:pt x="70295" y="47114"/>
                  </a:lnTo>
                  <a:lnTo>
                    <a:pt x="70295" y="47436"/>
                  </a:lnTo>
                  <a:lnTo>
                    <a:pt x="70348" y="47759"/>
                  </a:lnTo>
                  <a:lnTo>
                    <a:pt x="70510" y="48028"/>
                  </a:lnTo>
                  <a:lnTo>
                    <a:pt x="70779" y="48351"/>
                  </a:lnTo>
                  <a:lnTo>
                    <a:pt x="71101" y="48620"/>
                  </a:lnTo>
                  <a:lnTo>
                    <a:pt x="71478" y="48781"/>
                  </a:lnTo>
                  <a:lnTo>
                    <a:pt x="71908" y="48835"/>
                  </a:lnTo>
                  <a:lnTo>
                    <a:pt x="72285" y="48781"/>
                  </a:lnTo>
                  <a:lnTo>
                    <a:pt x="72715" y="48620"/>
                  </a:lnTo>
                  <a:lnTo>
                    <a:pt x="75619" y="46845"/>
                  </a:lnTo>
                  <a:lnTo>
                    <a:pt x="90356" y="72607"/>
                  </a:lnTo>
                  <a:lnTo>
                    <a:pt x="89442" y="73252"/>
                  </a:lnTo>
                  <a:lnTo>
                    <a:pt x="88581" y="73951"/>
                  </a:lnTo>
                  <a:lnTo>
                    <a:pt x="87774" y="74704"/>
                  </a:lnTo>
                  <a:lnTo>
                    <a:pt x="86967" y="75511"/>
                  </a:lnTo>
                  <a:lnTo>
                    <a:pt x="86268" y="76318"/>
                  </a:lnTo>
                  <a:lnTo>
                    <a:pt x="85569" y="77178"/>
                  </a:lnTo>
                  <a:lnTo>
                    <a:pt x="84978" y="78093"/>
                  </a:lnTo>
                  <a:lnTo>
                    <a:pt x="84386" y="79007"/>
                  </a:lnTo>
                  <a:lnTo>
                    <a:pt x="83848" y="79975"/>
                  </a:lnTo>
                  <a:lnTo>
                    <a:pt x="83364" y="80997"/>
                  </a:lnTo>
                  <a:lnTo>
                    <a:pt x="82988" y="82019"/>
                  </a:lnTo>
                  <a:lnTo>
                    <a:pt x="82611" y="83041"/>
                  </a:lnTo>
                  <a:lnTo>
                    <a:pt x="82288" y="84116"/>
                  </a:lnTo>
                  <a:lnTo>
                    <a:pt x="82073" y="85192"/>
                  </a:lnTo>
                  <a:lnTo>
                    <a:pt x="81858" y="86268"/>
                  </a:lnTo>
                  <a:lnTo>
                    <a:pt x="81751" y="87397"/>
                  </a:lnTo>
                  <a:lnTo>
                    <a:pt x="63195" y="87397"/>
                  </a:lnTo>
                  <a:lnTo>
                    <a:pt x="63195" y="79007"/>
                  </a:lnTo>
                  <a:lnTo>
                    <a:pt x="63195" y="78684"/>
                  </a:lnTo>
                  <a:lnTo>
                    <a:pt x="63088" y="78362"/>
                  </a:lnTo>
                  <a:lnTo>
                    <a:pt x="62926" y="78093"/>
                  </a:lnTo>
                  <a:lnTo>
                    <a:pt x="62765" y="77878"/>
                  </a:lnTo>
                  <a:lnTo>
                    <a:pt x="62496" y="77662"/>
                  </a:lnTo>
                  <a:lnTo>
                    <a:pt x="62227" y="77501"/>
                  </a:lnTo>
                  <a:lnTo>
                    <a:pt x="61905" y="77393"/>
                  </a:lnTo>
                  <a:lnTo>
                    <a:pt x="53192" y="77393"/>
                  </a:lnTo>
                  <a:lnTo>
                    <a:pt x="53192" y="60183"/>
                  </a:lnTo>
                  <a:lnTo>
                    <a:pt x="53837" y="59807"/>
                  </a:lnTo>
                  <a:lnTo>
                    <a:pt x="54106" y="59591"/>
                  </a:lnTo>
                  <a:lnTo>
                    <a:pt x="54321" y="59376"/>
                  </a:lnTo>
                  <a:lnTo>
                    <a:pt x="54482" y="59107"/>
                  </a:lnTo>
                  <a:lnTo>
                    <a:pt x="54590" y="58838"/>
                  </a:lnTo>
                  <a:lnTo>
                    <a:pt x="54644" y="58516"/>
                  </a:lnTo>
                  <a:lnTo>
                    <a:pt x="54644" y="58193"/>
                  </a:lnTo>
                  <a:lnTo>
                    <a:pt x="54536" y="57870"/>
                  </a:lnTo>
                  <a:lnTo>
                    <a:pt x="54429" y="57601"/>
                  </a:lnTo>
                  <a:lnTo>
                    <a:pt x="54160" y="57279"/>
                  </a:lnTo>
                  <a:lnTo>
                    <a:pt x="53891" y="57064"/>
                  </a:lnTo>
                  <a:lnTo>
                    <a:pt x="53568" y="56902"/>
                  </a:lnTo>
                  <a:lnTo>
                    <a:pt x="53192" y="56848"/>
                  </a:lnTo>
                  <a:lnTo>
                    <a:pt x="53192" y="7691"/>
                  </a:lnTo>
                  <a:lnTo>
                    <a:pt x="61259" y="21728"/>
                  </a:lnTo>
                  <a:lnTo>
                    <a:pt x="61474" y="22051"/>
                  </a:lnTo>
                  <a:lnTo>
                    <a:pt x="61851" y="22320"/>
                  </a:lnTo>
                  <a:lnTo>
                    <a:pt x="62227" y="22481"/>
                  </a:lnTo>
                  <a:lnTo>
                    <a:pt x="62657" y="22535"/>
                  </a:lnTo>
                  <a:lnTo>
                    <a:pt x="63034" y="22481"/>
                  </a:lnTo>
                  <a:lnTo>
                    <a:pt x="63410" y="22320"/>
                  </a:lnTo>
                  <a:lnTo>
                    <a:pt x="63679" y="22105"/>
                  </a:lnTo>
                  <a:lnTo>
                    <a:pt x="63895" y="21890"/>
                  </a:lnTo>
                  <a:lnTo>
                    <a:pt x="64056" y="21621"/>
                  </a:lnTo>
                  <a:lnTo>
                    <a:pt x="64217" y="21352"/>
                  </a:lnTo>
                  <a:lnTo>
                    <a:pt x="64217" y="21029"/>
                  </a:lnTo>
                  <a:lnTo>
                    <a:pt x="64217" y="20706"/>
                  </a:lnTo>
                  <a:lnTo>
                    <a:pt x="64163" y="20437"/>
                  </a:lnTo>
                  <a:lnTo>
                    <a:pt x="64056" y="20115"/>
                  </a:lnTo>
                  <a:lnTo>
                    <a:pt x="52977" y="807"/>
                  </a:lnTo>
                  <a:lnTo>
                    <a:pt x="52761" y="484"/>
                  </a:lnTo>
                  <a:lnTo>
                    <a:pt x="52439" y="215"/>
                  </a:lnTo>
                  <a:lnTo>
                    <a:pt x="52008" y="54"/>
                  </a:lnTo>
                  <a:lnTo>
                    <a:pt x="515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50;p40">
              <a:extLst>
                <a:ext uri="{FF2B5EF4-FFF2-40B4-BE49-F238E27FC236}">
                  <a16:creationId xmlns:a16="http://schemas.microsoft.com/office/drawing/2014/main" id="{C5348B29-C640-2F58-DD96-3CDF4E42A1DF}"/>
                </a:ext>
              </a:extLst>
            </p:cNvPr>
            <p:cNvSpPr/>
            <p:nvPr/>
          </p:nvSpPr>
          <p:spPr>
            <a:xfrm>
              <a:off x="5963325" y="3802025"/>
              <a:ext cx="256850" cy="431650"/>
            </a:xfrm>
            <a:custGeom>
              <a:avLst/>
              <a:gdLst/>
              <a:ahLst/>
              <a:cxnLst/>
              <a:rect l="l" t="t" r="r" b="b"/>
              <a:pathLst>
                <a:path w="10274" h="17266" extrusionOk="0">
                  <a:moveTo>
                    <a:pt x="5540" y="3228"/>
                  </a:moveTo>
                  <a:lnTo>
                    <a:pt x="5863" y="3335"/>
                  </a:lnTo>
                  <a:lnTo>
                    <a:pt x="6186" y="3551"/>
                  </a:lnTo>
                  <a:lnTo>
                    <a:pt x="6455" y="3766"/>
                  </a:lnTo>
                  <a:lnTo>
                    <a:pt x="6724" y="4035"/>
                  </a:lnTo>
                  <a:lnTo>
                    <a:pt x="6885" y="4357"/>
                  </a:lnTo>
                  <a:lnTo>
                    <a:pt x="6993" y="4734"/>
                  </a:lnTo>
                  <a:lnTo>
                    <a:pt x="7046" y="5110"/>
                  </a:lnTo>
                  <a:lnTo>
                    <a:pt x="7046" y="6993"/>
                  </a:lnTo>
                  <a:lnTo>
                    <a:pt x="3228" y="6993"/>
                  </a:lnTo>
                  <a:lnTo>
                    <a:pt x="3228" y="5110"/>
                  </a:lnTo>
                  <a:lnTo>
                    <a:pt x="3282" y="4734"/>
                  </a:lnTo>
                  <a:lnTo>
                    <a:pt x="3389" y="4357"/>
                  </a:lnTo>
                  <a:lnTo>
                    <a:pt x="3550" y="4035"/>
                  </a:lnTo>
                  <a:lnTo>
                    <a:pt x="3766" y="3766"/>
                  </a:lnTo>
                  <a:lnTo>
                    <a:pt x="4088" y="3551"/>
                  </a:lnTo>
                  <a:lnTo>
                    <a:pt x="4411" y="3335"/>
                  </a:lnTo>
                  <a:lnTo>
                    <a:pt x="4734" y="3228"/>
                  </a:lnTo>
                  <a:close/>
                  <a:moveTo>
                    <a:pt x="4626" y="1"/>
                  </a:moveTo>
                  <a:lnTo>
                    <a:pt x="4088" y="109"/>
                  </a:lnTo>
                  <a:lnTo>
                    <a:pt x="3604" y="216"/>
                  </a:lnTo>
                  <a:lnTo>
                    <a:pt x="3120" y="377"/>
                  </a:lnTo>
                  <a:lnTo>
                    <a:pt x="2690" y="593"/>
                  </a:lnTo>
                  <a:lnTo>
                    <a:pt x="2260" y="861"/>
                  </a:lnTo>
                  <a:lnTo>
                    <a:pt x="1883" y="1130"/>
                  </a:lnTo>
                  <a:lnTo>
                    <a:pt x="1507" y="1507"/>
                  </a:lnTo>
                  <a:lnTo>
                    <a:pt x="1184" y="1830"/>
                  </a:lnTo>
                  <a:lnTo>
                    <a:pt x="861" y="2260"/>
                  </a:lnTo>
                  <a:lnTo>
                    <a:pt x="646" y="2690"/>
                  </a:lnTo>
                  <a:lnTo>
                    <a:pt x="431" y="3120"/>
                  </a:lnTo>
                  <a:lnTo>
                    <a:pt x="216" y="3604"/>
                  </a:lnTo>
                  <a:lnTo>
                    <a:pt x="108" y="4088"/>
                  </a:lnTo>
                  <a:lnTo>
                    <a:pt x="55" y="4572"/>
                  </a:lnTo>
                  <a:lnTo>
                    <a:pt x="1" y="5110"/>
                  </a:lnTo>
                  <a:lnTo>
                    <a:pt x="1" y="15652"/>
                  </a:lnTo>
                  <a:lnTo>
                    <a:pt x="55" y="15974"/>
                  </a:lnTo>
                  <a:lnTo>
                    <a:pt x="108" y="16297"/>
                  </a:lnTo>
                  <a:lnTo>
                    <a:pt x="270" y="16566"/>
                  </a:lnTo>
                  <a:lnTo>
                    <a:pt x="485" y="16835"/>
                  </a:lnTo>
                  <a:lnTo>
                    <a:pt x="700" y="16996"/>
                  </a:lnTo>
                  <a:lnTo>
                    <a:pt x="969" y="17158"/>
                  </a:lnTo>
                  <a:lnTo>
                    <a:pt x="1292" y="17265"/>
                  </a:lnTo>
                  <a:lnTo>
                    <a:pt x="1937" y="17265"/>
                  </a:lnTo>
                  <a:lnTo>
                    <a:pt x="2260" y="17158"/>
                  </a:lnTo>
                  <a:lnTo>
                    <a:pt x="2529" y="16996"/>
                  </a:lnTo>
                  <a:lnTo>
                    <a:pt x="2744" y="16835"/>
                  </a:lnTo>
                  <a:lnTo>
                    <a:pt x="2959" y="16566"/>
                  </a:lnTo>
                  <a:lnTo>
                    <a:pt x="3120" y="16297"/>
                  </a:lnTo>
                  <a:lnTo>
                    <a:pt x="3174" y="15974"/>
                  </a:lnTo>
                  <a:lnTo>
                    <a:pt x="3228" y="15652"/>
                  </a:lnTo>
                  <a:lnTo>
                    <a:pt x="3228" y="10220"/>
                  </a:lnTo>
                  <a:lnTo>
                    <a:pt x="7046" y="10220"/>
                  </a:lnTo>
                  <a:lnTo>
                    <a:pt x="7046" y="15652"/>
                  </a:lnTo>
                  <a:lnTo>
                    <a:pt x="7046" y="15974"/>
                  </a:lnTo>
                  <a:lnTo>
                    <a:pt x="7154" y="16297"/>
                  </a:lnTo>
                  <a:lnTo>
                    <a:pt x="7315" y="16566"/>
                  </a:lnTo>
                  <a:lnTo>
                    <a:pt x="7530" y="16835"/>
                  </a:lnTo>
                  <a:lnTo>
                    <a:pt x="7746" y="16996"/>
                  </a:lnTo>
                  <a:lnTo>
                    <a:pt x="8014" y="17158"/>
                  </a:lnTo>
                  <a:lnTo>
                    <a:pt x="8337" y="17265"/>
                  </a:lnTo>
                  <a:lnTo>
                    <a:pt x="8983" y="17265"/>
                  </a:lnTo>
                  <a:lnTo>
                    <a:pt x="9305" y="17158"/>
                  </a:lnTo>
                  <a:lnTo>
                    <a:pt x="9574" y="16996"/>
                  </a:lnTo>
                  <a:lnTo>
                    <a:pt x="9789" y="16835"/>
                  </a:lnTo>
                  <a:lnTo>
                    <a:pt x="10004" y="16566"/>
                  </a:lnTo>
                  <a:lnTo>
                    <a:pt x="10112" y="16297"/>
                  </a:lnTo>
                  <a:lnTo>
                    <a:pt x="10220" y="15974"/>
                  </a:lnTo>
                  <a:lnTo>
                    <a:pt x="10273" y="15652"/>
                  </a:lnTo>
                  <a:lnTo>
                    <a:pt x="10273" y="5110"/>
                  </a:lnTo>
                  <a:lnTo>
                    <a:pt x="10220" y="4572"/>
                  </a:lnTo>
                  <a:lnTo>
                    <a:pt x="10166" y="4088"/>
                  </a:lnTo>
                  <a:lnTo>
                    <a:pt x="10058" y="3604"/>
                  </a:lnTo>
                  <a:lnTo>
                    <a:pt x="9843" y="3120"/>
                  </a:lnTo>
                  <a:lnTo>
                    <a:pt x="9628" y="2690"/>
                  </a:lnTo>
                  <a:lnTo>
                    <a:pt x="9413" y="2260"/>
                  </a:lnTo>
                  <a:lnTo>
                    <a:pt x="9090" y="1830"/>
                  </a:lnTo>
                  <a:lnTo>
                    <a:pt x="8767" y="1507"/>
                  </a:lnTo>
                  <a:lnTo>
                    <a:pt x="8391" y="1130"/>
                  </a:lnTo>
                  <a:lnTo>
                    <a:pt x="8014" y="861"/>
                  </a:lnTo>
                  <a:lnTo>
                    <a:pt x="7584" y="593"/>
                  </a:lnTo>
                  <a:lnTo>
                    <a:pt x="7154" y="377"/>
                  </a:lnTo>
                  <a:lnTo>
                    <a:pt x="6670" y="216"/>
                  </a:lnTo>
                  <a:lnTo>
                    <a:pt x="6186" y="109"/>
                  </a:lnTo>
                  <a:lnTo>
                    <a:pt x="56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1;p40">
              <a:extLst>
                <a:ext uri="{FF2B5EF4-FFF2-40B4-BE49-F238E27FC236}">
                  <a16:creationId xmlns:a16="http://schemas.microsoft.com/office/drawing/2014/main" id="{5D2D97FB-9EA1-A46A-F04E-D8311C85F7CB}"/>
                </a:ext>
              </a:extLst>
            </p:cNvPr>
            <p:cNvSpPr/>
            <p:nvPr/>
          </p:nvSpPr>
          <p:spPr>
            <a:xfrm>
              <a:off x="5051700" y="2099800"/>
              <a:ext cx="256850" cy="432975"/>
            </a:xfrm>
            <a:custGeom>
              <a:avLst/>
              <a:gdLst/>
              <a:ahLst/>
              <a:cxnLst/>
              <a:rect l="l" t="t" r="r" b="b"/>
              <a:pathLst>
                <a:path w="10274" h="17319" extrusionOk="0">
                  <a:moveTo>
                    <a:pt x="5110" y="3228"/>
                  </a:moveTo>
                  <a:lnTo>
                    <a:pt x="5487" y="3282"/>
                  </a:lnTo>
                  <a:lnTo>
                    <a:pt x="5863" y="3389"/>
                  </a:lnTo>
                  <a:lnTo>
                    <a:pt x="6186" y="3551"/>
                  </a:lnTo>
                  <a:lnTo>
                    <a:pt x="6455" y="3766"/>
                  </a:lnTo>
                  <a:lnTo>
                    <a:pt x="6724" y="4088"/>
                  </a:lnTo>
                  <a:lnTo>
                    <a:pt x="6885" y="4411"/>
                  </a:lnTo>
                  <a:lnTo>
                    <a:pt x="6993" y="4734"/>
                  </a:lnTo>
                  <a:lnTo>
                    <a:pt x="7046" y="5110"/>
                  </a:lnTo>
                  <a:lnTo>
                    <a:pt x="6993" y="5541"/>
                  </a:lnTo>
                  <a:lnTo>
                    <a:pt x="6885" y="5863"/>
                  </a:lnTo>
                  <a:lnTo>
                    <a:pt x="6724" y="6186"/>
                  </a:lnTo>
                  <a:lnTo>
                    <a:pt x="6455" y="6455"/>
                  </a:lnTo>
                  <a:lnTo>
                    <a:pt x="6186" y="6724"/>
                  </a:lnTo>
                  <a:lnTo>
                    <a:pt x="5863" y="6885"/>
                  </a:lnTo>
                  <a:lnTo>
                    <a:pt x="5487" y="6993"/>
                  </a:lnTo>
                  <a:lnTo>
                    <a:pt x="5110" y="7046"/>
                  </a:lnTo>
                  <a:lnTo>
                    <a:pt x="3228" y="7046"/>
                  </a:lnTo>
                  <a:lnTo>
                    <a:pt x="3228" y="3228"/>
                  </a:lnTo>
                  <a:close/>
                  <a:moveTo>
                    <a:pt x="5110" y="10273"/>
                  </a:moveTo>
                  <a:lnTo>
                    <a:pt x="5487" y="10327"/>
                  </a:lnTo>
                  <a:lnTo>
                    <a:pt x="5863" y="10435"/>
                  </a:lnTo>
                  <a:lnTo>
                    <a:pt x="6186" y="10596"/>
                  </a:lnTo>
                  <a:lnTo>
                    <a:pt x="6455" y="10811"/>
                  </a:lnTo>
                  <a:lnTo>
                    <a:pt x="6724" y="11080"/>
                  </a:lnTo>
                  <a:lnTo>
                    <a:pt x="6885" y="11403"/>
                  </a:lnTo>
                  <a:lnTo>
                    <a:pt x="6993" y="11779"/>
                  </a:lnTo>
                  <a:lnTo>
                    <a:pt x="7046" y="12156"/>
                  </a:lnTo>
                  <a:lnTo>
                    <a:pt x="6993" y="12532"/>
                  </a:lnTo>
                  <a:lnTo>
                    <a:pt x="6885" y="12909"/>
                  </a:lnTo>
                  <a:lnTo>
                    <a:pt x="6724" y="13231"/>
                  </a:lnTo>
                  <a:lnTo>
                    <a:pt x="6455" y="13500"/>
                  </a:lnTo>
                  <a:lnTo>
                    <a:pt x="6186" y="13769"/>
                  </a:lnTo>
                  <a:lnTo>
                    <a:pt x="5863" y="13931"/>
                  </a:lnTo>
                  <a:lnTo>
                    <a:pt x="5487" y="14038"/>
                  </a:lnTo>
                  <a:lnTo>
                    <a:pt x="5110" y="14092"/>
                  </a:lnTo>
                  <a:lnTo>
                    <a:pt x="3228" y="14092"/>
                  </a:lnTo>
                  <a:lnTo>
                    <a:pt x="3228" y="10273"/>
                  </a:lnTo>
                  <a:close/>
                  <a:moveTo>
                    <a:pt x="1614" y="1"/>
                  </a:moveTo>
                  <a:lnTo>
                    <a:pt x="1292" y="55"/>
                  </a:lnTo>
                  <a:lnTo>
                    <a:pt x="969" y="108"/>
                  </a:lnTo>
                  <a:lnTo>
                    <a:pt x="700" y="270"/>
                  </a:lnTo>
                  <a:lnTo>
                    <a:pt x="485" y="485"/>
                  </a:lnTo>
                  <a:lnTo>
                    <a:pt x="270" y="700"/>
                  </a:lnTo>
                  <a:lnTo>
                    <a:pt x="108" y="969"/>
                  </a:lnTo>
                  <a:lnTo>
                    <a:pt x="55" y="1292"/>
                  </a:lnTo>
                  <a:lnTo>
                    <a:pt x="1" y="1614"/>
                  </a:lnTo>
                  <a:lnTo>
                    <a:pt x="1" y="15705"/>
                  </a:lnTo>
                  <a:lnTo>
                    <a:pt x="55" y="16028"/>
                  </a:lnTo>
                  <a:lnTo>
                    <a:pt x="108" y="16297"/>
                  </a:lnTo>
                  <a:lnTo>
                    <a:pt x="270" y="16566"/>
                  </a:lnTo>
                  <a:lnTo>
                    <a:pt x="485" y="16835"/>
                  </a:lnTo>
                  <a:lnTo>
                    <a:pt x="700" y="16996"/>
                  </a:lnTo>
                  <a:lnTo>
                    <a:pt x="969" y="17158"/>
                  </a:lnTo>
                  <a:lnTo>
                    <a:pt x="1292" y="17265"/>
                  </a:lnTo>
                  <a:lnTo>
                    <a:pt x="1614" y="17319"/>
                  </a:lnTo>
                  <a:lnTo>
                    <a:pt x="5110" y="17319"/>
                  </a:lnTo>
                  <a:lnTo>
                    <a:pt x="5648" y="17265"/>
                  </a:lnTo>
                  <a:lnTo>
                    <a:pt x="6186" y="17211"/>
                  </a:lnTo>
                  <a:lnTo>
                    <a:pt x="6670" y="17050"/>
                  </a:lnTo>
                  <a:lnTo>
                    <a:pt x="7100" y="16889"/>
                  </a:lnTo>
                  <a:lnTo>
                    <a:pt x="7584" y="16674"/>
                  </a:lnTo>
                  <a:lnTo>
                    <a:pt x="8014" y="16405"/>
                  </a:lnTo>
                  <a:lnTo>
                    <a:pt x="8391" y="16136"/>
                  </a:lnTo>
                  <a:lnTo>
                    <a:pt x="8767" y="15813"/>
                  </a:lnTo>
                  <a:lnTo>
                    <a:pt x="9090" y="15437"/>
                  </a:lnTo>
                  <a:lnTo>
                    <a:pt x="9359" y="15060"/>
                  </a:lnTo>
                  <a:lnTo>
                    <a:pt x="9628" y="14630"/>
                  </a:lnTo>
                  <a:lnTo>
                    <a:pt x="9843" y="14146"/>
                  </a:lnTo>
                  <a:lnTo>
                    <a:pt x="10004" y="13716"/>
                  </a:lnTo>
                  <a:lnTo>
                    <a:pt x="10166" y="13178"/>
                  </a:lnTo>
                  <a:lnTo>
                    <a:pt x="10220" y="12694"/>
                  </a:lnTo>
                  <a:lnTo>
                    <a:pt x="10273" y="12156"/>
                  </a:lnTo>
                  <a:lnTo>
                    <a:pt x="10220" y="11672"/>
                  </a:lnTo>
                  <a:lnTo>
                    <a:pt x="10166" y="11188"/>
                  </a:lnTo>
                  <a:lnTo>
                    <a:pt x="10058" y="10704"/>
                  </a:lnTo>
                  <a:lnTo>
                    <a:pt x="9897" y="10220"/>
                  </a:lnTo>
                  <a:lnTo>
                    <a:pt x="9682" y="9789"/>
                  </a:lnTo>
                  <a:lnTo>
                    <a:pt x="9467" y="9413"/>
                  </a:lnTo>
                  <a:lnTo>
                    <a:pt x="9144" y="8983"/>
                  </a:lnTo>
                  <a:lnTo>
                    <a:pt x="8875" y="8660"/>
                  </a:lnTo>
                  <a:lnTo>
                    <a:pt x="9144" y="8283"/>
                  </a:lnTo>
                  <a:lnTo>
                    <a:pt x="9467" y="7907"/>
                  </a:lnTo>
                  <a:lnTo>
                    <a:pt x="9682" y="7477"/>
                  </a:lnTo>
                  <a:lnTo>
                    <a:pt x="9897" y="7046"/>
                  </a:lnTo>
                  <a:lnTo>
                    <a:pt x="10058" y="6616"/>
                  </a:lnTo>
                  <a:lnTo>
                    <a:pt x="10166" y="6132"/>
                  </a:lnTo>
                  <a:lnTo>
                    <a:pt x="10220" y="5648"/>
                  </a:lnTo>
                  <a:lnTo>
                    <a:pt x="10273" y="5110"/>
                  </a:lnTo>
                  <a:lnTo>
                    <a:pt x="10220" y="4626"/>
                  </a:lnTo>
                  <a:lnTo>
                    <a:pt x="10166" y="4088"/>
                  </a:lnTo>
                  <a:lnTo>
                    <a:pt x="10004" y="3604"/>
                  </a:lnTo>
                  <a:lnTo>
                    <a:pt x="9843" y="3120"/>
                  </a:lnTo>
                  <a:lnTo>
                    <a:pt x="9628" y="2690"/>
                  </a:lnTo>
                  <a:lnTo>
                    <a:pt x="9359" y="2260"/>
                  </a:lnTo>
                  <a:lnTo>
                    <a:pt x="9090" y="1883"/>
                  </a:lnTo>
                  <a:lnTo>
                    <a:pt x="8767" y="1507"/>
                  </a:lnTo>
                  <a:lnTo>
                    <a:pt x="8391" y="1184"/>
                  </a:lnTo>
                  <a:lnTo>
                    <a:pt x="8014" y="861"/>
                  </a:lnTo>
                  <a:lnTo>
                    <a:pt x="7584" y="646"/>
                  </a:lnTo>
                  <a:lnTo>
                    <a:pt x="7100" y="431"/>
                  </a:lnTo>
                  <a:lnTo>
                    <a:pt x="6670" y="216"/>
                  </a:lnTo>
                  <a:lnTo>
                    <a:pt x="6186" y="108"/>
                  </a:lnTo>
                  <a:lnTo>
                    <a:pt x="5648" y="55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2;p40">
              <a:extLst>
                <a:ext uri="{FF2B5EF4-FFF2-40B4-BE49-F238E27FC236}">
                  <a16:creationId xmlns:a16="http://schemas.microsoft.com/office/drawing/2014/main" id="{BDA1F5B3-445B-ECC1-EF6E-25B11349F15E}"/>
                </a:ext>
              </a:extLst>
            </p:cNvPr>
            <p:cNvSpPr/>
            <p:nvPr/>
          </p:nvSpPr>
          <p:spPr>
            <a:xfrm>
              <a:off x="6874950" y="2099800"/>
              <a:ext cx="256850" cy="432975"/>
            </a:xfrm>
            <a:custGeom>
              <a:avLst/>
              <a:gdLst/>
              <a:ahLst/>
              <a:cxnLst/>
              <a:rect l="l" t="t" r="r" b="b"/>
              <a:pathLst>
                <a:path w="10274" h="17319" extrusionOk="0">
                  <a:moveTo>
                    <a:pt x="5164" y="1"/>
                  </a:moveTo>
                  <a:lnTo>
                    <a:pt x="4626" y="55"/>
                  </a:lnTo>
                  <a:lnTo>
                    <a:pt x="4088" y="108"/>
                  </a:lnTo>
                  <a:lnTo>
                    <a:pt x="3604" y="216"/>
                  </a:lnTo>
                  <a:lnTo>
                    <a:pt x="3120" y="431"/>
                  </a:lnTo>
                  <a:lnTo>
                    <a:pt x="2690" y="646"/>
                  </a:lnTo>
                  <a:lnTo>
                    <a:pt x="2260" y="861"/>
                  </a:lnTo>
                  <a:lnTo>
                    <a:pt x="1883" y="1184"/>
                  </a:lnTo>
                  <a:lnTo>
                    <a:pt x="1507" y="1507"/>
                  </a:lnTo>
                  <a:lnTo>
                    <a:pt x="1184" y="1883"/>
                  </a:lnTo>
                  <a:lnTo>
                    <a:pt x="861" y="2260"/>
                  </a:lnTo>
                  <a:lnTo>
                    <a:pt x="646" y="2690"/>
                  </a:lnTo>
                  <a:lnTo>
                    <a:pt x="431" y="3120"/>
                  </a:lnTo>
                  <a:lnTo>
                    <a:pt x="216" y="3604"/>
                  </a:lnTo>
                  <a:lnTo>
                    <a:pt x="108" y="4088"/>
                  </a:lnTo>
                  <a:lnTo>
                    <a:pt x="55" y="4626"/>
                  </a:lnTo>
                  <a:lnTo>
                    <a:pt x="1" y="5110"/>
                  </a:lnTo>
                  <a:lnTo>
                    <a:pt x="1" y="12156"/>
                  </a:lnTo>
                  <a:lnTo>
                    <a:pt x="55" y="12694"/>
                  </a:lnTo>
                  <a:lnTo>
                    <a:pt x="108" y="13178"/>
                  </a:lnTo>
                  <a:lnTo>
                    <a:pt x="216" y="13716"/>
                  </a:lnTo>
                  <a:lnTo>
                    <a:pt x="431" y="14146"/>
                  </a:lnTo>
                  <a:lnTo>
                    <a:pt x="646" y="14630"/>
                  </a:lnTo>
                  <a:lnTo>
                    <a:pt x="861" y="15060"/>
                  </a:lnTo>
                  <a:lnTo>
                    <a:pt x="1184" y="15437"/>
                  </a:lnTo>
                  <a:lnTo>
                    <a:pt x="1507" y="15813"/>
                  </a:lnTo>
                  <a:lnTo>
                    <a:pt x="1883" y="16136"/>
                  </a:lnTo>
                  <a:lnTo>
                    <a:pt x="2260" y="16405"/>
                  </a:lnTo>
                  <a:lnTo>
                    <a:pt x="2690" y="16674"/>
                  </a:lnTo>
                  <a:lnTo>
                    <a:pt x="3120" y="16889"/>
                  </a:lnTo>
                  <a:lnTo>
                    <a:pt x="3604" y="17050"/>
                  </a:lnTo>
                  <a:lnTo>
                    <a:pt x="4088" y="17211"/>
                  </a:lnTo>
                  <a:lnTo>
                    <a:pt x="4626" y="17265"/>
                  </a:lnTo>
                  <a:lnTo>
                    <a:pt x="5164" y="17319"/>
                  </a:lnTo>
                  <a:lnTo>
                    <a:pt x="5648" y="17265"/>
                  </a:lnTo>
                  <a:lnTo>
                    <a:pt x="6186" y="17211"/>
                  </a:lnTo>
                  <a:lnTo>
                    <a:pt x="6670" y="17050"/>
                  </a:lnTo>
                  <a:lnTo>
                    <a:pt x="7154" y="16889"/>
                  </a:lnTo>
                  <a:lnTo>
                    <a:pt x="7584" y="16674"/>
                  </a:lnTo>
                  <a:lnTo>
                    <a:pt x="8014" y="16405"/>
                  </a:lnTo>
                  <a:lnTo>
                    <a:pt x="8391" y="16136"/>
                  </a:lnTo>
                  <a:lnTo>
                    <a:pt x="8767" y="15813"/>
                  </a:lnTo>
                  <a:lnTo>
                    <a:pt x="9090" y="15437"/>
                  </a:lnTo>
                  <a:lnTo>
                    <a:pt x="9413" y="15060"/>
                  </a:lnTo>
                  <a:lnTo>
                    <a:pt x="9628" y="14630"/>
                  </a:lnTo>
                  <a:lnTo>
                    <a:pt x="9843" y="14146"/>
                  </a:lnTo>
                  <a:lnTo>
                    <a:pt x="10058" y="13716"/>
                  </a:lnTo>
                  <a:lnTo>
                    <a:pt x="10166" y="13178"/>
                  </a:lnTo>
                  <a:lnTo>
                    <a:pt x="10220" y="12694"/>
                  </a:lnTo>
                  <a:lnTo>
                    <a:pt x="10273" y="12156"/>
                  </a:lnTo>
                  <a:lnTo>
                    <a:pt x="10220" y="11833"/>
                  </a:lnTo>
                  <a:lnTo>
                    <a:pt x="10166" y="11564"/>
                  </a:lnTo>
                  <a:lnTo>
                    <a:pt x="10004" y="11241"/>
                  </a:lnTo>
                  <a:lnTo>
                    <a:pt x="9789" y="11026"/>
                  </a:lnTo>
                  <a:lnTo>
                    <a:pt x="9574" y="10811"/>
                  </a:lnTo>
                  <a:lnTo>
                    <a:pt x="9305" y="10704"/>
                  </a:lnTo>
                  <a:lnTo>
                    <a:pt x="8983" y="10596"/>
                  </a:lnTo>
                  <a:lnTo>
                    <a:pt x="8660" y="10542"/>
                  </a:lnTo>
                  <a:lnTo>
                    <a:pt x="8337" y="10596"/>
                  </a:lnTo>
                  <a:lnTo>
                    <a:pt x="8014" y="10704"/>
                  </a:lnTo>
                  <a:lnTo>
                    <a:pt x="7746" y="10811"/>
                  </a:lnTo>
                  <a:lnTo>
                    <a:pt x="7530" y="11026"/>
                  </a:lnTo>
                  <a:lnTo>
                    <a:pt x="7315" y="11241"/>
                  </a:lnTo>
                  <a:lnTo>
                    <a:pt x="7154" y="11564"/>
                  </a:lnTo>
                  <a:lnTo>
                    <a:pt x="7100" y="11833"/>
                  </a:lnTo>
                  <a:lnTo>
                    <a:pt x="7046" y="12156"/>
                  </a:lnTo>
                  <a:lnTo>
                    <a:pt x="6993" y="12532"/>
                  </a:lnTo>
                  <a:lnTo>
                    <a:pt x="6885" y="12909"/>
                  </a:lnTo>
                  <a:lnTo>
                    <a:pt x="6724" y="13231"/>
                  </a:lnTo>
                  <a:lnTo>
                    <a:pt x="6509" y="13500"/>
                  </a:lnTo>
                  <a:lnTo>
                    <a:pt x="6186" y="13769"/>
                  </a:lnTo>
                  <a:lnTo>
                    <a:pt x="5863" y="13931"/>
                  </a:lnTo>
                  <a:lnTo>
                    <a:pt x="5540" y="14038"/>
                  </a:lnTo>
                  <a:lnTo>
                    <a:pt x="5164" y="14092"/>
                  </a:lnTo>
                  <a:lnTo>
                    <a:pt x="4734" y="14038"/>
                  </a:lnTo>
                  <a:lnTo>
                    <a:pt x="4411" y="13931"/>
                  </a:lnTo>
                  <a:lnTo>
                    <a:pt x="4088" y="13769"/>
                  </a:lnTo>
                  <a:lnTo>
                    <a:pt x="3819" y="13500"/>
                  </a:lnTo>
                  <a:lnTo>
                    <a:pt x="3550" y="13231"/>
                  </a:lnTo>
                  <a:lnTo>
                    <a:pt x="3389" y="12909"/>
                  </a:lnTo>
                  <a:lnTo>
                    <a:pt x="3282" y="12532"/>
                  </a:lnTo>
                  <a:lnTo>
                    <a:pt x="3228" y="12156"/>
                  </a:lnTo>
                  <a:lnTo>
                    <a:pt x="3228" y="5110"/>
                  </a:lnTo>
                  <a:lnTo>
                    <a:pt x="3282" y="4734"/>
                  </a:lnTo>
                  <a:lnTo>
                    <a:pt x="3389" y="4411"/>
                  </a:lnTo>
                  <a:lnTo>
                    <a:pt x="3550" y="4088"/>
                  </a:lnTo>
                  <a:lnTo>
                    <a:pt x="3819" y="3766"/>
                  </a:lnTo>
                  <a:lnTo>
                    <a:pt x="4088" y="3551"/>
                  </a:lnTo>
                  <a:lnTo>
                    <a:pt x="4411" y="3389"/>
                  </a:lnTo>
                  <a:lnTo>
                    <a:pt x="4734" y="3282"/>
                  </a:lnTo>
                  <a:lnTo>
                    <a:pt x="5164" y="3228"/>
                  </a:lnTo>
                  <a:lnTo>
                    <a:pt x="5540" y="3282"/>
                  </a:lnTo>
                  <a:lnTo>
                    <a:pt x="5863" y="3389"/>
                  </a:lnTo>
                  <a:lnTo>
                    <a:pt x="6186" y="3551"/>
                  </a:lnTo>
                  <a:lnTo>
                    <a:pt x="6509" y="3766"/>
                  </a:lnTo>
                  <a:lnTo>
                    <a:pt x="6724" y="4088"/>
                  </a:lnTo>
                  <a:lnTo>
                    <a:pt x="6885" y="4411"/>
                  </a:lnTo>
                  <a:lnTo>
                    <a:pt x="6993" y="4734"/>
                  </a:lnTo>
                  <a:lnTo>
                    <a:pt x="7046" y="5110"/>
                  </a:lnTo>
                  <a:lnTo>
                    <a:pt x="7100" y="5433"/>
                  </a:lnTo>
                  <a:lnTo>
                    <a:pt x="7154" y="5756"/>
                  </a:lnTo>
                  <a:lnTo>
                    <a:pt x="7315" y="6025"/>
                  </a:lnTo>
                  <a:lnTo>
                    <a:pt x="7530" y="6293"/>
                  </a:lnTo>
                  <a:lnTo>
                    <a:pt x="7746" y="6455"/>
                  </a:lnTo>
                  <a:lnTo>
                    <a:pt x="8014" y="6616"/>
                  </a:lnTo>
                  <a:lnTo>
                    <a:pt x="8337" y="6724"/>
                  </a:lnTo>
                  <a:lnTo>
                    <a:pt x="8983" y="6724"/>
                  </a:lnTo>
                  <a:lnTo>
                    <a:pt x="9305" y="6616"/>
                  </a:lnTo>
                  <a:lnTo>
                    <a:pt x="9574" y="6455"/>
                  </a:lnTo>
                  <a:lnTo>
                    <a:pt x="9789" y="6293"/>
                  </a:lnTo>
                  <a:lnTo>
                    <a:pt x="10004" y="6025"/>
                  </a:lnTo>
                  <a:lnTo>
                    <a:pt x="10166" y="5756"/>
                  </a:lnTo>
                  <a:lnTo>
                    <a:pt x="10220" y="5433"/>
                  </a:lnTo>
                  <a:lnTo>
                    <a:pt x="10273" y="5110"/>
                  </a:lnTo>
                  <a:lnTo>
                    <a:pt x="10220" y="4626"/>
                  </a:lnTo>
                  <a:lnTo>
                    <a:pt x="10166" y="4088"/>
                  </a:lnTo>
                  <a:lnTo>
                    <a:pt x="10058" y="3604"/>
                  </a:lnTo>
                  <a:lnTo>
                    <a:pt x="9843" y="3120"/>
                  </a:lnTo>
                  <a:lnTo>
                    <a:pt x="9628" y="2690"/>
                  </a:lnTo>
                  <a:lnTo>
                    <a:pt x="9413" y="2260"/>
                  </a:lnTo>
                  <a:lnTo>
                    <a:pt x="9090" y="1883"/>
                  </a:lnTo>
                  <a:lnTo>
                    <a:pt x="8767" y="1507"/>
                  </a:lnTo>
                  <a:lnTo>
                    <a:pt x="8391" y="1184"/>
                  </a:lnTo>
                  <a:lnTo>
                    <a:pt x="8014" y="861"/>
                  </a:lnTo>
                  <a:lnTo>
                    <a:pt x="7584" y="646"/>
                  </a:lnTo>
                  <a:lnTo>
                    <a:pt x="7154" y="431"/>
                  </a:lnTo>
                  <a:lnTo>
                    <a:pt x="6670" y="216"/>
                  </a:lnTo>
                  <a:lnTo>
                    <a:pt x="6186" y="108"/>
                  </a:lnTo>
                  <a:lnTo>
                    <a:pt x="5648" y="55"/>
                  </a:lnTo>
                  <a:lnTo>
                    <a:pt x="51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3;p40">
              <a:extLst>
                <a:ext uri="{FF2B5EF4-FFF2-40B4-BE49-F238E27FC236}">
                  <a16:creationId xmlns:a16="http://schemas.microsoft.com/office/drawing/2014/main" id="{3C2E4A70-32F2-26CD-26CE-D605E84175D2}"/>
                </a:ext>
              </a:extLst>
            </p:cNvPr>
            <p:cNvSpPr/>
            <p:nvPr/>
          </p:nvSpPr>
          <p:spPr>
            <a:xfrm>
              <a:off x="7069925" y="3527750"/>
              <a:ext cx="108925" cy="98175"/>
            </a:xfrm>
            <a:custGeom>
              <a:avLst/>
              <a:gdLst/>
              <a:ahLst/>
              <a:cxnLst/>
              <a:rect l="l" t="t" r="r" b="b"/>
              <a:pathLst>
                <a:path w="4357" h="3927" extrusionOk="0">
                  <a:moveTo>
                    <a:pt x="1237" y="0"/>
                  </a:moveTo>
                  <a:lnTo>
                    <a:pt x="915" y="108"/>
                  </a:lnTo>
                  <a:lnTo>
                    <a:pt x="646" y="269"/>
                  </a:lnTo>
                  <a:lnTo>
                    <a:pt x="431" y="484"/>
                  </a:lnTo>
                  <a:lnTo>
                    <a:pt x="215" y="753"/>
                  </a:lnTo>
                  <a:lnTo>
                    <a:pt x="108" y="1076"/>
                  </a:lnTo>
                  <a:lnTo>
                    <a:pt x="0" y="1345"/>
                  </a:lnTo>
                  <a:lnTo>
                    <a:pt x="0" y="1668"/>
                  </a:lnTo>
                  <a:lnTo>
                    <a:pt x="54" y="1990"/>
                  </a:lnTo>
                  <a:lnTo>
                    <a:pt x="162" y="2259"/>
                  </a:lnTo>
                  <a:lnTo>
                    <a:pt x="323" y="2528"/>
                  </a:lnTo>
                  <a:lnTo>
                    <a:pt x="538" y="2797"/>
                  </a:lnTo>
                  <a:lnTo>
                    <a:pt x="807" y="2958"/>
                  </a:lnTo>
                  <a:lnTo>
                    <a:pt x="1937" y="3657"/>
                  </a:lnTo>
                  <a:lnTo>
                    <a:pt x="2367" y="3873"/>
                  </a:lnTo>
                  <a:lnTo>
                    <a:pt x="2743" y="3926"/>
                  </a:lnTo>
                  <a:lnTo>
                    <a:pt x="3174" y="3873"/>
                  </a:lnTo>
                  <a:lnTo>
                    <a:pt x="3550" y="3711"/>
                  </a:lnTo>
                  <a:lnTo>
                    <a:pt x="3873" y="3442"/>
                  </a:lnTo>
                  <a:lnTo>
                    <a:pt x="4142" y="3120"/>
                  </a:lnTo>
                  <a:lnTo>
                    <a:pt x="4303" y="2797"/>
                  </a:lnTo>
                  <a:lnTo>
                    <a:pt x="4357" y="2528"/>
                  </a:lnTo>
                  <a:lnTo>
                    <a:pt x="4357" y="2205"/>
                  </a:lnTo>
                  <a:lnTo>
                    <a:pt x="4303" y="1883"/>
                  </a:lnTo>
                  <a:lnTo>
                    <a:pt x="4195" y="1614"/>
                  </a:lnTo>
                  <a:lnTo>
                    <a:pt x="4088" y="1345"/>
                  </a:lnTo>
                  <a:lnTo>
                    <a:pt x="3873" y="1076"/>
                  </a:lnTo>
                  <a:lnTo>
                    <a:pt x="3604" y="915"/>
                  </a:lnTo>
                  <a:lnTo>
                    <a:pt x="2421" y="215"/>
                  </a:lnTo>
                  <a:lnTo>
                    <a:pt x="2152" y="54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4;p40">
              <a:extLst>
                <a:ext uri="{FF2B5EF4-FFF2-40B4-BE49-F238E27FC236}">
                  <a16:creationId xmlns:a16="http://schemas.microsoft.com/office/drawing/2014/main" id="{6877CED6-EF74-3F8A-5C61-8CD085731FE8}"/>
                </a:ext>
              </a:extLst>
            </p:cNvPr>
            <p:cNvSpPr/>
            <p:nvPr/>
          </p:nvSpPr>
          <p:spPr>
            <a:xfrm>
              <a:off x="6718975" y="3318000"/>
              <a:ext cx="135825" cy="114300"/>
            </a:xfrm>
            <a:custGeom>
              <a:avLst/>
              <a:gdLst/>
              <a:ahLst/>
              <a:cxnLst/>
              <a:rect l="l" t="t" r="r" b="b"/>
              <a:pathLst>
                <a:path w="5433" h="4572" extrusionOk="0">
                  <a:moveTo>
                    <a:pt x="1507" y="0"/>
                  </a:moveTo>
                  <a:lnTo>
                    <a:pt x="1184" y="54"/>
                  </a:lnTo>
                  <a:lnTo>
                    <a:pt x="915" y="161"/>
                  </a:lnTo>
                  <a:lnTo>
                    <a:pt x="646" y="323"/>
                  </a:lnTo>
                  <a:lnTo>
                    <a:pt x="377" y="538"/>
                  </a:lnTo>
                  <a:lnTo>
                    <a:pt x="216" y="807"/>
                  </a:lnTo>
                  <a:lnTo>
                    <a:pt x="55" y="1076"/>
                  </a:lnTo>
                  <a:lnTo>
                    <a:pt x="1" y="1398"/>
                  </a:lnTo>
                  <a:lnTo>
                    <a:pt x="1" y="1721"/>
                  </a:lnTo>
                  <a:lnTo>
                    <a:pt x="55" y="1990"/>
                  </a:lnTo>
                  <a:lnTo>
                    <a:pt x="108" y="2313"/>
                  </a:lnTo>
                  <a:lnTo>
                    <a:pt x="270" y="2582"/>
                  </a:lnTo>
                  <a:lnTo>
                    <a:pt x="485" y="2797"/>
                  </a:lnTo>
                  <a:lnTo>
                    <a:pt x="754" y="3012"/>
                  </a:lnTo>
                  <a:lnTo>
                    <a:pt x="3013" y="4303"/>
                  </a:lnTo>
                  <a:lnTo>
                    <a:pt x="3389" y="4518"/>
                  </a:lnTo>
                  <a:lnTo>
                    <a:pt x="3820" y="4572"/>
                  </a:lnTo>
                  <a:lnTo>
                    <a:pt x="4196" y="4518"/>
                  </a:lnTo>
                  <a:lnTo>
                    <a:pt x="4572" y="4357"/>
                  </a:lnTo>
                  <a:lnTo>
                    <a:pt x="4949" y="4088"/>
                  </a:lnTo>
                  <a:lnTo>
                    <a:pt x="5218" y="3765"/>
                  </a:lnTo>
                  <a:lnTo>
                    <a:pt x="5325" y="3442"/>
                  </a:lnTo>
                  <a:lnTo>
                    <a:pt x="5433" y="3173"/>
                  </a:lnTo>
                  <a:lnTo>
                    <a:pt x="5433" y="2851"/>
                  </a:lnTo>
                  <a:lnTo>
                    <a:pt x="5379" y="2528"/>
                  </a:lnTo>
                  <a:lnTo>
                    <a:pt x="5272" y="2259"/>
                  </a:lnTo>
                  <a:lnTo>
                    <a:pt x="5110" y="1990"/>
                  </a:lnTo>
                  <a:lnTo>
                    <a:pt x="4895" y="1721"/>
                  </a:lnTo>
                  <a:lnTo>
                    <a:pt x="4626" y="1560"/>
                  </a:lnTo>
                  <a:lnTo>
                    <a:pt x="2421" y="215"/>
                  </a:lnTo>
                  <a:lnTo>
                    <a:pt x="2098" y="10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5;p40">
              <a:extLst>
                <a:ext uri="{FF2B5EF4-FFF2-40B4-BE49-F238E27FC236}">
                  <a16:creationId xmlns:a16="http://schemas.microsoft.com/office/drawing/2014/main" id="{FBFF158D-3690-3140-E235-934F31127A7A}"/>
                </a:ext>
              </a:extLst>
            </p:cNvPr>
            <p:cNvSpPr/>
            <p:nvPr/>
          </p:nvSpPr>
          <p:spPr>
            <a:xfrm>
              <a:off x="6542850" y="3213125"/>
              <a:ext cx="135825" cy="114300"/>
            </a:xfrm>
            <a:custGeom>
              <a:avLst/>
              <a:gdLst/>
              <a:ahLst/>
              <a:cxnLst/>
              <a:rect l="l" t="t" r="r" b="b"/>
              <a:pathLst>
                <a:path w="5433" h="4572" extrusionOk="0">
                  <a:moveTo>
                    <a:pt x="1506" y="0"/>
                  </a:moveTo>
                  <a:lnTo>
                    <a:pt x="1237" y="54"/>
                  </a:lnTo>
                  <a:lnTo>
                    <a:pt x="915" y="161"/>
                  </a:lnTo>
                  <a:lnTo>
                    <a:pt x="646" y="323"/>
                  </a:lnTo>
                  <a:lnTo>
                    <a:pt x="431" y="538"/>
                  </a:lnTo>
                  <a:lnTo>
                    <a:pt x="215" y="807"/>
                  </a:lnTo>
                  <a:lnTo>
                    <a:pt x="108" y="1129"/>
                  </a:lnTo>
                  <a:lnTo>
                    <a:pt x="0" y="1398"/>
                  </a:lnTo>
                  <a:lnTo>
                    <a:pt x="0" y="1721"/>
                  </a:lnTo>
                  <a:lnTo>
                    <a:pt x="54" y="2044"/>
                  </a:lnTo>
                  <a:lnTo>
                    <a:pt x="162" y="2313"/>
                  </a:lnTo>
                  <a:lnTo>
                    <a:pt x="323" y="2582"/>
                  </a:lnTo>
                  <a:lnTo>
                    <a:pt x="538" y="2851"/>
                  </a:lnTo>
                  <a:lnTo>
                    <a:pt x="807" y="3012"/>
                  </a:lnTo>
                  <a:lnTo>
                    <a:pt x="3012" y="4356"/>
                  </a:lnTo>
                  <a:lnTo>
                    <a:pt x="3389" y="4518"/>
                  </a:lnTo>
                  <a:lnTo>
                    <a:pt x="3819" y="4572"/>
                  </a:lnTo>
                  <a:lnTo>
                    <a:pt x="4249" y="4518"/>
                  </a:lnTo>
                  <a:lnTo>
                    <a:pt x="4626" y="4356"/>
                  </a:lnTo>
                  <a:lnTo>
                    <a:pt x="4948" y="4141"/>
                  </a:lnTo>
                  <a:lnTo>
                    <a:pt x="5217" y="3765"/>
                  </a:lnTo>
                  <a:lnTo>
                    <a:pt x="5379" y="3496"/>
                  </a:lnTo>
                  <a:lnTo>
                    <a:pt x="5432" y="3173"/>
                  </a:lnTo>
                  <a:lnTo>
                    <a:pt x="5432" y="2851"/>
                  </a:lnTo>
                  <a:lnTo>
                    <a:pt x="5379" y="2582"/>
                  </a:lnTo>
                  <a:lnTo>
                    <a:pt x="5271" y="2259"/>
                  </a:lnTo>
                  <a:lnTo>
                    <a:pt x="5110" y="1990"/>
                  </a:lnTo>
                  <a:lnTo>
                    <a:pt x="4895" y="1775"/>
                  </a:lnTo>
                  <a:lnTo>
                    <a:pt x="4679" y="1560"/>
                  </a:lnTo>
                  <a:lnTo>
                    <a:pt x="2421" y="269"/>
                  </a:lnTo>
                  <a:lnTo>
                    <a:pt x="2152" y="108"/>
                  </a:lnTo>
                  <a:lnTo>
                    <a:pt x="1829" y="54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6;p40">
              <a:extLst>
                <a:ext uri="{FF2B5EF4-FFF2-40B4-BE49-F238E27FC236}">
                  <a16:creationId xmlns:a16="http://schemas.microsoft.com/office/drawing/2014/main" id="{088AAE56-8F31-93E2-4906-133067A90329}"/>
                </a:ext>
              </a:extLst>
            </p:cNvPr>
            <p:cNvSpPr/>
            <p:nvPr/>
          </p:nvSpPr>
          <p:spPr>
            <a:xfrm>
              <a:off x="6366700" y="3109575"/>
              <a:ext cx="137175" cy="112975"/>
            </a:xfrm>
            <a:custGeom>
              <a:avLst/>
              <a:gdLst/>
              <a:ahLst/>
              <a:cxnLst/>
              <a:rect l="l" t="t" r="r" b="b"/>
              <a:pathLst>
                <a:path w="5487" h="4519" extrusionOk="0">
                  <a:moveTo>
                    <a:pt x="1560" y="1"/>
                  </a:moveTo>
                  <a:lnTo>
                    <a:pt x="1238" y="55"/>
                  </a:lnTo>
                  <a:lnTo>
                    <a:pt x="969" y="162"/>
                  </a:lnTo>
                  <a:lnTo>
                    <a:pt x="700" y="323"/>
                  </a:lnTo>
                  <a:lnTo>
                    <a:pt x="431" y="485"/>
                  </a:lnTo>
                  <a:lnTo>
                    <a:pt x="270" y="754"/>
                  </a:lnTo>
                  <a:lnTo>
                    <a:pt x="108" y="1076"/>
                  </a:lnTo>
                  <a:lnTo>
                    <a:pt x="54" y="1399"/>
                  </a:lnTo>
                  <a:lnTo>
                    <a:pt x="1" y="1668"/>
                  </a:lnTo>
                  <a:lnTo>
                    <a:pt x="54" y="1991"/>
                  </a:lnTo>
                  <a:lnTo>
                    <a:pt x="162" y="2313"/>
                  </a:lnTo>
                  <a:lnTo>
                    <a:pt x="323" y="2582"/>
                  </a:lnTo>
                  <a:lnTo>
                    <a:pt x="539" y="2797"/>
                  </a:lnTo>
                  <a:lnTo>
                    <a:pt x="807" y="2959"/>
                  </a:lnTo>
                  <a:lnTo>
                    <a:pt x="3013" y="4303"/>
                  </a:lnTo>
                  <a:lnTo>
                    <a:pt x="3443" y="4465"/>
                  </a:lnTo>
                  <a:lnTo>
                    <a:pt x="3873" y="4519"/>
                  </a:lnTo>
                  <a:lnTo>
                    <a:pt x="4250" y="4465"/>
                  </a:lnTo>
                  <a:lnTo>
                    <a:pt x="4626" y="4303"/>
                  </a:lnTo>
                  <a:lnTo>
                    <a:pt x="4949" y="4088"/>
                  </a:lnTo>
                  <a:lnTo>
                    <a:pt x="5218" y="3766"/>
                  </a:lnTo>
                  <a:lnTo>
                    <a:pt x="5379" y="3443"/>
                  </a:lnTo>
                  <a:lnTo>
                    <a:pt x="5433" y="3120"/>
                  </a:lnTo>
                  <a:lnTo>
                    <a:pt x="5487" y="2851"/>
                  </a:lnTo>
                  <a:lnTo>
                    <a:pt x="5433" y="2529"/>
                  </a:lnTo>
                  <a:lnTo>
                    <a:pt x="5325" y="2206"/>
                  </a:lnTo>
                  <a:lnTo>
                    <a:pt x="5164" y="1937"/>
                  </a:lnTo>
                  <a:lnTo>
                    <a:pt x="4949" y="1722"/>
                  </a:lnTo>
                  <a:lnTo>
                    <a:pt x="4680" y="1507"/>
                  </a:lnTo>
                  <a:lnTo>
                    <a:pt x="2475" y="216"/>
                  </a:lnTo>
                  <a:lnTo>
                    <a:pt x="2152" y="5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7;p40">
              <a:extLst>
                <a:ext uri="{FF2B5EF4-FFF2-40B4-BE49-F238E27FC236}">
                  <a16:creationId xmlns:a16="http://schemas.microsoft.com/office/drawing/2014/main" id="{898D1903-A955-74C9-E1EC-7E73DEA8BAE9}"/>
                </a:ext>
              </a:extLst>
            </p:cNvPr>
            <p:cNvSpPr/>
            <p:nvPr/>
          </p:nvSpPr>
          <p:spPr>
            <a:xfrm>
              <a:off x="6191900" y="3004700"/>
              <a:ext cx="135825" cy="114325"/>
            </a:xfrm>
            <a:custGeom>
              <a:avLst/>
              <a:gdLst/>
              <a:ahLst/>
              <a:cxnLst/>
              <a:rect l="l" t="t" r="r" b="b"/>
              <a:pathLst>
                <a:path w="5433" h="4573" extrusionOk="0">
                  <a:moveTo>
                    <a:pt x="1507" y="1"/>
                  </a:moveTo>
                  <a:lnTo>
                    <a:pt x="1184" y="55"/>
                  </a:lnTo>
                  <a:lnTo>
                    <a:pt x="915" y="162"/>
                  </a:lnTo>
                  <a:lnTo>
                    <a:pt x="646" y="323"/>
                  </a:lnTo>
                  <a:lnTo>
                    <a:pt x="431" y="539"/>
                  </a:lnTo>
                  <a:lnTo>
                    <a:pt x="216" y="807"/>
                  </a:lnTo>
                  <a:lnTo>
                    <a:pt x="55" y="1076"/>
                  </a:lnTo>
                  <a:lnTo>
                    <a:pt x="1" y="1399"/>
                  </a:lnTo>
                  <a:lnTo>
                    <a:pt x="1" y="1722"/>
                  </a:lnTo>
                  <a:lnTo>
                    <a:pt x="55" y="1991"/>
                  </a:lnTo>
                  <a:lnTo>
                    <a:pt x="162" y="2313"/>
                  </a:lnTo>
                  <a:lnTo>
                    <a:pt x="324" y="2582"/>
                  </a:lnTo>
                  <a:lnTo>
                    <a:pt x="485" y="2797"/>
                  </a:lnTo>
                  <a:lnTo>
                    <a:pt x="754" y="3013"/>
                  </a:lnTo>
                  <a:lnTo>
                    <a:pt x="3013" y="4303"/>
                  </a:lnTo>
                  <a:lnTo>
                    <a:pt x="3389" y="4518"/>
                  </a:lnTo>
                  <a:lnTo>
                    <a:pt x="3820" y="4572"/>
                  </a:lnTo>
                  <a:lnTo>
                    <a:pt x="4196" y="4518"/>
                  </a:lnTo>
                  <a:lnTo>
                    <a:pt x="4626" y="4357"/>
                  </a:lnTo>
                  <a:lnTo>
                    <a:pt x="4949" y="4088"/>
                  </a:lnTo>
                  <a:lnTo>
                    <a:pt x="5218" y="3766"/>
                  </a:lnTo>
                  <a:lnTo>
                    <a:pt x="5325" y="3443"/>
                  </a:lnTo>
                  <a:lnTo>
                    <a:pt x="5433" y="3174"/>
                  </a:lnTo>
                  <a:lnTo>
                    <a:pt x="5433" y="2851"/>
                  </a:lnTo>
                  <a:lnTo>
                    <a:pt x="5379" y="2529"/>
                  </a:lnTo>
                  <a:lnTo>
                    <a:pt x="5272" y="2260"/>
                  </a:lnTo>
                  <a:lnTo>
                    <a:pt x="5110" y="1991"/>
                  </a:lnTo>
                  <a:lnTo>
                    <a:pt x="4895" y="1722"/>
                  </a:lnTo>
                  <a:lnTo>
                    <a:pt x="4626" y="1560"/>
                  </a:lnTo>
                  <a:lnTo>
                    <a:pt x="2421" y="216"/>
                  </a:lnTo>
                  <a:lnTo>
                    <a:pt x="2152" y="108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8;p40">
              <a:extLst>
                <a:ext uri="{FF2B5EF4-FFF2-40B4-BE49-F238E27FC236}">
                  <a16:creationId xmlns:a16="http://schemas.microsoft.com/office/drawing/2014/main" id="{A28C6288-BB94-DE57-23C1-1083378DA4AE}"/>
                </a:ext>
              </a:extLst>
            </p:cNvPr>
            <p:cNvSpPr/>
            <p:nvPr/>
          </p:nvSpPr>
          <p:spPr>
            <a:xfrm>
              <a:off x="5839625" y="2796300"/>
              <a:ext cx="137175" cy="112975"/>
            </a:xfrm>
            <a:custGeom>
              <a:avLst/>
              <a:gdLst/>
              <a:ahLst/>
              <a:cxnLst/>
              <a:rect l="l" t="t" r="r" b="b"/>
              <a:pathLst>
                <a:path w="5487" h="4519" extrusionOk="0">
                  <a:moveTo>
                    <a:pt x="1560" y="0"/>
                  </a:moveTo>
                  <a:lnTo>
                    <a:pt x="1238" y="54"/>
                  </a:lnTo>
                  <a:lnTo>
                    <a:pt x="969" y="108"/>
                  </a:lnTo>
                  <a:lnTo>
                    <a:pt x="700" y="269"/>
                  </a:lnTo>
                  <a:lnTo>
                    <a:pt x="431" y="484"/>
                  </a:lnTo>
                  <a:lnTo>
                    <a:pt x="270" y="753"/>
                  </a:lnTo>
                  <a:lnTo>
                    <a:pt x="108" y="1076"/>
                  </a:lnTo>
                  <a:lnTo>
                    <a:pt x="54" y="1399"/>
                  </a:lnTo>
                  <a:lnTo>
                    <a:pt x="1" y="1668"/>
                  </a:lnTo>
                  <a:lnTo>
                    <a:pt x="54" y="1990"/>
                  </a:lnTo>
                  <a:lnTo>
                    <a:pt x="162" y="2259"/>
                  </a:lnTo>
                  <a:lnTo>
                    <a:pt x="323" y="2528"/>
                  </a:lnTo>
                  <a:lnTo>
                    <a:pt x="539" y="2797"/>
                  </a:lnTo>
                  <a:lnTo>
                    <a:pt x="807" y="2958"/>
                  </a:lnTo>
                  <a:lnTo>
                    <a:pt x="3013" y="4303"/>
                  </a:lnTo>
                  <a:lnTo>
                    <a:pt x="3443" y="4464"/>
                  </a:lnTo>
                  <a:lnTo>
                    <a:pt x="3873" y="4518"/>
                  </a:lnTo>
                  <a:lnTo>
                    <a:pt x="4250" y="4464"/>
                  </a:lnTo>
                  <a:lnTo>
                    <a:pt x="4626" y="4303"/>
                  </a:lnTo>
                  <a:lnTo>
                    <a:pt x="5003" y="4088"/>
                  </a:lnTo>
                  <a:lnTo>
                    <a:pt x="5218" y="3711"/>
                  </a:lnTo>
                  <a:lnTo>
                    <a:pt x="5379" y="3442"/>
                  </a:lnTo>
                  <a:lnTo>
                    <a:pt x="5433" y="3120"/>
                  </a:lnTo>
                  <a:lnTo>
                    <a:pt x="5487" y="2797"/>
                  </a:lnTo>
                  <a:lnTo>
                    <a:pt x="5433" y="2528"/>
                  </a:lnTo>
                  <a:lnTo>
                    <a:pt x="5325" y="2205"/>
                  </a:lnTo>
                  <a:lnTo>
                    <a:pt x="5164" y="1937"/>
                  </a:lnTo>
                  <a:lnTo>
                    <a:pt x="4949" y="1721"/>
                  </a:lnTo>
                  <a:lnTo>
                    <a:pt x="4680" y="1506"/>
                  </a:lnTo>
                  <a:lnTo>
                    <a:pt x="2475" y="216"/>
                  </a:lnTo>
                  <a:lnTo>
                    <a:pt x="2152" y="54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9;p40">
              <a:extLst>
                <a:ext uri="{FF2B5EF4-FFF2-40B4-BE49-F238E27FC236}">
                  <a16:creationId xmlns:a16="http://schemas.microsoft.com/office/drawing/2014/main" id="{2E32B80A-C21D-A09E-4D86-641EB6C6C998}"/>
                </a:ext>
              </a:extLst>
            </p:cNvPr>
            <p:cNvSpPr/>
            <p:nvPr/>
          </p:nvSpPr>
          <p:spPr>
            <a:xfrm>
              <a:off x="5664825" y="2691425"/>
              <a:ext cx="135825" cy="112975"/>
            </a:xfrm>
            <a:custGeom>
              <a:avLst/>
              <a:gdLst/>
              <a:ahLst/>
              <a:cxnLst/>
              <a:rect l="l" t="t" r="r" b="b"/>
              <a:pathLst>
                <a:path w="5433" h="4519" extrusionOk="0">
                  <a:moveTo>
                    <a:pt x="1507" y="0"/>
                  </a:moveTo>
                  <a:lnTo>
                    <a:pt x="1184" y="54"/>
                  </a:lnTo>
                  <a:lnTo>
                    <a:pt x="915" y="162"/>
                  </a:lnTo>
                  <a:lnTo>
                    <a:pt x="646" y="323"/>
                  </a:lnTo>
                  <a:lnTo>
                    <a:pt x="431" y="538"/>
                  </a:lnTo>
                  <a:lnTo>
                    <a:pt x="216" y="807"/>
                  </a:lnTo>
                  <a:lnTo>
                    <a:pt x="55" y="1076"/>
                  </a:lnTo>
                  <a:lnTo>
                    <a:pt x="1" y="1399"/>
                  </a:lnTo>
                  <a:lnTo>
                    <a:pt x="1" y="1721"/>
                  </a:lnTo>
                  <a:lnTo>
                    <a:pt x="55" y="1990"/>
                  </a:lnTo>
                  <a:lnTo>
                    <a:pt x="162" y="2313"/>
                  </a:lnTo>
                  <a:lnTo>
                    <a:pt x="324" y="2582"/>
                  </a:lnTo>
                  <a:lnTo>
                    <a:pt x="539" y="2797"/>
                  </a:lnTo>
                  <a:lnTo>
                    <a:pt x="754" y="3012"/>
                  </a:lnTo>
                  <a:lnTo>
                    <a:pt x="3013" y="4303"/>
                  </a:lnTo>
                  <a:lnTo>
                    <a:pt x="3389" y="4464"/>
                  </a:lnTo>
                  <a:lnTo>
                    <a:pt x="3820" y="4518"/>
                  </a:lnTo>
                  <a:lnTo>
                    <a:pt x="4250" y="4464"/>
                  </a:lnTo>
                  <a:lnTo>
                    <a:pt x="4626" y="4357"/>
                  </a:lnTo>
                  <a:lnTo>
                    <a:pt x="4949" y="4088"/>
                  </a:lnTo>
                  <a:lnTo>
                    <a:pt x="5218" y="3765"/>
                  </a:lnTo>
                  <a:lnTo>
                    <a:pt x="5325" y="3442"/>
                  </a:lnTo>
                  <a:lnTo>
                    <a:pt x="5433" y="3174"/>
                  </a:lnTo>
                  <a:lnTo>
                    <a:pt x="5433" y="2851"/>
                  </a:lnTo>
                  <a:lnTo>
                    <a:pt x="5379" y="2528"/>
                  </a:lnTo>
                  <a:lnTo>
                    <a:pt x="5272" y="2259"/>
                  </a:lnTo>
                  <a:lnTo>
                    <a:pt x="5110" y="1990"/>
                  </a:lnTo>
                  <a:lnTo>
                    <a:pt x="4895" y="1721"/>
                  </a:lnTo>
                  <a:lnTo>
                    <a:pt x="4626" y="1560"/>
                  </a:lnTo>
                  <a:lnTo>
                    <a:pt x="2421" y="215"/>
                  </a:lnTo>
                  <a:lnTo>
                    <a:pt x="2152" y="10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0;p40">
              <a:extLst>
                <a:ext uri="{FF2B5EF4-FFF2-40B4-BE49-F238E27FC236}">
                  <a16:creationId xmlns:a16="http://schemas.microsoft.com/office/drawing/2014/main" id="{914F90D5-4689-B8AD-7F03-A2E16422165A}"/>
                </a:ext>
              </a:extLst>
            </p:cNvPr>
            <p:cNvSpPr/>
            <p:nvPr/>
          </p:nvSpPr>
          <p:spPr>
            <a:xfrm>
              <a:off x="5004650" y="3527750"/>
              <a:ext cx="108925" cy="98175"/>
            </a:xfrm>
            <a:custGeom>
              <a:avLst/>
              <a:gdLst/>
              <a:ahLst/>
              <a:cxnLst/>
              <a:rect l="l" t="t" r="r" b="b"/>
              <a:pathLst>
                <a:path w="4357" h="3927" extrusionOk="0">
                  <a:moveTo>
                    <a:pt x="2528" y="0"/>
                  </a:moveTo>
                  <a:lnTo>
                    <a:pt x="2205" y="54"/>
                  </a:lnTo>
                  <a:lnTo>
                    <a:pt x="1937" y="215"/>
                  </a:lnTo>
                  <a:lnTo>
                    <a:pt x="753" y="915"/>
                  </a:lnTo>
                  <a:lnTo>
                    <a:pt x="484" y="1076"/>
                  </a:lnTo>
                  <a:lnTo>
                    <a:pt x="269" y="1345"/>
                  </a:lnTo>
                  <a:lnTo>
                    <a:pt x="108" y="1614"/>
                  </a:lnTo>
                  <a:lnTo>
                    <a:pt x="0" y="1883"/>
                  </a:lnTo>
                  <a:lnTo>
                    <a:pt x="0" y="2205"/>
                  </a:lnTo>
                  <a:lnTo>
                    <a:pt x="0" y="2528"/>
                  </a:lnTo>
                  <a:lnTo>
                    <a:pt x="54" y="2797"/>
                  </a:lnTo>
                  <a:lnTo>
                    <a:pt x="215" y="3120"/>
                  </a:lnTo>
                  <a:lnTo>
                    <a:pt x="484" y="3442"/>
                  </a:lnTo>
                  <a:lnTo>
                    <a:pt x="807" y="3711"/>
                  </a:lnTo>
                  <a:lnTo>
                    <a:pt x="1184" y="3873"/>
                  </a:lnTo>
                  <a:lnTo>
                    <a:pt x="1614" y="3926"/>
                  </a:lnTo>
                  <a:lnTo>
                    <a:pt x="1990" y="3873"/>
                  </a:lnTo>
                  <a:lnTo>
                    <a:pt x="2421" y="3657"/>
                  </a:lnTo>
                  <a:lnTo>
                    <a:pt x="3550" y="2958"/>
                  </a:lnTo>
                  <a:lnTo>
                    <a:pt x="3819" y="2797"/>
                  </a:lnTo>
                  <a:lnTo>
                    <a:pt x="4034" y="2528"/>
                  </a:lnTo>
                  <a:lnTo>
                    <a:pt x="4195" y="2259"/>
                  </a:lnTo>
                  <a:lnTo>
                    <a:pt x="4303" y="1990"/>
                  </a:lnTo>
                  <a:lnTo>
                    <a:pt x="4357" y="1668"/>
                  </a:lnTo>
                  <a:lnTo>
                    <a:pt x="4357" y="1345"/>
                  </a:lnTo>
                  <a:lnTo>
                    <a:pt x="4249" y="1076"/>
                  </a:lnTo>
                  <a:lnTo>
                    <a:pt x="4142" y="753"/>
                  </a:lnTo>
                  <a:lnTo>
                    <a:pt x="3927" y="484"/>
                  </a:lnTo>
                  <a:lnTo>
                    <a:pt x="3711" y="269"/>
                  </a:lnTo>
                  <a:lnTo>
                    <a:pt x="3442" y="108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1;p40">
              <a:extLst>
                <a:ext uri="{FF2B5EF4-FFF2-40B4-BE49-F238E27FC236}">
                  <a16:creationId xmlns:a16="http://schemas.microsoft.com/office/drawing/2014/main" id="{68F0ED6D-A707-AD36-4058-DCEA1A10954F}"/>
                </a:ext>
              </a:extLst>
            </p:cNvPr>
            <p:cNvSpPr/>
            <p:nvPr/>
          </p:nvSpPr>
          <p:spPr>
            <a:xfrm>
              <a:off x="5328700" y="3318000"/>
              <a:ext cx="135825" cy="114300"/>
            </a:xfrm>
            <a:custGeom>
              <a:avLst/>
              <a:gdLst/>
              <a:ahLst/>
              <a:cxnLst/>
              <a:rect l="l" t="t" r="r" b="b"/>
              <a:pathLst>
                <a:path w="5433" h="4572" extrusionOk="0">
                  <a:moveTo>
                    <a:pt x="3604" y="0"/>
                  </a:moveTo>
                  <a:lnTo>
                    <a:pt x="3281" y="108"/>
                  </a:lnTo>
                  <a:lnTo>
                    <a:pt x="3012" y="215"/>
                  </a:lnTo>
                  <a:lnTo>
                    <a:pt x="807" y="1560"/>
                  </a:lnTo>
                  <a:lnTo>
                    <a:pt x="538" y="1721"/>
                  </a:lnTo>
                  <a:lnTo>
                    <a:pt x="323" y="1990"/>
                  </a:lnTo>
                  <a:lnTo>
                    <a:pt x="161" y="2259"/>
                  </a:lnTo>
                  <a:lnTo>
                    <a:pt x="54" y="2528"/>
                  </a:lnTo>
                  <a:lnTo>
                    <a:pt x="0" y="2851"/>
                  </a:lnTo>
                  <a:lnTo>
                    <a:pt x="0" y="3173"/>
                  </a:lnTo>
                  <a:lnTo>
                    <a:pt x="108" y="3442"/>
                  </a:lnTo>
                  <a:lnTo>
                    <a:pt x="215" y="3765"/>
                  </a:lnTo>
                  <a:lnTo>
                    <a:pt x="484" y="4088"/>
                  </a:lnTo>
                  <a:lnTo>
                    <a:pt x="807" y="4357"/>
                  </a:lnTo>
                  <a:lnTo>
                    <a:pt x="1183" y="4518"/>
                  </a:lnTo>
                  <a:lnTo>
                    <a:pt x="1614" y="4572"/>
                  </a:lnTo>
                  <a:lnTo>
                    <a:pt x="2044" y="4518"/>
                  </a:lnTo>
                  <a:lnTo>
                    <a:pt x="2420" y="4303"/>
                  </a:lnTo>
                  <a:lnTo>
                    <a:pt x="4679" y="3012"/>
                  </a:lnTo>
                  <a:lnTo>
                    <a:pt x="4894" y="2797"/>
                  </a:lnTo>
                  <a:lnTo>
                    <a:pt x="5110" y="2582"/>
                  </a:lnTo>
                  <a:lnTo>
                    <a:pt x="5271" y="2313"/>
                  </a:lnTo>
                  <a:lnTo>
                    <a:pt x="5378" y="1990"/>
                  </a:lnTo>
                  <a:lnTo>
                    <a:pt x="5432" y="1721"/>
                  </a:lnTo>
                  <a:lnTo>
                    <a:pt x="5432" y="1398"/>
                  </a:lnTo>
                  <a:lnTo>
                    <a:pt x="5378" y="1076"/>
                  </a:lnTo>
                  <a:lnTo>
                    <a:pt x="5217" y="807"/>
                  </a:lnTo>
                  <a:lnTo>
                    <a:pt x="5002" y="538"/>
                  </a:lnTo>
                  <a:lnTo>
                    <a:pt x="4787" y="323"/>
                  </a:lnTo>
                  <a:lnTo>
                    <a:pt x="4518" y="161"/>
                  </a:lnTo>
                  <a:lnTo>
                    <a:pt x="4249" y="54"/>
                  </a:lnTo>
                  <a:lnTo>
                    <a:pt x="3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2;p40">
              <a:extLst>
                <a:ext uri="{FF2B5EF4-FFF2-40B4-BE49-F238E27FC236}">
                  <a16:creationId xmlns:a16="http://schemas.microsoft.com/office/drawing/2014/main" id="{36F208D1-812D-E1AC-58A6-256A8C50661C}"/>
                </a:ext>
              </a:extLst>
            </p:cNvPr>
            <p:cNvSpPr/>
            <p:nvPr/>
          </p:nvSpPr>
          <p:spPr>
            <a:xfrm>
              <a:off x="5504825" y="3213125"/>
              <a:ext cx="135825" cy="114300"/>
            </a:xfrm>
            <a:custGeom>
              <a:avLst/>
              <a:gdLst/>
              <a:ahLst/>
              <a:cxnLst/>
              <a:rect l="l" t="t" r="r" b="b"/>
              <a:pathLst>
                <a:path w="5433" h="4572" extrusionOk="0">
                  <a:moveTo>
                    <a:pt x="3927" y="0"/>
                  </a:moveTo>
                  <a:lnTo>
                    <a:pt x="3604" y="54"/>
                  </a:lnTo>
                  <a:lnTo>
                    <a:pt x="3281" y="108"/>
                  </a:lnTo>
                  <a:lnTo>
                    <a:pt x="3013" y="269"/>
                  </a:lnTo>
                  <a:lnTo>
                    <a:pt x="754" y="1560"/>
                  </a:lnTo>
                  <a:lnTo>
                    <a:pt x="485" y="1775"/>
                  </a:lnTo>
                  <a:lnTo>
                    <a:pt x="270" y="1990"/>
                  </a:lnTo>
                  <a:lnTo>
                    <a:pt x="162" y="2259"/>
                  </a:lnTo>
                  <a:lnTo>
                    <a:pt x="54" y="2582"/>
                  </a:lnTo>
                  <a:lnTo>
                    <a:pt x="1" y="2851"/>
                  </a:lnTo>
                  <a:lnTo>
                    <a:pt x="1" y="3173"/>
                  </a:lnTo>
                  <a:lnTo>
                    <a:pt x="54" y="3496"/>
                  </a:lnTo>
                  <a:lnTo>
                    <a:pt x="216" y="3765"/>
                  </a:lnTo>
                  <a:lnTo>
                    <a:pt x="485" y="4141"/>
                  </a:lnTo>
                  <a:lnTo>
                    <a:pt x="807" y="4356"/>
                  </a:lnTo>
                  <a:lnTo>
                    <a:pt x="1184" y="4518"/>
                  </a:lnTo>
                  <a:lnTo>
                    <a:pt x="1614" y="4572"/>
                  </a:lnTo>
                  <a:lnTo>
                    <a:pt x="2044" y="4518"/>
                  </a:lnTo>
                  <a:lnTo>
                    <a:pt x="2421" y="4356"/>
                  </a:lnTo>
                  <a:lnTo>
                    <a:pt x="4626" y="3012"/>
                  </a:lnTo>
                  <a:lnTo>
                    <a:pt x="4895" y="2851"/>
                  </a:lnTo>
                  <a:lnTo>
                    <a:pt x="5110" y="2582"/>
                  </a:lnTo>
                  <a:lnTo>
                    <a:pt x="5271" y="2313"/>
                  </a:lnTo>
                  <a:lnTo>
                    <a:pt x="5379" y="2044"/>
                  </a:lnTo>
                  <a:lnTo>
                    <a:pt x="5433" y="1721"/>
                  </a:lnTo>
                  <a:lnTo>
                    <a:pt x="5433" y="1398"/>
                  </a:lnTo>
                  <a:lnTo>
                    <a:pt x="5325" y="1129"/>
                  </a:lnTo>
                  <a:lnTo>
                    <a:pt x="5218" y="807"/>
                  </a:lnTo>
                  <a:lnTo>
                    <a:pt x="5003" y="538"/>
                  </a:lnTo>
                  <a:lnTo>
                    <a:pt x="4787" y="323"/>
                  </a:lnTo>
                  <a:lnTo>
                    <a:pt x="4518" y="161"/>
                  </a:lnTo>
                  <a:lnTo>
                    <a:pt x="4196" y="54"/>
                  </a:lnTo>
                  <a:lnTo>
                    <a:pt x="39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63;p40">
              <a:extLst>
                <a:ext uri="{FF2B5EF4-FFF2-40B4-BE49-F238E27FC236}">
                  <a16:creationId xmlns:a16="http://schemas.microsoft.com/office/drawing/2014/main" id="{6133777F-24B8-03FE-3223-CABB8CA0F5A9}"/>
                </a:ext>
              </a:extLst>
            </p:cNvPr>
            <p:cNvSpPr/>
            <p:nvPr/>
          </p:nvSpPr>
          <p:spPr>
            <a:xfrm>
              <a:off x="5679625" y="3109575"/>
              <a:ext cx="137175" cy="112975"/>
            </a:xfrm>
            <a:custGeom>
              <a:avLst/>
              <a:gdLst/>
              <a:ahLst/>
              <a:cxnLst/>
              <a:rect l="l" t="t" r="r" b="b"/>
              <a:pathLst>
                <a:path w="5487" h="4519" extrusionOk="0">
                  <a:moveTo>
                    <a:pt x="3604" y="1"/>
                  </a:moveTo>
                  <a:lnTo>
                    <a:pt x="3335" y="55"/>
                  </a:lnTo>
                  <a:lnTo>
                    <a:pt x="3012" y="216"/>
                  </a:lnTo>
                  <a:lnTo>
                    <a:pt x="807" y="1507"/>
                  </a:lnTo>
                  <a:lnTo>
                    <a:pt x="538" y="1722"/>
                  </a:lnTo>
                  <a:lnTo>
                    <a:pt x="323" y="1937"/>
                  </a:lnTo>
                  <a:lnTo>
                    <a:pt x="162" y="2206"/>
                  </a:lnTo>
                  <a:lnTo>
                    <a:pt x="54" y="2529"/>
                  </a:lnTo>
                  <a:lnTo>
                    <a:pt x="1" y="2851"/>
                  </a:lnTo>
                  <a:lnTo>
                    <a:pt x="54" y="3120"/>
                  </a:lnTo>
                  <a:lnTo>
                    <a:pt x="108" y="3443"/>
                  </a:lnTo>
                  <a:lnTo>
                    <a:pt x="269" y="3766"/>
                  </a:lnTo>
                  <a:lnTo>
                    <a:pt x="485" y="4088"/>
                  </a:lnTo>
                  <a:lnTo>
                    <a:pt x="861" y="4303"/>
                  </a:lnTo>
                  <a:lnTo>
                    <a:pt x="1238" y="4465"/>
                  </a:lnTo>
                  <a:lnTo>
                    <a:pt x="1614" y="4519"/>
                  </a:lnTo>
                  <a:lnTo>
                    <a:pt x="2044" y="4465"/>
                  </a:lnTo>
                  <a:lnTo>
                    <a:pt x="2475" y="4303"/>
                  </a:lnTo>
                  <a:lnTo>
                    <a:pt x="4680" y="2959"/>
                  </a:lnTo>
                  <a:lnTo>
                    <a:pt x="4949" y="2797"/>
                  </a:lnTo>
                  <a:lnTo>
                    <a:pt x="5164" y="2529"/>
                  </a:lnTo>
                  <a:lnTo>
                    <a:pt x="5325" y="2313"/>
                  </a:lnTo>
                  <a:lnTo>
                    <a:pt x="5433" y="1991"/>
                  </a:lnTo>
                  <a:lnTo>
                    <a:pt x="5486" y="1668"/>
                  </a:lnTo>
                  <a:lnTo>
                    <a:pt x="5433" y="1399"/>
                  </a:lnTo>
                  <a:lnTo>
                    <a:pt x="5379" y="1076"/>
                  </a:lnTo>
                  <a:lnTo>
                    <a:pt x="5217" y="754"/>
                  </a:lnTo>
                  <a:lnTo>
                    <a:pt x="5056" y="485"/>
                  </a:lnTo>
                  <a:lnTo>
                    <a:pt x="4787" y="323"/>
                  </a:lnTo>
                  <a:lnTo>
                    <a:pt x="4518" y="162"/>
                  </a:lnTo>
                  <a:lnTo>
                    <a:pt x="4249" y="55"/>
                  </a:lnTo>
                  <a:lnTo>
                    <a:pt x="39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64;p40">
              <a:extLst>
                <a:ext uri="{FF2B5EF4-FFF2-40B4-BE49-F238E27FC236}">
                  <a16:creationId xmlns:a16="http://schemas.microsoft.com/office/drawing/2014/main" id="{587DFA50-8CB6-3FC0-10C5-8E77AC90EBC8}"/>
                </a:ext>
              </a:extLst>
            </p:cNvPr>
            <p:cNvSpPr/>
            <p:nvPr/>
          </p:nvSpPr>
          <p:spPr>
            <a:xfrm>
              <a:off x="5855775" y="3004700"/>
              <a:ext cx="135825" cy="114325"/>
            </a:xfrm>
            <a:custGeom>
              <a:avLst/>
              <a:gdLst/>
              <a:ahLst/>
              <a:cxnLst/>
              <a:rect l="l" t="t" r="r" b="b"/>
              <a:pathLst>
                <a:path w="5433" h="4573" extrusionOk="0">
                  <a:moveTo>
                    <a:pt x="3604" y="1"/>
                  </a:moveTo>
                  <a:lnTo>
                    <a:pt x="3281" y="108"/>
                  </a:lnTo>
                  <a:lnTo>
                    <a:pt x="3012" y="216"/>
                  </a:lnTo>
                  <a:lnTo>
                    <a:pt x="807" y="1560"/>
                  </a:lnTo>
                  <a:lnTo>
                    <a:pt x="538" y="1722"/>
                  </a:lnTo>
                  <a:lnTo>
                    <a:pt x="323" y="1991"/>
                  </a:lnTo>
                  <a:lnTo>
                    <a:pt x="161" y="2260"/>
                  </a:lnTo>
                  <a:lnTo>
                    <a:pt x="54" y="2529"/>
                  </a:lnTo>
                  <a:lnTo>
                    <a:pt x="0" y="2851"/>
                  </a:lnTo>
                  <a:lnTo>
                    <a:pt x="0" y="3174"/>
                  </a:lnTo>
                  <a:lnTo>
                    <a:pt x="108" y="3443"/>
                  </a:lnTo>
                  <a:lnTo>
                    <a:pt x="215" y="3766"/>
                  </a:lnTo>
                  <a:lnTo>
                    <a:pt x="484" y="4088"/>
                  </a:lnTo>
                  <a:lnTo>
                    <a:pt x="807" y="4357"/>
                  </a:lnTo>
                  <a:lnTo>
                    <a:pt x="1183" y="4518"/>
                  </a:lnTo>
                  <a:lnTo>
                    <a:pt x="1614" y="4572"/>
                  </a:lnTo>
                  <a:lnTo>
                    <a:pt x="2044" y="4518"/>
                  </a:lnTo>
                  <a:lnTo>
                    <a:pt x="2420" y="4303"/>
                  </a:lnTo>
                  <a:lnTo>
                    <a:pt x="4679" y="3013"/>
                  </a:lnTo>
                  <a:lnTo>
                    <a:pt x="4894" y="2797"/>
                  </a:lnTo>
                  <a:lnTo>
                    <a:pt x="5110" y="2582"/>
                  </a:lnTo>
                  <a:lnTo>
                    <a:pt x="5271" y="2313"/>
                  </a:lnTo>
                  <a:lnTo>
                    <a:pt x="5378" y="1991"/>
                  </a:lnTo>
                  <a:lnTo>
                    <a:pt x="5432" y="1722"/>
                  </a:lnTo>
                  <a:lnTo>
                    <a:pt x="5432" y="1399"/>
                  </a:lnTo>
                  <a:lnTo>
                    <a:pt x="5378" y="1076"/>
                  </a:lnTo>
                  <a:lnTo>
                    <a:pt x="5217" y="807"/>
                  </a:lnTo>
                  <a:lnTo>
                    <a:pt x="5002" y="539"/>
                  </a:lnTo>
                  <a:lnTo>
                    <a:pt x="4787" y="323"/>
                  </a:lnTo>
                  <a:lnTo>
                    <a:pt x="4518" y="162"/>
                  </a:lnTo>
                  <a:lnTo>
                    <a:pt x="4249" y="55"/>
                  </a:lnTo>
                  <a:lnTo>
                    <a:pt x="3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5;p40">
              <a:extLst>
                <a:ext uri="{FF2B5EF4-FFF2-40B4-BE49-F238E27FC236}">
                  <a16:creationId xmlns:a16="http://schemas.microsoft.com/office/drawing/2014/main" id="{72B43200-3888-4A86-F540-7001FA0F03EF}"/>
                </a:ext>
              </a:extLst>
            </p:cNvPr>
            <p:cNvSpPr/>
            <p:nvPr/>
          </p:nvSpPr>
          <p:spPr>
            <a:xfrm>
              <a:off x="6206700" y="2796300"/>
              <a:ext cx="135825" cy="112975"/>
            </a:xfrm>
            <a:custGeom>
              <a:avLst/>
              <a:gdLst/>
              <a:ahLst/>
              <a:cxnLst/>
              <a:rect l="l" t="t" r="r" b="b"/>
              <a:pathLst>
                <a:path w="5433" h="4519" extrusionOk="0">
                  <a:moveTo>
                    <a:pt x="3604" y="0"/>
                  </a:moveTo>
                  <a:lnTo>
                    <a:pt x="3335" y="54"/>
                  </a:lnTo>
                  <a:lnTo>
                    <a:pt x="3012" y="216"/>
                  </a:lnTo>
                  <a:lnTo>
                    <a:pt x="807" y="1506"/>
                  </a:lnTo>
                  <a:lnTo>
                    <a:pt x="538" y="1721"/>
                  </a:lnTo>
                  <a:lnTo>
                    <a:pt x="323" y="1937"/>
                  </a:lnTo>
                  <a:lnTo>
                    <a:pt x="162" y="2205"/>
                  </a:lnTo>
                  <a:lnTo>
                    <a:pt x="54" y="2528"/>
                  </a:lnTo>
                  <a:lnTo>
                    <a:pt x="1" y="2797"/>
                  </a:lnTo>
                  <a:lnTo>
                    <a:pt x="1" y="3120"/>
                  </a:lnTo>
                  <a:lnTo>
                    <a:pt x="108" y="3442"/>
                  </a:lnTo>
                  <a:lnTo>
                    <a:pt x="216" y="3711"/>
                  </a:lnTo>
                  <a:lnTo>
                    <a:pt x="485" y="4088"/>
                  </a:lnTo>
                  <a:lnTo>
                    <a:pt x="861" y="4303"/>
                  </a:lnTo>
                  <a:lnTo>
                    <a:pt x="1238" y="4464"/>
                  </a:lnTo>
                  <a:lnTo>
                    <a:pt x="1614" y="4518"/>
                  </a:lnTo>
                  <a:lnTo>
                    <a:pt x="2044" y="4464"/>
                  </a:lnTo>
                  <a:lnTo>
                    <a:pt x="2475" y="4303"/>
                  </a:lnTo>
                  <a:lnTo>
                    <a:pt x="4680" y="2958"/>
                  </a:lnTo>
                  <a:lnTo>
                    <a:pt x="4949" y="2797"/>
                  </a:lnTo>
                  <a:lnTo>
                    <a:pt x="5164" y="2528"/>
                  </a:lnTo>
                  <a:lnTo>
                    <a:pt x="5325" y="2259"/>
                  </a:lnTo>
                  <a:lnTo>
                    <a:pt x="5433" y="1990"/>
                  </a:lnTo>
                  <a:lnTo>
                    <a:pt x="5433" y="1668"/>
                  </a:lnTo>
                  <a:lnTo>
                    <a:pt x="5433" y="1399"/>
                  </a:lnTo>
                  <a:lnTo>
                    <a:pt x="5379" y="1076"/>
                  </a:lnTo>
                  <a:lnTo>
                    <a:pt x="5217" y="753"/>
                  </a:lnTo>
                  <a:lnTo>
                    <a:pt x="5056" y="484"/>
                  </a:lnTo>
                  <a:lnTo>
                    <a:pt x="4787" y="269"/>
                  </a:lnTo>
                  <a:lnTo>
                    <a:pt x="4518" y="108"/>
                  </a:lnTo>
                  <a:lnTo>
                    <a:pt x="4249" y="54"/>
                  </a:lnTo>
                  <a:lnTo>
                    <a:pt x="39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6;p40">
              <a:extLst>
                <a:ext uri="{FF2B5EF4-FFF2-40B4-BE49-F238E27FC236}">
                  <a16:creationId xmlns:a16="http://schemas.microsoft.com/office/drawing/2014/main" id="{F7982E21-316A-0DCC-963A-104BBBD7D82E}"/>
                </a:ext>
              </a:extLst>
            </p:cNvPr>
            <p:cNvSpPr/>
            <p:nvPr/>
          </p:nvSpPr>
          <p:spPr>
            <a:xfrm>
              <a:off x="6382850" y="2691425"/>
              <a:ext cx="135825" cy="112975"/>
            </a:xfrm>
            <a:custGeom>
              <a:avLst/>
              <a:gdLst/>
              <a:ahLst/>
              <a:cxnLst/>
              <a:rect l="l" t="t" r="r" b="b"/>
              <a:pathLst>
                <a:path w="5433" h="4519" extrusionOk="0">
                  <a:moveTo>
                    <a:pt x="3604" y="0"/>
                  </a:moveTo>
                  <a:lnTo>
                    <a:pt x="3281" y="108"/>
                  </a:lnTo>
                  <a:lnTo>
                    <a:pt x="3012" y="215"/>
                  </a:lnTo>
                  <a:lnTo>
                    <a:pt x="807" y="1560"/>
                  </a:lnTo>
                  <a:lnTo>
                    <a:pt x="538" y="1721"/>
                  </a:lnTo>
                  <a:lnTo>
                    <a:pt x="323" y="1990"/>
                  </a:lnTo>
                  <a:lnTo>
                    <a:pt x="161" y="2259"/>
                  </a:lnTo>
                  <a:lnTo>
                    <a:pt x="54" y="2528"/>
                  </a:lnTo>
                  <a:lnTo>
                    <a:pt x="0" y="2851"/>
                  </a:lnTo>
                  <a:lnTo>
                    <a:pt x="0" y="3174"/>
                  </a:lnTo>
                  <a:lnTo>
                    <a:pt x="108" y="3442"/>
                  </a:lnTo>
                  <a:lnTo>
                    <a:pt x="215" y="3765"/>
                  </a:lnTo>
                  <a:lnTo>
                    <a:pt x="484" y="4088"/>
                  </a:lnTo>
                  <a:lnTo>
                    <a:pt x="807" y="4357"/>
                  </a:lnTo>
                  <a:lnTo>
                    <a:pt x="1183" y="4464"/>
                  </a:lnTo>
                  <a:lnTo>
                    <a:pt x="1614" y="4518"/>
                  </a:lnTo>
                  <a:lnTo>
                    <a:pt x="2044" y="4464"/>
                  </a:lnTo>
                  <a:lnTo>
                    <a:pt x="2420" y="4303"/>
                  </a:lnTo>
                  <a:lnTo>
                    <a:pt x="4625" y="3012"/>
                  </a:lnTo>
                  <a:lnTo>
                    <a:pt x="4894" y="2797"/>
                  </a:lnTo>
                  <a:lnTo>
                    <a:pt x="5110" y="2582"/>
                  </a:lnTo>
                  <a:lnTo>
                    <a:pt x="5271" y="2313"/>
                  </a:lnTo>
                  <a:lnTo>
                    <a:pt x="5378" y="1990"/>
                  </a:lnTo>
                  <a:lnTo>
                    <a:pt x="5432" y="1721"/>
                  </a:lnTo>
                  <a:lnTo>
                    <a:pt x="5432" y="1399"/>
                  </a:lnTo>
                  <a:lnTo>
                    <a:pt x="5325" y="1076"/>
                  </a:lnTo>
                  <a:lnTo>
                    <a:pt x="5217" y="807"/>
                  </a:lnTo>
                  <a:lnTo>
                    <a:pt x="5002" y="538"/>
                  </a:lnTo>
                  <a:lnTo>
                    <a:pt x="4787" y="323"/>
                  </a:lnTo>
                  <a:lnTo>
                    <a:pt x="4518" y="162"/>
                  </a:lnTo>
                  <a:lnTo>
                    <a:pt x="4249" y="54"/>
                  </a:lnTo>
                  <a:lnTo>
                    <a:pt x="3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46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/>
          <p:nvPr/>
        </p:nvSpPr>
        <p:spPr>
          <a:xfrm>
            <a:off x="546300" y="1223925"/>
            <a:ext cx="38817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0"/>
          <p:cNvSpPr/>
          <p:nvPr/>
        </p:nvSpPr>
        <p:spPr>
          <a:xfrm>
            <a:off x="4716000" y="1223925"/>
            <a:ext cx="38817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0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0"/>
          <p:cNvSpPr txBox="1">
            <a:spLocks noGrp="1"/>
          </p:cNvSpPr>
          <p:nvPr>
            <p:ph type="title"/>
          </p:nvPr>
        </p:nvSpPr>
        <p:spPr>
          <a:xfrm>
            <a:off x="996750" y="2909737"/>
            <a:ext cx="2980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Analytical</a:t>
            </a:r>
            <a:endParaRPr dirty="0"/>
          </a:p>
        </p:txBody>
      </p:sp>
      <p:sp>
        <p:nvSpPr>
          <p:cNvPr id="341" name="Google Shape;341;p40"/>
          <p:cNvSpPr txBox="1">
            <a:spLocks noGrp="1"/>
          </p:cNvSpPr>
          <p:nvPr>
            <p:ph type="title" idx="4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 Challenges</a:t>
            </a:r>
            <a:endParaRPr dirty="0"/>
          </a:p>
        </p:txBody>
      </p:sp>
      <p:sp>
        <p:nvSpPr>
          <p:cNvPr id="342" name="Google Shape;342;p40"/>
          <p:cNvSpPr txBox="1">
            <a:spLocks noGrp="1"/>
          </p:cNvSpPr>
          <p:nvPr>
            <p:ph type="title" idx="2"/>
          </p:nvPr>
        </p:nvSpPr>
        <p:spPr>
          <a:xfrm>
            <a:off x="5166450" y="2909737"/>
            <a:ext cx="2980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Experimental</a:t>
            </a:r>
            <a:endParaRPr dirty="0"/>
          </a:p>
        </p:txBody>
      </p:sp>
      <p:sp>
        <p:nvSpPr>
          <p:cNvPr id="343" name="Google Shape;343;p40"/>
          <p:cNvSpPr txBox="1">
            <a:spLocks noGrp="1"/>
          </p:cNvSpPr>
          <p:nvPr>
            <p:ph type="subTitle" idx="1"/>
          </p:nvPr>
        </p:nvSpPr>
        <p:spPr>
          <a:xfrm>
            <a:off x="5166150" y="3268000"/>
            <a:ext cx="29814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Experiments are expensive </a:t>
            </a:r>
            <a:r>
              <a:rPr lang="en-US" dirty="0"/>
              <a:t>in terms of money and time and</a:t>
            </a:r>
            <a:r>
              <a:rPr lang="en" dirty="0"/>
              <a:t> bound to err.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Google Shape;344;p40"/>
          <p:cNvSpPr txBox="1">
            <a:spLocks noGrp="1"/>
          </p:cNvSpPr>
          <p:nvPr>
            <p:ph type="subTitle" idx="3"/>
          </p:nvPr>
        </p:nvSpPr>
        <p:spPr>
          <a:xfrm>
            <a:off x="996750" y="3205367"/>
            <a:ext cx="29808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u="none" strike="noStrike" dirty="0">
                <a:solidFill>
                  <a:schemeClr val="bg1"/>
                </a:solidFill>
                <a:effectLst/>
                <a:latin typeface="Quicksand Medium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Schrödinger equation</a:t>
            </a:r>
            <a:r>
              <a:rPr lang="en-US" b="0" u="none" strike="noStrike" dirty="0">
                <a:solidFill>
                  <a:schemeClr val="bg1"/>
                </a:solidFill>
                <a:effectLst/>
                <a:latin typeface="Quicksand Medium" panose="020B0604020202020204" charset="0"/>
              </a:rPr>
              <a:t> almost impossible to be solved </a:t>
            </a:r>
            <a:endParaRPr dirty="0">
              <a:solidFill>
                <a:schemeClr val="bg1"/>
              </a:solidFill>
              <a:latin typeface="Quicksand Medium" panose="020B0604020202020204" charset="0"/>
            </a:endParaRPr>
          </a:p>
        </p:txBody>
      </p:sp>
      <p:sp>
        <p:nvSpPr>
          <p:cNvPr id="345" name="Google Shape;345;p40"/>
          <p:cNvSpPr/>
          <p:nvPr/>
        </p:nvSpPr>
        <p:spPr>
          <a:xfrm>
            <a:off x="1995300" y="1762775"/>
            <a:ext cx="983700" cy="9108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0"/>
          <p:cNvSpPr/>
          <p:nvPr/>
        </p:nvSpPr>
        <p:spPr>
          <a:xfrm>
            <a:off x="6165000" y="1762775"/>
            <a:ext cx="983700" cy="9108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348;p40">
            <a:extLst>
              <a:ext uri="{FF2B5EF4-FFF2-40B4-BE49-F238E27FC236}">
                <a16:creationId xmlns:a16="http://schemas.microsoft.com/office/drawing/2014/main" id="{1D503A81-8831-2374-EE6B-F530DD45B1C7}"/>
              </a:ext>
            </a:extLst>
          </p:cNvPr>
          <p:cNvGrpSpPr/>
          <p:nvPr/>
        </p:nvGrpSpPr>
        <p:grpSpPr>
          <a:xfrm>
            <a:off x="2226286" y="1934281"/>
            <a:ext cx="521727" cy="556798"/>
            <a:chOff x="4801630" y="1479975"/>
            <a:chExt cx="2580252" cy="2753700"/>
          </a:xfrm>
        </p:grpSpPr>
        <p:sp>
          <p:nvSpPr>
            <p:cNvPr id="3" name="Google Shape;349;p40">
              <a:extLst>
                <a:ext uri="{FF2B5EF4-FFF2-40B4-BE49-F238E27FC236}">
                  <a16:creationId xmlns:a16="http://schemas.microsoft.com/office/drawing/2014/main" id="{9CDCBCE8-80E2-4F89-D566-94E34F419A3F}"/>
                </a:ext>
              </a:extLst>
            </p:cNvPr>
            <p:cNvSpPr/>
            <p:nvPr/>
          </p:nvSpPr>
          <p:spPr>
            <a:xfrm>
              <a:off x="4801630" y="1479975"/>
              <a:ext cx="2580252" cy="2265624"/>
            </a:xfrm>
            <a:custGeom>
              <a:avLst/>
              <a:gdLst/>
              <a:ahLst/>
              <a:cxnLst/>
              <a:rect l="l" t="t" r="r" b="b"/>
              <a:pathLst>
                <a:path w="103210" h="90625" extrusionOk="0">
                  <a:moveTo>
                    <a:pt x="11241" y="75404"/>
                  </a:moveTo>
                  <a:lnTo>
                    <a:pt x="12316" y="76210"/>
                  </a:lnTo>
                  <a:lnTo>
                    <a:pt x="13338" y="77125"/>
                  </a:lnTo>
                  <a:lnTo>
                    <a:pt x="14199" y="78093"/>
                  </a:lnTo>
                  <a:lnTo>
                    <a:pt x="15059" y="79115"/>
                  </a:lnTo>
                  <a:lnTo>
                    <a:pt x="14844" y="79276"/>
                  </a:lnTo>
                  <a:lnTo>
                    <a:pt x="14575" y="79437"/>
                  </a:lnTo>
                  <a:lnTo>
                    <a:pt x="14360" y="79706"/>
                  </a:lnTo>
                  <a:lnTo>
                    <a:pt x="14199" y="79975"/>
                  </a:lnTo>
                  <a:lnTo>
                    <a:pt x="14091" y="80244"/>
                  </a:lnTo>
                  <a:lnTo>
                    <a:pt x="14038" y="80567"/>
                  </a:lnTo>
                  <a:lnTo>
                    <a:pt x="14091" y="80836"/>
                  </a:lnTo>
                  <a:lnTo>
                    <a:pt x="14145" y="81158"/>
                  </a:lnTo>
                  <a:lnTo>
                    <a:pt x="14306" y="81481"/>
                  </a:lnTo>
                  <a:lnTo>
                    <a:pt x="14575" y="81804"/>
                  </a:lnTo>
                  <a:lnTo>
                    <a:pt x="14898" y="82073"/>
                  </a:lnTo>
                  <a:lnTo>
                    <a:pt x="15275" y="82180"/>
                  </a:lnTo>
                  <a:lnTo>
                    <a:pt x="15651" y="82234"/>
                  </a:lnTo>
                  <a:lnTo>
                    <a:pt x="16081" y="82180"/>
                  </a:lnTo>
                  <a:lnTo>
                    <a:pt x="16512" y="82019"/>
                  </a:lnTo>
                  <a:lnTo>
                    <a:pt x="16673" y="81911"/>
                  </a:lnTo>
                  <a:lnTo>
                    <a:pt x="17264" y="83202"/>
                  </a:lnTo>
                  <a:lnTo>
                    <a:pt x="17695" y="84547"/>
                  </a:lnTo>
                  <a:lnTo>
                    <a:pt x="18017" y="85945"/>
                  </a:lnTo>
                  <a:lnTo>
                    <a:pt x="18233" y="87397"/>
                  </a:lnTo>
                  <a:lnTo>
                    <a:pt x="4410" y="87397"/>
                  </a:lnTo>
                  <a:lnTo>
                    <a:pt x="11241" y="75404"/>
                  </a:lnTo>
                  <a:close/>
                  <a:moveTo>
                    <a:pt x="59968" y="80620"/>
                  </a:moveTo>
                  <a:lnTo>
                    <a:pt x="59968" y="87397"/>
                  </a:lnTo>
                  <a:lnTo>
                    <a:pt x="53192" y="87397"/>
                  </a:lnTo>
                  <a:lnTo>
                    <a:pt x="53192" y="80620"/>
                  </a:lnTo>
                  <a:close/>
                  <a:moveTo>
                    <a:pt x="91969" y="75404"/>
                  </a:moveTo>
                  <a:lnTo>
                    <a:pt x="98800" y="87397"/>
                  </a:lnTo>
                  <a:lnTo>
                    <a:pt x="84978" y="87397"/>
                  </a:lnTo>
                  <a:lnTo>
                    <a:pt x="85193" y="85945"/>
                  </a:lnTo>
                  <a:lnTo>
                    <a:pt x="85515" y="84547"/>
                  </a:lnTo>
                  <a:lnTo>
                    <a:pt x="85946" y="83202"/>
                  </a:lnTo>
                  <a:lnTo>
                    <a:pt x="86483" y="81911"/>
                  </a:lnTo>
                  <a:lnTo>
                    <a:pt x="86699" y="82019"/>
                  </a:lnTo>
                  <a:lnTo>
                    <a:pt x="87129" y="82180"/>
                  </a:lnTo>
                  <a:lnTo>
                    <a:pt x="87505" y="82234"/>
                  </a:lnTo>
                  <a:lnTo>
                    <a:pt x="87936" y="82180"/>
                  </a:lnTo>
                  <a:lnTo>
                    <a:pt x="88312" y="82073"/>
                  </a:lnTo>
                  <a:lnTo>
                    <a:pt x="88635" y="81804"/>
                  </a:lnTo>
                  <a:lnTo>
                    <a:pt x="88904" y="81481"/>
                  </a:lnTo>
                  <a:lnTo>
                    <a:pt x="89065" y="81158"/>
                  </a:lnTo>
                  <a:lnTo>
                    <a:pt x="89119" y="80836"/>
                  </a:lnTo>
                  <a:lnTo>
                    <a:pt x="89119" y="80567"/>
                  </a:lnTo>
                  <a:lnTo>
                    <a:pt x="89119" y="80244"/>
                  </a:lnTo>
                  <a:lnTo>
                    <a:pt x="89011" y="79975"/>
                  </a:lnTo>
                  <a:lnTo>
                    <a:pt x="88850" y="79706"/>
                  </a:lnTo>
                  <a:lnTo>
                    <a:pt x="88635" y="79437"/>
                  </a:lnTo>
                  <a:lnTo>
                    <a:pt x="88366" y="79276"/>
                  </a:lnTo>
                  <a:lnTo>
                    <a:pt x="88151" y="79115"/>
                  </a:lnTo>
                  <a:lnTo>
                    <a:pt x="88957" y="78093"/>
                  </a:lnTo>
                  <a:lnTo>
                    <a:pt x="89872" y="77125"/>
                  </a:lnTo>
                  <a:lnTo>
                    <a:pt x="90894" y="76210"/>
                  </a:lnTo>
                  <a:lnTo>
                    <a:pt x="91969" y="75404"/>
                  </a:lnTo>
                  <a:close/>
                  <a:moveTo>
                    <a:pt x="51578" y="0"/>
                  </a:moveTo>
                  <a:lnTo>
                    <a:pt x="51202" y="54"/>
                  </a:lnTo>
                  <a:lnTo>
                    <a:pt x="50771" y="215"/>
                  </a:lnTo>
                  <a:lnTo>
                    <a:pt x="50449" y="484"/>
                  </a:lnTo>
                  <a:lnTo>
                    <a:pt x="50180" y="807"/>
                  </a:lnTo>
                  <a:lnTo>
                    <a:pt x="39154" y="20115"/>
                  </a:lnTo>
                  <a:lnTo>
                    <a:pt x="39047" y="20437"/>
                  </a:lnTo>
                  <a:lnTo>
                    <a:pt x="38993" y="20706"/>
                  </a:lnTo>
                  <a:lnTo>
                    <a:pt x="38939" y="21029"/>
                  </a:lnTo>
                  <a:lnTo>
                    <a:pt x="38993" y="21352"/>
                  </a:lnTo>
                  <a:lnTo>
                    <a:pt x="39100" y="21621"/>
                  </a:lnTo>
                  <a:lnTo>
                    <a:pt x="39262" y="21890"/>
                  </a:lnTo>
                  <a:lnTo>
                    <a:pt x="39477" y="22105"/>
                  </a:lnTo>
                  <a:lnTo>
                    <a:pt x="39746" y="22320"/>
                  </a:lnTo>
                  <a:lnTo>
                    <a:pt x="40069" y="22427"/>
                  </a:lnTo>
                  <a:lnTo>
                    <a:pt x="40391" y="22535"/>
                  </a:lnTo>
                  <a:lnTo>
                    <a:pt x="40714" y="22535"/>
                  </a:lnTo>
                  <a:lnTo>
                    <a:pt x="40983" y="22481"/>
                  </a:lnTo>
                  <a:lnTo>
                    <a:pt x="41306" y="22374"/>
                  </a:lnTo>
                  <a:lnTo>
                    <a:pt x="41574" y="22212"/>
                  </a:lnTo>
                  <a:lnTo>
                    <a:pt x="41790" y="21997"/>
                  </a:lnTo>
                  <a:lnTo>
                    <a:pt x="41951" y="21728"/>
                  </a:lnTo>
                  <a:lnTo>
                    <a:pt x="49965" y="7691"/>
                  </a:lnTo>
                  <a:lnTo>
                    <a:pt x="49965" y="56848"/>
                  </a:lnTo>
                  <a:lnTo>
                    <a:pt x="49642" y="56902"/>
                  </a:lnTo>
                  <a:lnTo>
                    <a:pt x="49319" y="57064"/>
                  </a:lnTo>
                  <a:lnTo>
                    <a:pt x="49050" y="57279"/>
                  </a:lnTo>
                  <a:lnTo>
                    <a:pt x="48781" y="57601"/>
                  </a:lnTo>
                  <a:lnTo>
                    <a:pt x="48674" y="57870"/>
                  </a:lnTo>
                  <a:lnTo>
                    <a:pt x="48566" y="58193"/>
                  </a:lnTo>
                  <a:lnTo>
                    <a:pt x="48566" y="58516"/>
                  </a:lnTo>
                  <a:lnTo>
                    <a:pt x="48620" y="58838"/>
                  </a:lnTo>
                  <a:lnTo>
                    <a:pt x="48728" y="59107"/>
                  </a:lnTo>
                  <a:lnTo>
                    <a:pt x="48889" y="59376"/>
                  </a:lnTo>
                  <a:lnTo>
                    <a:pt x="49104" y="59591"/>
                  </a:lnTo>
                  <a:lnTo>
                    <a:pt x="49373" y="59807"/>
                  </a:lnTo>
                  <a:lnTo>
                    <a:pt x="49965" y="60183"/>
                  </a:lnTo>
                  <a:lnTo>
                    <a:pt x="49965" y="87397"/>
                  </a:lnTo>
                  <a:lnTo>
                    <a:pt x="21460" y="87397"/>
                  </a:lnTo>
                  <a:lnTo>
                    <a:pt x="21352" y="86268"/>
                  </a:lnTo>
                  <a:lnTo>
                    <a:pt x="21137" y="85192"/>
                  </a:lnTo>
                  <a:lnTo>
                    <a:pt x="20922" y="84116"/>
                  </a:lnTo>
                  <a:lnTo>
                    <a:pt x="20599" y="83041"/>
                  </a:lnTo>
                  <a:lnTo>
                    <a:pt x="20223" y="82019"/>
                  </a:lnTo>
                  <a:lnTo>
                    <a:pt x="19846" y="80997"/>
                  </a:lnTo>
                  <a:lnTo>
                    <a:pt x="19362" y="79975"/>
                  </a:lnTo>
                  <a:lnTo>
                    <a:pt x="18824" y="79007"/>
                  </a:lnTo>
                  <a:lnTo>
                    <a:pt x="18233" y="78093"/>
                  </a:lnTo>
                  <a:lnTo>
                    <a:pt x="17641" y="77178"/>
                  </a:lnTo>
                  <a:lnTo>
                    <a:pt x="16942" y="76318"/>
                  </a:lnTo>
                  <a:lnTo>
                    <a:pt x="16243" y="75511"/>
                  </a:lnTo>
                  <a:lnTo>
                    <a:pt x="15436" y="74704"/>
                  </a:lnTo>
                  <a:lnTo>
                    <a:pt x="14629" y="73951"/>
                  </a:lnTo>
                  <a:lnTo>
                    <a:pt x="13769" y="73252"/>
                  </a:lnTo>
                  <a:lnTo>
                    <a:pt x="12854" y="72607"/>
                  </a:lnTo>
                  <a:lnTo>
                    <a:pt x="27591" y="46845"/>
                  </a:lnTo>
                  <a:lnTo>
                    <a:pt x="30495" y="48620"/>
                  </a:lnTo>
                  <a:lnTo>
                    <a:pt x="30925" y="48781"/>
                  </a:lnTo>
                  <a:lnTo>
                    <a:pt x="31302" y="48835"/>
                  </a:lnTo>
                  <a:lnTo>
                    <a:pt x="31732" y="48781"/>
                  </a:lnTo>
                  <a:lnTo>
                    <a:pt x="32109" y="48620"/>
                  </a:lnTo>
                  <a:lnTo>
                    <a:pt x="32431" y="48351"/>
                  </a:lnTo>
                  <a:lnTo>
                    <a:pt x="32700" y="48028"/>
                  </a:lnTo>
                  <a:lnTo>
                    <a:pt x="32862" y="47759"/>
                  </a:lnTo>
                  <a:lnTo>
                    <a:pt x="32915" y="47436"/>
                  </a:lnTo>
                  <a:lnTo>
                    <a:pt x="32915" y="47114"/>
                  </a:lnTo>
                  <a:lnTo>
                    <a:pt x="32862" y="46791"/>
                  </a:lnTo>
                  <a:lnTo>
                    <a:pt x="32808" y="46522"/>
                  </a:lnTo>
                  <a:lnTo>
                    <a:pt x="32646" y="46253"/>
                  </a:lnTo>
                  <a:lnTo>
                    <a:pt x="32431" y="46038"/>
                  </a:lnTo>
                  <a:lnTo>
                    <a:pt x="32162" y="45823"/>
                  </a:lnTo>
                  <a:lnTo>
                    <a:pt x="29204" y="44048"/>
                  </a:lnTo>
                  <a:lnTo>
                    <a:pt x="38240" y="28236"/>
                  </a:lnTo>
                  <a:lnTo>
                    <a:pt x="38348" y="27967"/>
                  </a:lnTo>
                  <a:lnTo>
                    <a:pt x="38455" y="27644"/>
                  </a:lnTo>
                  <a:lnTo>
                    <a:pt x="38455" y="27322"/>
                  </a:lnTo>
                  <a:lnTo>
                    <a:pt x="38401" y="27053"/>
                  </a:lnTo>
                  <a:lnTo>
                    <a:pt x="38294" y="26730"/>
                  </a:lnTo>
                  <a:lnTo>
                    <a:pt x="38132" y="26461"/>
                  </a:lnTo>
                  <a:lnTo>
                    <a:pt x="37917" y="26246"/>
                  </a:lnTo>
                  <a:lnTo>
                    <a:pt x="37648" y="26031"/>
                  </a:lnTo>
                  <a:lnTo>
                    <a:pt x="37326" y="25923"/>
                  </a:lnTo>
                  <a:lnTo>
                    <a:pt x="37003" y="25870"/>
                  </a:lnTo>
                  <a:lnTo>
                    <a:pt x="36734" y="25870"/>
                  </a:lnTo>
                  <a:lnTo>
                    <a:pt x="36411" y="25923"/>
                  </a:lnTo>
                  <a:lnTo>
                    <a:pt x="36089" y="26031"/>
                  </a:lnTo>
                  <a:lnTo>
                    <a:pt x="35873" y="26192"/>
                  </a:lnTo>
                  <a:lnTo>
                    <a:pt x="35605" y="26407"/>
                  </a:lnTo>
                  <a:lnTo>
                    <a:pt x="35443" y="26676"/>
                  </a:lnTo>
                  <a:lnTo>
                    <a:pt x="215" y="88204"/>
                  </a:lnTo>
                  <a:lnTo>
                    <a:pt x="54" y="88580"/>
                  </a:lnTo>
                  <a:lnTo>
                    <a:pt x="0" y="89011"/>
                  </a:lnTo>
                  <a:lnTo>
                    <a:pt x="54" y="89441"/>
                  </a:lnTo>
                  <a:lnTo>
                    <a:pt x="215" y="89817"/>
                  </a:lnTo>
                  <a:lnTo>
                    <a:pt x="484" y="90140"/>
                  </a:lnTo>
                  <a:lnTo>
                    <a:pt x="807" y="90409"/>
                  </a:lnTo>
                  <a:lnTo>
                    <a:pt x="1183" y="90570"/>
                  </a:lnTo>
                  <a:lnTo>
                    <a:pt x="1614" y="90624"/>
                  </a:lnTo>
                  <a:lnTo>
                    <a:pt x="101597" y="90624"/>
                  </a:lnTo>
                  <a:lnTo>
                    <a:pt x="102027" y="90570"/>
                  </a:lnTo>
                  <a:lnTo>
                    <a:pt x="102403" y="90409"/>
                  </a:lnTo>
                  <a:lnTo>
                    <a:pt x="102726" y="90140"/>
                  </a:lnTo>
                  <a:lnTo>
                    <a:pt x="102995" y="89817"/>
                  </a:lnTo>
                  <a:lnTo>
                    <a:pt x="103156" y="89441"/>
                  </a:lnTo>
                  <a:lnTo>
                    <a:pt x="103210" y="89011"/>
                  </a:lnTo>
                  <a:lnTo>
                    <a:pt x="103156" y="88580"/>
                  </a:lnTo>
                  <a:lnTo>
                    <a:pt x="102995" y="88204"/>
                  </a:lnTo>
                  <a:lnTo>
                    <a:pt x="67767" y="26676"/>
                  </a:lnTo>
                  <a:lnTo>
                    <a:pt x="67606" y="26407"/>
                  </a:lnTo>
                  <a:lnTo>
                    <a:pt x="67337" y="26192"/>
                  </a:lnTo>
                  <a:lnTo>
                    <a:pt x="67068" y="26031"/>
                  </a:lnTo>
                  <a:lnTo>
                    <a:pt x="66799" y="25923"/>
                  </a:lnTo>
                  <a:lnTo>
                    <a:pt x="66476" y="25870"/>
                  </a:lnTo>
                  <a:lnTo>
                    <a:pt x="66207" y="25870"/>
                  </a:lnTo>
                  <a:lnTo>
                    <a:pt x="65884" y="25923"/>
                  </a:lnTo>
                  <a:lnTo>
                    <a:pt x="65562" y="26031"/>
                  </a:lnTo>
                  <a:lnTo>
                    <a:pt x="65293" y="26246"/>
                  </a:lnTo>
                  <a:lnTo>
                    <a:pt x="65078" y="26461"/>
                  </a:lnTo>
                  <a:lnTo>
                    <a:pt x="64916" y="26730"/>
                  </a:lnTo>
                  <a:lnTo>
                    <a:pt x="64809" y="27053"/>
                  </a:lnTo>
                  <a:lnTo>
                    <a:pt x="64755" y="27322"/>
                  </a:lnTo>
                  <a:lnTo>
                    <a:pt x="64755" y="27644"/>
                  </a:lnTo>
                  <a:lnTo>
                    <a:pt x="64863" y="27967"/>
                  </a:lnTo>
                  <a:lnTo>
                    <a:pt x="64970" y="28236"/>
                  </a:lnTo>
                  <a:lnTo>
                    <a:pt x="74006" y="44048"/>
                  </a:lnTo>
                  <a:lnTo>
                    <a:pt x="71048" y="45823"/>
                  </a:lnTo>
                  <a:lnTo>
                    <a:pt x="70779" y="46038"/>
                  </a:lnTo>
                  <a:lnTo>
                    <a:pt x="70564" y="46253"/>
                  </a:lnTo>
                  <a:lnTo>
                    <a:pt x="70402" y="46522"/>
                  </a:lnTo>
                  <a:lnTo>
                    <a:pt x="70295" y="46791"/>
                  </a:lnTo>
                  <a:lnTo>
                    <a:pt x="70295" y="47114"/>
                  </a:lnTo>
                  <a:lnTo>
                    <a:pt x="70295" y="47436"/>
                  </a:lnTo>
                  <a:lnTo>
                    <a:pt x="70348" y="47759"/>
                  </a:lnTo>
                  <a:lnTo>
                    <a:pt x="70510" y="48028"/>
                  </a:lnTo>
                  <a:lnTo>
                    <a:pt x="70779" y="48351"/>
                  </a:lnTo>
                  <a:lnTo>
                    <a:pt x="71101" y="48620"/>
                  </a:lnTo>
                  <a:lnTo>
                    <a:pt x="71478" y="48781"/>
                  </a:lnTo>
                  <a:lnTo>
                    <a:pt x="71908" y="48835"/>
                  </a:lnTo>
                  <a:lnTo>
                    <a:pt x="72285" y="48781"/>
                  </a:lnTo>
                  <a:lnTo>
                    <a:pt x="72715" y="48620"/>
                  </a:lnTo>
                  <a:lnTo>
                    <a:pt x="75619" y="46845"/>
                  </a:lnTo>
                  <a:lnTo>
                    <a:pt x="90356" y="72607"/>
                  </a:lnTo>
                  <a:lnTo>
                    <a:pt x="89442" y="73252"/>
                  </a:lnTo>
                  <a:lnTo>
                    <a:pt x="88581" y="73951"/>
                  </a:lnTo>
                  <a:lnTo>
                    <a:pt x="87774" y="74704"/>
                  </a:lnTo>
                  <a:lnTo>
                    <a:pt x="86967" y="75511"/>
                  </a:lnTo>
                  <a:lnTo>
                    <a:pt x="86268" y="76318"/>
                  </a:lnTo>
                  <a:lnTo>
                    <a:pt x="85569" y="77178"/>
                  </a:lnTo>
                  <a:lnTo>
                    <a:pt x="84978" y="78093"/>
                  </a:lnTo>
                  <a:lnTo>
                    <a:pt x="84386" y="79007"/>
                  </a:lnTo>
                  <a:lnTo>
                    <a:pt x="83848" y="79975"/>
                  </a:lnTo>
                  <a:lnTo>
                    <a:pt x="83364" y="80997"/>
                  </a:lnTo>
                  <a:lnTo>
                    <a:pt x="82988" y="82019"/>
                  </a:lnTo>
                  <a:lnTo>
                    <a:pt x="82611" y="83041"/>
                  </a:lnTo>
                  <a:lnTo>
                    <a:pt x="82288" y="84116"/>
                  </a:lnTo>
                  <a:lnTo>
                    <a:pt x="82073" y="85192"/>
                  </a:lnTo>
                  <a:lnTo>
                    <a:pt x="81858" y="86268"/>
                  </a:lnTo>
                  <a:lnTo>
                    <a:pt x="81751" y="87397"/>
                  </a:lnTo>
                  <a:lnTo>
                    <a:pt x="63195" y="87397"/>
                  </a:lnTo>
                  <a:lnTo>
                    <a:pt x="63195" y="79007"/>
                  </a:lnTo>
                  <a:lnTo>
                    <a:pt x="63195" y="78684"/>
                  </a:lnTo>
                  <a:lnTo>
                    <a:pt x="63088" y="78362"/>
                  </a:lnTo>
                  <a:lnTo>
                    <a:pt x="62926" y="78093"/>
                  </a:lnTo>
                  <a:lnTo>
                    <a:pt x="62765" y="77878"/>
                  </a:lnTo>
                  <a:lnTo>
                    <a:pt x="62496" y="77662"/>
                  </a:lnTo>
                  <a:lnTo>
                    <a:pt x="62227" y="77501"/>
                  </a:lnTo>
                  <a:lnTo>
                    <a:pt x="61905" y="77393"/>
                  </a:lnTo>
                  <a:lnTo>
                    <a:pt x="53192" y="77393"/>
                  </a:lnTo>
                  <a:lnTo>
                    <a:pt x="53192" y="60183"/>
                  </a:lnTo>
                  <a:lnTo>
                    <a:pt x="53837" y="59807"/>
                  </a:lnTo>
                  <a:lnTo>
                    <a:pt x="54106" y="59591"/>
                  </a:lnTo>
                  <a:lnTo>
                    <a:pt x="54321" y="59376"/>
                  </a:lnTo>
                  <a:lnTo>
                    <a:pt x="54482" y="59107"/>
                  </a:lnTo>
                  <a:lnTo>
                    <a:pt x="54590" y="58838"/>
                  </a:lnTo>
                  <a:lnTo>
                    <a:pt x="54644" y="58516"/>
                  </a:lnTo>
                  <a:lnTo>
                    <a:pt x="54644" y="58193"/>
                  </a:lnTo>
                  <a:lnTo>
                    <a:pt x="54536" y="57870"/>
                  </a:lnTo>
                  <a:lnTo>
                    <a:pt x="54429" y="57601"/>
                  </a:lnTo>
                  <a:lnTo>
                    <a:pt x="54160" y="57279"/>
                  </a:lnTo>
                  <a:lnTo>
                    <a:pt x="53891" y="57064"/>
                  </a:lnTo>
                  <a:lnTo>
                    <a:pt x="53568" y="56902"/>
                  </a:lnTo>
                  <a:lnTo>
                    <a:pt x="53192" y="56848"/>
                  </a:lnTo>
                  <a:lnTo>
                    <a:pt x="53192" y="7691"/>
                  </a:lnTo>
                  <a:lnTo>
                    <a:pt x="61259" y="21728"/>
                  </a:lnTo>
                  <a:lnTo>
                    <a:pt x="61474" y="22051"/>
                  </a:lnTo>
                  <a:lnTo>
                    <a:pt x="61851" y="22320"/>
                  </a:lnTo>
                  <a:lnTo>
                    <a:pt x="62227" y="22481"/>
                  </a:lnTo>
                  <a:lnTo>
                    <a:pt x="62657" y="22535"/>
                  </a:lnTo>
                  <a:lnTo>
                    <a:pt x="63034" y="22481"/>
                  </a:lnTo>
                  <a:lnTo>
                    <a:pt x="63410" y="22320"/>
                  </a:lnTo>
                  <a:lnTo>
                    <a:pt x="63679" y="22105"/>
                  </a:lnTo>
                  <a:lnTo>
                    <a:pt x="63895" y="21890"/>
                  </a:lnTo>
                  <a:lnTo>
                    <a:pt x="64056" y="21621"/>
                  </a:lnTo>
                  <a:lnTo>
                    <a:pt x="64217" y="21352"/>
                  </a:lnTo>
                  <a:lnTo>
                    <a:pt x="64217" y="21029"/>
                  </a:lnTo>
                  <a:lnTo>
                    <a:pt x="64217" y="20706"/>
                  </a:lnTo>
                  <a:lnTo>
                    <a:pt x="64163" y="20437"/>
                  </a:lnTo>
                  <a:lnTo>
                    <a:pt x="64056" y="20115"/>
                  </a:lnTo>
                  <a:lnTo>
                    <a:pt x="52977" y="807"/>
                  </a:lnTo>
                  <a:lnTo>
                    <a:pt x="52761" y="484"/>
                  </a:lnTo>
                  <a:lnTo>
                    <a:pt x="52439" y="215"/>
                  </a:lnTo>
                  <a:lnTo>
                    <a:pt x="52008" y="54"/>
                  </a:lnTo>
                  <a:lnTo>
                    <a:pt x="515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350;p40">
              <a:extLst>
                <a:ext uri="{FF2B5EF4-FFF2-40B4-BE49-F238E27FC236}">
                  <a16:creationId xmlns:a16="http://schemas.microsoft.com/office/drawing/2014/main" id="{8BD50C6B-3496-92EF-36F1-981F31271BE6}"/>
                </a:ext>
              </a:extLst>
            </p:cNvPr>
            <p:cNvSpPr/>
            <p:nvPr/>
          </p:nvSpPr>
          <p:spPr>
            <a:xfrm>
              <a:off x="5963325" y="3802025"/>
              <a:ext cx="256850" cy="431650"/>
            </a:xfrm>
            <a:custGeom>
              <a:avLst/>
              <a:gdLst/>
              <a:ahLst/>
              <a:cxnLst/>
              <a:rect l="l" t="t" r="r" b="b"/>
              <a:pathLst>
                <a:path w="10274" h="17266" extrusionOk="0">
                  <a:moveTo>
                    <a:pt x="5540" y="3228"/>
                  </a:moveTo>
                  <a:lnTo>
                    <a:pt x="5863" y="3335"/>
                  </a:lnTo>
                  <a:lnTo>
                    <a:pt x="6186" y="3551"/>
                  </a:lnTo>
                  <a:lnTo>
                    <a:pt x="6455" y="3766"/>
                  </a:lnTo>
                  <a:lnTo>
                    <a:pt x="6724" y="4035"/>
                  </a:lnTo>
                  <a:lnTo>
                    <a:pt x="6885" y="4357"/>
                  </a:lnTo>
                  <a:lnTo>
                    <a:pt x="6993" y="4734"/>
                  </a:lnTo>
                  <a:lnTo>
                    <a:pt x="7046" y="5110"/>
                  </a:lnTo>
                  <a:lnTo>
                    <a:pt x="7046" y="6993"/>
                  </a:lnTo>
                  <a:lnTo>
                    <a:pt x="3228" y="6993"/>
                  </a:lnTo>
                  <a:lnTo>
                    <a:pt x="3228" y="5110"/>
                  </a:lnTo>
                  <a:lnTo>
                    <a:pt x="3282" y="4734"/>
                  </a:lnTo>
                  <a:lnTo>
                    <a:pt x="3389" y="4357"/>
                  </a:lnTo>
                  <a:lnTo>
                    <a:pt x="3550" y="4035"/>
                  </a:lnTo>
                  <a:lnTo>
                    <a:pt x="3766" y="3766"/>
                  </a:lnTo>
                  <a:lnTo>
                    <a:pt x="4088" y="3551"/>
                  </a:lnTo>
                  <a:lnTo>
                    <a:pt x="4411" y="3335"/>
                  </a:lnTo>
                  <a:lnTo>
                    <a:pt x="4734" y="3228"/>
                  </a:lnTo>
                  <a:close/>
                  <a:moveTo>
                    <a:pt x="4626" y="1"/>
                  </a:moveTo>
                  <a:lnTo>
                    <a:pt x="4088" y="109"/>
                  </a:lnTo>
                  <a:lnTo>
                    <a:pt x="3604" y="216"/>
                  </a:lnTo>
                  <a:lnTo>
                    <a:pt x="3120" y="377"/>
                  </a:lnTo>
                  <a:lnTo>
                    <a:pt x="2690" y="593"/>
                  </a:lnTo>
                  <a:lnTo>
                    <a:pt x="2260" y="861"/>
                  </a:lnTo>
                  <a:lnTo>
                    <a:pt x="1883" y="1130"/>
                  </a:lnTo>
                  <a:lnTo>
                    <a:pt x="1507" y="1507"/>
                  </a:lnTo>
                  <a:lnTo>
                    <a:pt x="1184" y="1830"/>
                  </a:lnTo>
                  <a:lnTo>
                    <a:pt x="861" y="2260"/>
                  </a:lnTo>
                  <a:lnTo>
                    <a:pt x="646" y="2690"/>
                  </a:lnTo>
                  <a:lnTo>
                    <a:pt x="431" y="3120"/>
                  </a:lnTo>
                  <a:lnTo>
                    <a:pt x="216" y="3604"/>
                  </a:lnTo>
                  <a:lnTo>
                    <a:pt x="108" y="4088"/>
                  </a:lnTo>
                  <a:lnTo>
                    <a:pt x="55" y="4572"/>
                  </a:lnTo>
                  <a:lnTo>
                    <a:pt x="1" y="5110"/>
                  </a:lnTo>
                  <a:lnTo>
                    <a:pt x="1" y="15652"/>
                  </a:lnTo>
                  <a:lnTo>
                    <a:pt x="55" y="15974"/>
                  </a:lnTo>
                  <a:lnTo>
                    <a:pt x="108" y="16297"/>
                  </a:lnTo>
                  <a:lnTo>
                    <a:pt x="270" y="16566"/>
                  </a:lnTo>
                  <a:lnTo>
                    <a:pt x="485" y="16835"/>
                  </a:lnTo>
                  <a:lnTo>
                    <a:pt x="700" y="16996"/>
                  </a:lnTo>
                  <a:lnTo>
                    <a:pt x="969" y="17158"/>
                  </a:lnTo>
                  <a:lnTo>
                    <a:pt x="1292" y="17265"/>
                  </a:lnTo>
                  <a:lnTo>
                    <a:pt x="1937" y="17265"/>
                  </a:lnTo>
                  <a:lnTo>
                    <a:pt x="2260" y="17158"/>
                  </a:lnTo>
                  <a:lnTo>
                    <a:pt x="2529" y="16996"/>
                  </a:lnTo>
                  <a:lnTo>
                    <a:pt x="2744" y="16835"/>
                  </a:lnTo>
                  <a:lnTo>
                    <a:pt x="2959" y="16566"/>
                  </a:lnTo>
                  <a:lnTo>
                    <a:pt x="3120" y="16297"/>
                  </a:lnTo>
                  <a:lnTo>
                    <a:pt x="3174" y="15974"/>
                  </a:lnTo>
                  <a:lnTo>
                    <a:pt x="3228" y="15652"/>
                  </a:lnTo>
                  <a:lnTo>
                    <a:pt x="3228" y="10220"/>
                  </a:lnTo>
                  <a:lnTo>
                    <a:pt x="7046" y="10220"/>
                  </a:lnTo>
                  <a:lnTo>
                    <a:pt x="7046" y="15652"/>
                  </a:lnTo>
                  <a:lnTo>
                    <a:pt x="7046" y="15974"/>
                  </a:lnTo>
                  <a:lnTo>
                    <a:pt x="7154" y="16297"/>
                  </a:lnTo>
                  <a:lnTo>
                    <a:pt x="7315" y="16566"/>
                  </a:lnTo>
                  <a:lnTo>
                    <a:pt x="7530" y="16835"/>
                  </a:lnTo>
                  <a:lnTo>
                    <a:pt x="7746" y="16996"/>
                  </a:lnTo>
                  <a:lnTo>
                    <a:pt x="8014" y="17158"/>
                  </a:lnTo>
                  <a:lnTo>
                    <a:pt x="8337" y="17265"/>
                  </a:lnTo>
                  <a:lnTo>
                    <a:pt x="8983" y="17265"/>
                  </a:lnTo>
                  <a:lnTo>
                    <a:pt x="9305" y="17158"/>
                  </a:lnTo>
                  <a:lnTo>
                    <a:pt x="9574" y="16996"/>
                  </a:lnTo>
                  <a:lnTo>
                    <a:pt x="9789" y="16835"/>
                  </a:lnTo>
                  <a:lnTo>
                    <a:pt x="10004" y="16566"/>
                  </a:lnTo>
                  <a:lnTo>
                    <a:pt x="10112" y="16297"/>
                  </a:lnTo>
                  <a:lnTo>
                    <a:pt x="10220" y="15974"/>
                  </a:lnTo>
                  <a:lnTo>
                    <a:pt x="10273" y="15652"/>
                  </a:lnTo>
                  <a:lnTo>
                    <a:pt x="10273" y="5110"/>
                  </a:lnTo>
                  <a:lnTo>
                    <a:pt x="10220" y="4572"/>
                  </a:lnTo>
                  <a:lnTo>
                    <a:pt x="10166" y="4088"/>
                  </a:lnTo>
                  <a:lnTo>
                    <a:pt x="10058" y="3604"/>
                  </a:lnTo>
                  <a:lnTo>
                    <a:pt x="9843" y="3120"/>
                  </a:lnTo>
                  <a:lnTo>
                    <a:pt x="9628" y="2690"/>
                  </a:lnTo>
                  <a:lnTo>
                    <a:pt x="9413" y="2260"/>
                  </a:lnTo>
                  <a:lnTo>
                    <a:pt x="9090" y="1830"/>
                  </a:lnTo>
                  <a:lnTo>
                    <a:pt x="8767" y="1507"/>
                  </a:lnTo>
                  <a:lnTo>
                    <a:pt x="8391" y="1130"/>
                  </a:lnTo>
                  <a:lnTo>
                    <a:pt x="8014" y="861"/>
                  </a:lnTo>
                  <a:lnTo>
                    <a:pt x="7584" y="593"/>
                  </a:lnTo>
                  <a:lnTo>
                    <a:pt x="7154" y="377"/>
                  </a:lnTo>
                  <a:lnTo>
                    <a:pt x="6670" y="216"/>
                  </a:lnTo>
                  <a:lnTo>
                    <a:pt x="6186" y="109"/>
                  </a:lnTo>
                  <a:lnTo>
                    <a:pt x="56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51;p40">
              <a:extLst>
                <a:ext uri="{FF2B5EF4-FFF2-40B4-BE49-F238E27FC236}">
                  <a16:creationId xmlns:a16="http://schemas.microsoft.com/office/drawing/2014/main" id="{AD19AC5C-189A-1D2B-5C5D-86025EA3CC91}"/>
                </a:ext>
              </a:extLst>
            </p:cNvPr>
            <p:cNvSpPr/>
            <p:nvPr/>
          </p:nvSpPr>
          <p:spPr>
            <a:xfrm>
              <a:off x="5051700" y="2099800"/>
              <a:ext cx="256850" cy="432975"/>
            </a:xfrm>
            <a:custGeom>
              <a:avLst/>
              <a:gdLst/>
              <a:ahLst/>
              <a:cxnLst/>
              <a:rect l="l" t="t" r="r" b="b"/>
              <a:pathLst>
                <a:path w="10274" h="17319" extrusionOk="0">
                  <a:moveTo>
                    <a:pt x="5110" y="3228"/>
                  </a:moveTo>
                  <a:lnTo>
                    <a:pt x="5487" y="3282"/>
                  </a:lnTo>
                  <a:lnTo>
                    <a:pt x="5863" y="3389"/>
                  </a:lnTo>
                  <a:lnTo>
                    <a:pt x="6186" y="3551"/>
                  </a:lnTo>
                  <a:lnTo>
                    <a:pt x="6455" y="3766"/>
                  </a:lnTo>
                  <a:lnTo>
                    <a:pt x="6724" y="4088"/>
                  </a:lnTo>
                  <a:lnTo>
                    <a:pt x="6885" y="4411"/>
                  </a:lnTo>
                  <a:lnTo>
                    <a:pt x="6993" y="4734"/>
                  </a:lnTo>
                  <a:lnTo>
                    <a:pt x="7046" y="5110"/>
                  </a:lnTo>
                  <a:lnTo>
                    <a:pt x="6993" y="5541"/>
                  </a:lnTo>
                  <a:lnTo>
                    <a:pt x="6885" y="5863"/>
                  </a:lnTo>
                  <a:lnTo>
                    <a:pt x="6724" y="6186"/>
                  </a:lnTo>
                  <a:lnTo>
                    <a:pt x="6455" y="6455"/>
                  </a:lnTo>
                  <a:lnTo>
                    <a:pt x="6186" y="6724"/>
                  </a:lnTo>
                  <a:lnTo>
                    <a:pt x="5863" y="6885"/>
                  </a:lnTo>
                  <a:lnTo>
                    <a:pt x="5487" y="6993"/>
                  </a:lnTo>
                  <a:lnTo>
                    <a:pt x="5110" y="7046"/>
                  </a:lnTo>
                  <a:lnTo>
                    <a:pt x="3228" y="7046"/>
                  </a:lnTo>
                  <a:lnTo>
                    <a:pt x="3228" y="3228"/>
                  </a:lnTo>
                  <a:close/>
                  <a:moveTo>
                    <a:pt x="5110" y="10273"/>
                  </a:moveTo>
                  <a:lnTo>
                    <a:pt x="5487" y="10327"/>
                  </a:lnTo>
                  <a:lnTo>
                    <a:pt x="5863" y="10435"/>
                  </a:lnTo>
                  <a:lnTo>
                    <a:pt x="6186" y="10596"/>
                  </a:lnTo>
                  <a:lnTo>
                    <a:pt x="6455" y="10811"/>
                  </a:lnTo>
                  <a:lnTo>
                    <a:pt x="6724" y="11080"/>
                  </a:lnTo>
                  <a:lnTo>
                    <a:pt x="6885" y="11403"/>
                  </a:lnTo>
                  <a:lnTo>
                    <a:pt x="6993" y="11779"/>
                  </a:lnTo>
                  <a:lnTo>
                    <a:pt x="7046" y="12156"/>
                  </a:lnTo>
                  <a:lnTo>
                    <a:pt x="6993" y="12532"/>
                  </a:lnTo>
                  <a:lnTo>
                    <a:pt x="6885" y="12909"/>
                  </a:lnTo>
                  <a:lnTo>
                    <a:pt x="6724" y="13231"/>
                  </a:lnTo>
                  <a:lnTo>
                    <a:pt x="6455" y="13500"/>
                  </a:lnTo>
                  <a:lnTo>
                    <a:pt x="6186" y="13769"/>
                  </a:lnTo>
                  <a:lnTo>
                    <a:pt x="5863" y="13931"/>
                  </a:lnTo>
                  <a:lnTo>
                    <a:pt x="5487" y="14038"/>
                  </a:lnTo>
                  <a:lnTo>
                    <a:pt x="5110" y="14092"/>
                  </a:lnTo>
                  <a:lnTo>
                    <a:pt x="3228" y="14092"/>
                  </a:lnTo>
                  <a:lnTo>
                    <a:pt x="3228" y="10273"/>
                  </a:lnTo>
                  <a:close/>
                  <a:moveTo>
                    <a:pt x="1614" y="1"/>
                  </a:moveTo>
                  <a:lnTo>
                    <a:pt x="1292" y="55"/>
                  </a:lnTo>
                  <a:lnTo>
                    <a:pt x="969" y="108"/>
                  </a:lnTo>
                  <a:lnTo>
                    <a:pt x="700" y="270"/>
                  </a:lnTo>
                  <a:lnTo>
                    <a:pt x="485" y="485"/>
                  </a:lnTo>
                  <a:lnTo>
                    <a:pt x="270" y="700"/>
                  </a:lnTo>
                  <a:lnTo>
                    <a:pt x="108" y="969"/>
                  </a:lnTo>
                  <a:lnTo>
                    <a:pt x="55" y="1292"/>
                  </a:lnTo>
                  <a:lnTo>
                    <a:pt x="1" y="1614"/>
                  </a:lnTo>
                  <a:lnTo>
                    <a:pt x="1" y="15705"/>
                  </a:lnTo>
                  <a:lnTo>
                    <a:pt x="55" y="16028"/>
                  </a:lnTo>
                  <a:lnTo>
                    <a:pt x="108" y="16297"/>
                  </a:lnTo>
                  <a:lnTo>
                    <a:pt x="270" y="16566"/>
                  </a:lnTo>
                  <a:lnTo>
                    <a:pt x="485" y="16835"/>
                  </a:lnTo>
                  <a:lnTo>
                    <a:pt x="700" y="16996"/>
                  </a:lnTo>
                  <a:lnTo>
                    <a:pt x="969" y="17158"/>
                  </a:lnTo>
                  <a:lnTo>
                    <a:pt x="1292" y="17265"/>
                  </a:lnTo>
                  <a:lnTo>
                    <a:pt x="1614" y="17319"/>
                  </a:lnTo>
                  <a:lnTo>
                    <a:pt x="5110" y="17319"/>
                  </a:lnTo>
                  <a:lnTo>
                    <a:pt x="5648" y="17265"/>
                  </a:lnTo>
                  <a:lnTo>
                    <a:pt x="6186" y="17211"/>
                  </a:lnTo>
                  <a:lnTo>
                    <a:pt x="6670" y="17050"/>
                  </a:lnTo>
                  <a:lnTo>
                    <a:pt x="7100" y="16889"/>
                  </a:lnTo>
                  <a:lnTo>
                    <a:pt x="7584" y="16674"/>
                  </a:lnTo>
                  <a:lnTo>
                    <a:pt x="8014" y="16405"/>
                  </a:lnTo>
                  <a:lnTo>
                    <a:pt x="8391" y="16136"/>
                  </a:lnTo>
                  <a:lnTo>
                    <a:pt x="8767" y="15813"/>
                  </a:lnTo>
                  <a:lnTo>
                    <a:pt x="9090" y="15437"/>
                  </a:lnTo>
                  <a:lnTo>
                    <a:pt x="9359" y="15060"/>
                  </a:lnTo>
                  <a:lnTo>
                    <a:pt x="9628" y="14630"/>
                  </a:lnTo>
                  <a:lnTo>
                    <a:pt x="9843" y="14146"/>
                  </a:lnTo>
                  <a:lnTo>
                    <a:pt x="10004" y="13716"/>
                  </a:lnTo>
                  <a:lnTo>
                    <a:pt x="10166" y="13178"/>
                  </a:lnTo>
                  <a:lnTo>
                    <a:pt x="10220" y="12694"/>
                  </a:lnTo>
                  <a:lnTo>
                    <a:pt x="10273" y="12156"/>
                  </a:lnTo>
                  <a:lnTo>
                    <a:pt x="10220" y="11672"/>
                  </a:lnTo>
                  <a:lnTo>
                    <a:pt x="10166" y="11188"/>
                  </a:lnTo>
                  <a:lnTo>
                    <a:pt x="10058" y="10704"/>
                  </a:lnTo>
                  <a:lnTo>
                    <a:pt x="9897" y="10220"/>
                  </a:lnTo>
                  <a:lnTo>
                    <a:pt x="9682" y="9789"/>
                  </a:lnTo>
                  <a:lnTo>
                    <a:pt x="9467" y="9413"/>
                  </a:lnTo>
                  <a:lnTo>
                    <a:pt x="9144" y="8983"/>
                  </a:lnTo>
                  <a:lnTo>
                    <a:pt x="8875" y="8660"/>
                  </a:lnTo>
                  <a:lnTo>
                    <a:pt x="9144" y="8283"/>
                  </a:lnTo>
                  <a:lnTo>
                    <a:pt x="9467" y="7907"/>
                  </a:lnTo>
                  <a:lnTo>
                    <a:pt x="9682" y="7477"/>
                  </a:lnTo>
                  <a:lnTo>
                    <a:pt x="9897" y="7046"/>
                  </a:lnTo>
                  <a:lnTo>
                    <a:pt x="10058" y="6616"/>
                  </a:lnTo>
                  <a:lnTo>
                    <a:pt x="10166" y="6132"/>
                  </a:lnTo>
                  <a:lnTo>
                    <a:pt x="10220" y="5648"/>
                  </a:lnTo>
                  <a:lnTo>
                    <a:pt x="10273" y="5110"/>
                  </a:lnTo>
                  <a:lnTo>
                    <a:pt x="10220" y="4626"/>
                  </a:lnTo>
                  <a:lnTo>
                    <a:pt x="10166" y="4088"/>
                  </a:lnTo>
                  <a:lnTo>
                    <a:pt x="10004" y="3604"/>
                  </a:lnTo>
                  <a:lnTo>
                    <a:pt x="9843" y="3120"/>
                  </a:lnTo>
                  <a:lnTo>
                    <a:pt x="9628" y="2690"/>
                  </a:lnTo>
                  <a:lnTo>
                    <a:pt x="9359" y="2260"/>
                  </a:lnTo>
                  <a:lnTo>
                    <a:pt x="9090" y="1883"/>
                  </a:lnTo>
                  <a:lnTo>
                    <a:pt x="8767" y="1507"/>
                  </a:lnTo>
                  <a:lnTo>
                    <a:pt x="8391" y="1184"/>
                  </a:lnTo>
                  <a:lnTo>
                    <a:pt x="8014" y="861"/>
                  </a:lnTo>
                  <a:lnTo>
                    <a:pt x="7584" y="646"/>
                  </a:lnTo>
                  <a:lnTo>
                    <a:pt x="7100" y="431"/>
                  </a:lnTo>
                  <a:lnTo>
                    <a:pt x="6670" y="216"/>
                  </a:lnTo>
                  <a:lnTo>
                    <a:pt x="6186" y="108"/>
                  </a:lnTo>
                  <a:lnTo>
                    <a:pt x="5648" y="55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2;p40">
              <a:extLst>
                <a:ext uri="{FF2B5EF4-FFF2-40B4-BE49-F238E27FC236}">
                  <a16:creationId xmlns:a16="http://schemas.microsoft.com/office/drawing/2014/main" id="{E6A2BAE1-1C8A-823A-4F81-50CBEE4F7ACA}"/>
                </a:ext>
              </a:extLst>
            </p:cNvPr>
            <p:cNvSpPr/>
            <p:nvPr/>
          </p:nvSpPr>
          <p:spPr>
            <a:xfrm>
              <a:off x="6874950" y="2099800"/>
              <a:ext cx="256850" cy="432975"/>
            </a:xfrm>
            <a:custGeom>
              <a:avLst/>
              <a:gdLst/>
              <a:ahLst/>
              <a:cxnLst/>
              <a:rect l="l" t="t" r="r" b="b"/>
              <a:pathLst>
                <a:path w="10274" h="17319" extrusionOk="0">
                  <a:moveTo>
                    <a:pt x="5164" y="1"/>
                  </a:moveTo>
                  <a:lnTo>
                    <a:pt x="4626" y="55"/>
                  </a:lnTo>
                  <a:lnTo>
                    <a:pt x="4088" y="108"/>
                  </a:lnTo>
                  <a:lnTo>
                    <a:pt x="3604" y="216"/>
                  </a:lnTo>
                  <a:lnTo>
                    <a:pt x="3120" y="431"/>
                  </a:lnTo>
                  <a:lnTo>
                    <a:pt x="2690" y="646"/>
                  </a:lnTo>
                  <a:lnTo>
                    <a:pt x="2260" y="861"/>
                  </a:lnTo>
                  <a:lnTo>
                    <a:pt x="1883" y="1184"/>
                  </a:lnTo>
                  <a:lnTo>
                    <a:pt x="1507" y="1507"/>
                  </a:lnTo>
                  <a:lnTo>
                    <a:pt x="1184" y="1883"/>
                  </a:lnTo>
                  <a:lnTo>
                    <a:pt x="861" y="2260"/>
                  </a:lnTo>
                  <a:lnTo>
                    <a:pt x="646" y="2690"/>
                  </a:lnTo>
                  <a:lnTo>
                    <a:pt x="431" y="3120"/>
                  </a:lnTo>
                  <a:lnTo>
                    <a:pt x="216" y="3604"/>
                  </a:lnTo>
                  <a:lnTo>
                    <a:pt x="108" y="4088"/>
                  </a:lnTo>
                  <a:lnTo>
                    <a:pt x="55" y="4626"/>
                  </a:lnTo>
                  <a:lnTo>
                    <a:pt x="1" y="5110"/>
                  </a:lnTo>
                  <a:lnTo>
                    <a:pt x="1" y="12156"/>
                  </a:lnTo>
                  <a:lnTo>
                    <a:pt x="55" y="12694"/>
                  </a:lnTo>
                  <a:lnTo>
                    <a:pt x="108" y="13178"/>
                  </a:lnTo>
                  <a:lnTo>
                    <a:pt x="216" y="13716"/>
                  </a:lnTo>
                  <a:lnTo>
                    <a:pt x="431" y="14146"/>
                  </a:lnTo>
                  <a:lnTo>
                    <a:pt x="646" y="14630"/>
                  </a:lnTo>
                  <a:lnTo>
                    <a:pt x="861" y="15060"/>
                  </a:lnTo>
                  <a:lnTo>
                    <a:pt x="1184" y="15437"/>
                  </a:lnTo>
                  <a:lnTo>
                    <a:pt x="1507" y="15813"/>
                  </a:lnTo>
                  <a:lnTo>
                    <a:pt x="1883" y="16136"/>
                  </a:lnTo>
                  <a:lnTo>
                    <a:pt x="2260" y="16405"/>
                  </a:lnTo>
                  <a:lnTo>
                    <a:pt x="2690" y="16674"/>
                  </a:lnTo>
                  <a:lnTo>
                    <a:pt x="3120" y="16889"/>
                  </a:lnTo>
                  <a:lnTo>
                    <a:pt x="3604" y="17050"/>
                  </a:lnTo>
                  <a:lnTo>
                    <a:pt x="4088" y="17211"/>
                  </a:lnTo>
                  <a:lnTo>
                    <a:pt x="4626" y="17265"/>
                  </a:lnTo>
                  <a:lnTo>
                    <a:pt x="5164" y="17319"/>
                  </a:lnTo>
                  <a:lnTo>
                    <a:pt x="5648" y="17265"/>
                  </a:lnTo>
                  <a:lnTo>
                    <a:pt x="6186" y="17211"/>
                  </a:lnTo>
                  <a:lnTo>
                    <a:pt x="6670" y="17050"/>
                  </a:lnTo>
                  <a:lnTo>
                    <a:pt x="7154" y="16889"/>
                  </a:lnTo>
                  <a:lnTo>
                    <a:pt x="7584" y="16674"/>
                  </a:lnTo>
                  <a:lnTo>
                    <a:pt x="8014" y="16405"/>
                  </a:lnTo>
                  <a:lnTo>
                    <a:pt x="8391" y="16136"/>
                  </a:lnTo>
                  <a:lnTo>
                    <a:pt x="8767" y="15813"/>
                  </a:lnTo>
                  <a:lnTo>
                    <a:pt x="9090" y="15437"/>
                  </a:lnTo>
                  <a:lnTo>
                    <a:pt x="9413" y="15060"/>
                  </a:lnTo>
                  <a:lnTo>
                    <a:pt x="9628" y="14630"/>
                  </a:lnTo>
                  <a:lnTo>
                    <a:pt x="9843" y="14146"/>
                  </a:lnTo>
                  <a:lnTo>
                    <a:pt x="10058" y="13716"/>
                  </a:lnTo>
                  <a:lnTo>
                    <a:pt x="10166" y="13178"/>
                  </a:lnTo>
                  <a:lnTo>
                    <a:pt x="10220" y="12694"/>
                  </a:lnTo>
                  <a:lnTo>
                    <a:pt x="10273" y="12156"/>
                  </a:lnTo>
                  <a:lnTo>
                    <a:pt x="10220" y="11833"/>
                  </a:lnTo>
                  <a:lnTo>
                    <a:pt x="10166" y="11564"/>
                  </a:lnTo>
                  <a:lnTo>
                    <a:pt x="10004" y="11241"/>
                  </a:lnTo>
                  <a:lnTo>
                    <a:pt x="9789" y="11026"/>
                  </a:lnTo>
                  <a:lnTo>
                    <a:pt x="9574" y="10811"/>
                  </a:lnTo>
                  <a:lnTo>
                    <a:pt x="9305" y="10704"/>
                  </a:lnTo>
                  <a:lnTo>
                    <a:pt x="8983" y="10596"/>
                  </a:lnTo>
                  <a:lnTo>
                    <a:pt x="8660" y="10542"/>
                  </a:lnTo>
                  <a:lnTo>
                    <a:pt x="8337" y="10596"/>
                  </a:lnTo>
                  <a:lnTo>
                    <a:pt x="8014" y="10704"/>
                  </a:lnTo>
                  <a:lnTo>
                    <a:pt x="7746" y="10811"/>
                  </a:lnTo>
                  <a:lnTo>
                    <a:pt x="7530" y="11026"/>
                  </a:lnTo>
                  <a:lnTo>
                    <a:pt x="7315" y="11241"/>
                  </a:lnTo>
                  <a:lnTo>
                    <a:pt x="7154" y="11564"/>
                  </a:lnTo>
                  <a:lnTo>
                    <a:pt x="7100" y="11833"/>
                  </a:lnTo>
                  <a:lnTo>
                    <a:pt x="7046" y="12156"/>
                  </a:lnTo>
                  <a:lnTo>
                    <a:pt x="6993" y="12532"/>
                  </a:lnTo>
                  <a:lnTo>
                    <a:pt x="6885" y="12909"/>
                  </a:lnTo>
                  <a:lnTo>
                    <a:pt x="6724" y="13231"/>
                  </a:lnTo>
                  <a:lnTo>
                    <a:pt x="6509" y="13500"/>
                  </a:lnTo>
                  <a:lnTo>
                    <a:pt x="6186" y="13769"/>
                  </a:lnTo>
                  <a:lnTo>
                    <a:pt x="5863" y="13931"/>
                  </a:lnTo>
                  <a:lnTo>
                    <a:pt x="5540" y="14038"/>
                  </a:lnTo>
                  <a:lnTo>
                    <a:pt x="5164" y="14092"/>
                  </a:lnTo>
                  <a:lnTo>
                    <a:pt x="4734" y="14038"/>
                  </a:lnTo>
                  <a:lnTo>
                    <a:pt x="4411" y="13931"/>
                  </a:lnTo>
                  <a:lnTo>
                    <a:pt x="4088" y="13769"/>
                  </a:lnTo>
                  <a:lnTo>
                    <a:pt x="3819" y="13500"/>
                  </a:lnTo>
                  <a:lnTo>
                    <a:pt x="3550" y="13231"/>
                  </a:lnTo>
                  <a:lnTo>
                    <a:pt x="3389" y="12909"/>
                  </a:lnTo>
                  <a:lnTo>
                    <a:pt x="3282" y="12532"/>
                  </a:lnTo>
                  <a:lnTo>
                    <a:pt x="3228" y="12156"/>
                  </a:lnTo>
                  <a:lnTo>
                    <a:pt x="3228" y="5110"/>
                  </a:lnTo>
                  <a:lnTo>
                    <a:pt x="3282" y="4734"/>
                  </a:lnTo>
                  <a:lnTo>
                    <a:pt x="3389" y="4411"/>
                  </a:lnTo>
                  <a:lnTo>
                    <a:pt x="3550" y="4088"/>
                  </a:lnTo>
                  <a:lnTo>
                    <a:pt x="3819" y="3766"/>
                  </a:lnTo>
                  <a:lnTo>
                    <a:pt x="4088" y="3551"/>
                  </a:lnTo>
                  <a:lnTo>
                    <a:pt x="4411" y="3389"/>
                  </a:lnTo>
                  <a:lnTo>
                    <a:pt x="4734" y="3282"/>
                  </a:lnTo>
                  <a:lnTo>
                    <a:pt x="5164" y="3228"/>
                  </a:lnTo>
                  <a:lnTo>
                    <a:pt x="5540" y="3282"/>
                  </a:lnTo>
                  <a:lnTo>
                    <a:pt x="5863" y="3389"/>
                  </a:lnTo>
                  <a:lnTo>
                    <a:pt x="6186" y="3551"/>
                  </a:lnTo>
                  <a:lnTo>
                    <a:pt x="6509" y="3766"/>
                  </a:lnTo>
                  <a:lnTo>
                    <a:pt x="6724" y="4088"/>
                  </a:lnTo>
                  <a:lnTo>
                    <a:pt x="6885" y="4411"/>
                  </a:lnTo>
                  <a:lnTo>
                    <a:pt x="6993" y="4734"/>
                  </a:lnTo>
                  <a:lnTo>
                    <a:pt x="7046" y="5110"/>
                  </a:lnTo>
                  <a:lnTo>
                    <a:pt x="7100" y="5433"/>
                  </a:lnTo>
                  <a:lnTo>
                    <a:pt x="7154" y="5756"/>
                  </a:lnTo>
                  <a:lnTo>
                    <a:pt x="7315" y="6025"/>
                  </a:lnTo>
                  <a:lnTo>
                    <a:pt x="7530" y="6293"/>
                  </a:lnTo>
                  <a:lnTo>
                    <a:pt x="7746" y="6455"/>
                  </a:lnTo>
                  <a:lnTo>
                    <a:pt x="8014" y="6616"/>
                  </a:lnTo>
                  <a:lnTo>
                    <a:pt x="8337" y="6724"/>
                  </a:lnTo>
                  <a:lnTo>
                    <a:pt x="8983" y="6724"/>
                  </a:lnTo>
                  <a:lnTo>
                    <a:pt x="9305" y="6616"/>
                  </a:lnTo>
                  <a:lnTo>
                    <a:pt x="9574" y="6455"/>
                  </a:lnTo>
                  <a:lnTo>
                    <a:pt x="9789" y="6293"/>
                  </a:lnTo>
                  <a:lnTo>
                    <a:pt x="10004" y="6025"/>
                  </a:lnTo>
                  <a:lnTo>
                    <a:pt x="10166" y="5756"/>
                  </a:lnTo>
                  <a:lnTo>
                    <a:pt x="10220" y="5433"/>
                  </a:lnTo>
                  <a:lnTo>
                    <a:pt x="10273" y="5110"/>
                  </a:lnTo>
                  <a:lnTo>
                    <a:pt x="10220" y="4626"/>
                  </a:lnTo>
                  <a:lnTo>
                    <a:pt x="10166" y="4088"/>
                  </a:lnTo>
                  <a:lnTo>
                    <a:pt x="10058" y="3604"/>
                  </a:lnTo>
                  <a:lnTo>
                    <a:pt x="9843" y="3120"/>
                  </a:lnTo>
                  <a:lnTo>
                    <a:pt x="9628" y="2690"/>
                  </a:lnTo>
                  <a:lnTo>
                    <a:pt x="9413" y="2260"/>
                  </a:lnTo>
                  <a:lnTo>
                    <a:pt x="9090" y="1883"/>
                  </a:lnTo>
                  <a:lnTo>
                    <a:pt x="8767" y="1507"/>
                  </a:lnTo>
                  <a:lnTo>
                    <a:pt x="8391" y="1184"/>
                  </a:lnTo>
                  <a:lnTo>
                    <a:pt x="8014" y="861"/>
                  </a:lnTo>
                  <a:lnTo>
                    <a:pt x="7584" y="646"/>
                  </a:lnTo>
                  <a:lnTo>
                    <a:pt x="7154" y="431"/>
                  </a:lnTo>
                  <a:lnTo>
                    <a:pt x="6670" y="216"/>
                  </a:lnTo>
                  <a:lnTo>
                    <a:pt x="6186" y="108"/>
                  </a:lnTo>
                  <a:lnTo>
                    <a:pt x="5648" y="55"/>
                  </a:lnTo>
                  <a:lnTo>
                    <a:pt x="51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3;p40">
              <a:extLst>
                <a:ext uri="{FF2B5EF4-FFF2-40B4-BE49-F238E27FC236}">
                  <a16:creationId xmlns:a16="http://schemas.microsoft.com/office/drawing/2014/main" id="{F4A08D3F-18A9-894E-2604-481571A0925A}"/>
                </a:ext>
              </a:extLst>
            </p:cNvPr>
            <p:cNvSpPr/>
            <p:nvPr/>
          </p:nvSpPr>
          <p:spPr>
            <a:xfrm>
              <a:off x="7069925" y="3527750"/>
              <a:ext cx="108925" cy="98175"/>
            </a:xfrm>
            <a:custGeom>
              <a:avLst/>
              <a:gdLst/>
              <a:ahLst/>
              <a:cxnLst/>
              <a:rect l="l" t="t" r="r" b="b"/>
              <a:pathLst>
                <a:path w="4357" h="3927" extrusionOk="0">
                  <a:moveTo>
                    <a:pt x="1237" y="0"/>
                  </a:moveTo>
                  <a:lnTo>
                    <a:pt x="915" y="108"/>
                  </a:lnTo>
                  <a:lnTo>
                    <a:pt x="646" y="269"/>
                  </a:lnTo>
                  <a:lnTo>
                    <a:pt x="431" y="484"/>
                  </a:lnTo>
                  <a:lnTo>
                    <a:pt x="215" y="753"/>
                  </a:lnTo>
                  <a:lnTo>
                    <a:pt x="108" y="1076"/>
                  </a:lnTo>
                  <a:lnTo>
                    <a:pt x="0" y="1345"/>
                  </a:lnTo>
                  <a:lnTo>
                    <a:pt x="0" y="1668"/>
                  </a:lnTo>
                  <a:lnTo>
                    <a:pt x="54" y="1990"/>
                  </a:lnTo>
                  <a:lnTo>
                    <a:pt x="162" y="2259"/>
                  </a:lnTo>
                  <a:lnTo>
                    <a:pt x="323" y="2528"/>
                  </a:lnTo>
                  <a:lnTo>
                    <a:pt x="538" y="2797"/>
                  </a:lnTo>
                  <a:lnTo>
                    <a:pt x="807" y="2958"/>
                  </a:lnTo>
                  <a:lnTo>
                    <a:pt x="1937" y="3657"/>
                  </a:lnTo>
                  <a:lnTo>
                    <a:pt x="2367" y="3873"/>
                  </a:lnTo>
                  <a:lnTo>
                    <a:pt x="2743" y="3926"/>
                  </a:lnTo>
                  <a:lnTo>
                    <a:pt x="3174" y="3873"/>
                  </a:lnTo>
                  <a:lnTo>
                    <a:pt x="3550" y="3711"/>
                  </a:lnTo>
                  <a:lnTo>
                    <a:pt x="3873" y="3442"/>
                  </a:lnTo>
                  <a:lnTo>
                    <a:pt x="4142" y="3120"/>
                  </a:lnTo>
                  <a:lnTo>
                    <a:pt x="4303" y="2797"/>
                  </a:lnTo>
                  <a:lnTo>
                    <a:pt x="4357" y="2528"/>
                  </a:lnTo>
                  <a:lnTo>
                    <a:pt x="4357" y="2205"/>
                  </a:lnTo>
                  <a:lnTo>
                    <a:pt x="4303" y="1883"/>
                  </a:lnTo>
                  <a:lnTo>
                    <a:pt x="4195" y="1614"/>
                  </a:lnTo>
                  <a:lnTo>
                    <a:pt x="4088" y="1345"/>
                  </a:lnTo>
                  <a:lnTo>
                    <a:pt x="3873" y="1076"/>
                  </a:lnTo>
                  <a:lnTo>
                    <a:pt x="3604" y="915"/>
                  </a:lnTo>
                  <a:lnTo>
                    <a:pt x="2421" y="215"/>
                  </a:lnTo>
                  <a:lnTo>
                    <a:pt x="2152" y="54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4;p40">
              <a:extLst>
                <a:ext uri="{FF2B5EF4-FFF2-40B4-BE49-F238E27FC236}">
                  <a16:creationId xmlns:a16="http://schemas.microsoft.com/office/drawing/2014/main" id="{12AB9F8B-BBF9-F33E-7E69-51C430A0FEFD}"/>
                </a:ext>
              </a:extLst>
            </p:cNvPr>
            <p:cNvSpPr/>
            <p:nvPr/>
          </p:nvSpPr>
          <p:spPr>
            <a:xfrm>
              <a:off x="6718975" y="3318000"/>
              <a:ext cx="135825" cy="114300"/>
            </a:xfrm>
            <a:custGeom>
              <a:avLst/>
              <a:gdLst/>
              <a:ahLst/>
              <a:cxnLst/>
              <a:rect l="l" t="t" r="r" b="b"/>
              <a:pathLst>
                <a:path w="5433" h="4572" extrusionOk="0">
                  <a:moveTo>
                    <a:pt x="1507" y="0"/>
                  </a:moveTo>
                  <a:lnTo>
                    <a:pt x="1184" y="54"/>
                  </a:lnTo>
                  <a:lnTo>
                    <a:pt x="915" y="161"/>
                  </a:lnTo>
                  <a:lnTo>
                    <a:pt x="646" y="323"/>
                  </a:lnTo>
                  <a:lnTo>
                    <a:pt x="377" y="538"/>
                  </a:lnTo>
                  <a:lnTo>
                    <a:pt x="216" y="807"/>
                  </a:lnTo>
                  <a:lnTo>
                    <a:pt x="55" y="1076"/>
                  </a:lnTo>
                  <a:lnTo>
                    <a:pt x="1" y="1398"/>
                  </a:lnTo>
                  <a:lnTo>
                    <a:pt x="1" y="1721"/>
                  </a:lnTo>
                  <a:lnTo>
                    <a:pt x="55" y="1990"/>
                  </a:lnTo>
                  <a:lnTo>
                    <a:pt x="108" y="2313"/>
                  </a:lnTo>
                  <a:lnTo>
                    <a:pt x="270" y="2582"/>
                  </a:lnTo>
                  <a:lnTo>
                    <a:pt x="485" y="2797"/>
                  </a:lnTo>
                  <a:lnTo>
                    <a:pt x="754" y="3012"/>
                  </a:lnTo>
                  <a:lnTo>
                    <a:pt x="3013" y="4303"/>
                  </a:lnTo>
                  <a:lnTo>
                    <a:pt x="3389" y="4518"/>
                  </a:lnTo>
                  <a:lnTo>
                    <a:pt x="3820" y="4572"/>
                  </a:lnTo>
                  <a:lnTo>
                    <a:pt x="4196" y="4518"/>
                  </a:lnTo>
                  <a:lnTo>
                    <a:pt x="4572" y="4357"/>
                  </a:lnTo>
                  <a:lnTo>
                    <a:pt x="4949" y="4088"/>
                  </a:lnTo>
                  <a:lnTo>
                    <a:pt x="5218" y="3765"/>
                  </a:lnTo>
                  <a:lnTo>
                    <a:pt x="5325" y="3442"/>
                  </a:lnTo>
                  <a:lnTo>
                    <a:pt x="5433" y="3173"/>
                  </a:lnTo>
                  <a:lnTo>
                    <a:pt x="5433" y="2851"/>
                  </a:lnTo>
                  <a:lnTo>
                    <a:pt x="5379" y="2528"/>
                  </a:lnTo>
                  <a:lnTo>
                    <a:pt x="5272" y="2259"/>
                  </a:lnTo>
                  <a:lnTo>
                    <a:pt x="5110" y="1990"/>
                  </a:lnTo>
                  <a:lnTo>
                    <a:pt x="4895" y="1721"/>
                  </a:lnTo>
                  <a:lnTo>
                    <a:pt x="4626" y="1560"/>
                  </a:lnTo>
                  <a:lnTo>
                    <a:pt x="2421" y="215"/>
                  </a:lnTo>
                  <a:lnTo>
                    <a:pt x="2098" y="10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5;p40">
              <a:extLst>
                <a:ext uri="{FF2B5EF4-FFF2-40B4-BE49-F238E27FC236}">
                  <a16:creationId xmlns:a16="http://schemas.microsoft.com/office/drawing/2014/main" id="{C49B885C-7F59-91C1-C6E8-C1AF590CEDA3}"/>
                </a:ext>
              </a:extLst>
            </p:cNvPr>
            <p:cNvSpPr/>
            <p:nvPr/>
          </p:nvSpPr>
          <p:spPr>
            <a:xfrm>
              <a:off x="6542850" y="3213125"/>
              <a:ext cx="135825" cy="114300"/>
            </a:xfrm>
            <a:custGeom>
              <a:avLst/>
              <a:gdLst/>
              <a:ahLst/>
              <a:cxnLst/>
              <a:rect l="l" t="t" r="r" b="b"/>
              <a:pathLst>
                <a:path w="5433" h="4572" extrusionOk="0">
                  <a:moveTo>
                    <a:pt x="1506" y="0"/>
                  </a:moveTo>
                  <a:lnTo>
                    <a:pt x="1237" y="54"/>
                  </a:lnTo>
                  <a:lnTo>
                    <a:pt x="915" y="161"/>
                  </a:lnTo>
                  <a:lnTo>
                    <a:pt x="646" y="323"/>
                  </a:lnTo>
                  <a:lnTo>
                    <a:pt x="431" y="538"/>
                  </a:lnTo>
                  <a:lnTo>
                    <a:pt x="215" y="807"/>
                  </a:lnTo>
                  <a:lnTo>
                    <a:pt x="108" y="1129"/>
                  </a:lnTo>
                  <a:lnTo>
                    <a:pt x="0" y="1398"/>
                  </a:lnTo>
                  <a:lnTo>
                    <a:pt x="0" y="1721"/>
                  </a:lnTo>
                  <a:lnTo>
                    <a:pt x="54" y="2044"/>
                  </a:lnTo>
                  <a:lnTo>
                    <a:pt x="162" y="2313"/>
                  </a:lnTo>
                  <a:lnTo>
                    <a:pt x="323" y="2582"/>
                  </a:lnTo>
                  <a:lnTo>
                    <a:pt x="538" y="2851"/>
                  </a:lnTo>
                  <a:lnTo>
                    <a:pt x="807" y="3012"/>
                  </a:lnTo>
                  <a:lnTo>
                    <a:pt x="3012" y="4356"/>
                  </a:lnTo>
                  <a:lnTo>
                    <a:pt x="3389" y="4518"/>
                  </a:lnTo>
                  <a:lnTo>
                    <a:pt x="3819" y="4572"/>
                  </a:lnTo>
                  <a:lnTo>
                    <a:pt x="4249" y="4518"/>
                  </a:lnTo>
                  <a:lnTo>
                    <a:pt x="4626" y="4356"/>
                  </a:lnTo>
                  <a:lnTo>
                    <a:pt x="4948" y="4141"/>
                  </a:lnTo>
                  <a:lnTo>
                    <a:pt x="5217" y="3765"/>
                  </a:lnTo>
                  <a:lnTo>
                    <a:pt x="5379" y="3496"/>
                  </a:lnTo>
                  <a:lnTo>
                    <a:pt x="5432" y="3173"/>
                  </a:lnTo>
                  <a:lnTo>
                    <a:pt x="5432" y="2851"/>
                  </a:lnTo>
                  <a:lnTo>
                    <a:pt x="5379" y="2582"/>
                  </a:lnTo>
                  <a:lnTo>
                    <a:pt x="5271" y="2259"/>
                  </a:lnTo>
                  <a:lnTo>
                    <a:pt x="5110" y="1990"/>
                  </a:lnTo>
                  <a:lnTo>
                    <a:pt x="4895" y="1775"/>
                  </a:lnTo>
                  <a:lnTo>
                    <a:pt x="4679" y="1560"/>
                  </a:lnTo>
                  <a:lnTo>
                    <a:pt x="2421" y="269"/>
                  </a:lnTo>
                  <a:lnTo>
                    <a:pt x="2152" y="108"/>
                  </a:lnTo>
                  <a:lnTo>
                    <a:pt x="1829" y="54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6;p40">
              <a:extLst>
                <a:ext uri="{FF2B5EF4-FFF2-40B4-BE49-F238E27FC236}">
                  <a16:creationId xmlns:a16="http://schemas.microsoft.com/office/drawing/2014/main" id="{6DDA72EE-EDB3-40A1-9E1D-B4D0AA05AAFB}"/>
                </a:ext>
              </a:extLst>
            </p:cNvPr>
            <p:cNvSpPr/>
            <p:nvPr/>
          </p:nvSpPr>
          <p:spPr>
            <a:xfrm>
              <a:off x="6366700" y="3109575"/>
              <a:ext cx="137175" cy="112975"/>
            </a:xfrm>
            <a:custGeom>
              <a:avLst/>
              <a:gdLst/>
              <a:ahLst/>
              <a:cxnLst/>
              <a:rect l="l" t="t" r="r" b="b"/>
              <a:pathLst>
                <a:path w="5487" h="4519" extrusionOk="0">
                  <a:moveTo>
                    <a:pt x="1560" y="1"/>
                  </a:moveTo>
                  <a:lnTo>
                    <a:pt x="1238" y="55"/>
                  </a:lnTo>
                  <a:lnTo>
                    <a:pt x="969" y="162"/>
                  </a:lnTo>
                  <a:lnTo>
                    <a:pt x="700" y="323"/>
                  </a:lnTo>
                  <a:lnTo>
                    <a:pt x="431" y="485"/>
                  </a:lnTo>
                  <a:lnTo>
                    <a:pt x="270" y="754"/>
                  </a:lnTo>
                  <a:lnTo>
                    <a:pt x="108" y="1076"/>
                  </a:lnTo>
                  <a:lnTo>
                    <a:pt x="54" y="1399"/>
                  </a:lnTo>
                  <a:lnTo>
                    <a:pt x="1" y="1668"/>
                  </a:lnTo>
                  <a:lnTo>
                    <a:pt x="54" y="1991"/>
                  </a:lnTo>
                  <a:lnTo>
                    <a:pt x="162" y="2313"/>
                  </a:lnTo>
                  <a:lnTo>
                    <a:pt x="323" y="2582"/>
                  </a:lnTo>
                  <a:lnTo>
                    <a:pt x="539" y="2797"/>
                  </a:lnTo>
                  <a:lnTo>
                    <a:pt x="807" y="2959"/>
                  </a:lnTo>
                  <a:lnTo>
                    <a:pt x="3013" y="4303"/>
                  </a:lnTo>
                  <a:lnTo>
                    <a:pt x="3443" y="4465"/>
                  </a:lnTo>
                  <a:lnTo>
                    <a:pt x="3873" y="4519"/>
                  </a:lnTo>
                  <a:lnTo>
                    <a:pt x="4250" y="4465"/>
                  </a:lnTo>
                  <a:lnTo>
                    <a:pt x="4626" y="4303"/>
                  </a:lnTo>
                  <a:lnTo>
                    <a:pt x="4949" y="4088"/>
                  </a:lnTo>
                  <a:lnTo>
                    <a:pt x="5218" y="3766"/>
                  </a:lnTo>
                  <a:lnTo>
                    <a:pt x="5379" y="3443"/>
                  </a:lnTo>
                  <a:lnTo>
                    <a:pt x="5433" y="3120"/>
                  </a:lnTo>
                  <a:lnTo>
                    <a:pt x="5487" y="2851"/>
                  </a:lnTo>
                  <a:lnTo>
                    <a:pt x="5433" y="2529"/>
                  </a:lnTo>
                  <a:lnTo>
                    <a:pt x="5325" y="2206"/>
                  </a:lnTo>
                  <a:lnTo>
                    <a:pt x="5164" y="1937"/>
                  </a:lnTo>
                  <a:lnTo>
                    <a:pt x="4949" y="1722"/>
                  </a:lnTo>
                  <a:lnTo>
                    <a:pt x="4680" y="1507"/>
                  </a:lnTo>
                  <a:lnTo>
                    <a:pt x="2475" y="216"/>
                  </a:lnTo>
                  <a:lnTo>
                    <a:pt x="2152" y="5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7;p40">
              <a:extLst>
                <a:ext uri="{FF2B5EF4-FFF2-40B4-BE49-F238E27FC236}">
                  <a16:creationId xmlns:a16="http://schemas.microsoft.com/office/drawing/2014/main" id="{310FB748-1268-3AB2-0AB8-EF9F5126F979}"/>
                </a:ext>
              </a:extLst>
            </p:cNvPr>
            <p:cNvSpPr/>
            <p:nvPr/>
          </p:nvSpPr>
          <p:spPr>
            <a:xfrm>
              <a:off x="6191900" y="3004700"/>
              <a:ext cx="135825" cy="114325"/>
            </a:xfrm>
            <a:custGeom>
              <a:avLst/>
              <a:gdLst/>
              <a:ahLst/>
              <a:cxnLst/>
              <a:rect l="l" t="t" r="r" b="b"/>
              <a:pathLst>
                <a:path w="5433" h="4573" extrusionOk="0">
                  <a:moveTo>
                    <a:pt x="1507" y="1"/>
                  </a:moveTo>
                  <a:lnTo>
                    <a:pt x="1184" y="55"/>
                  </a:lnTo>
                  <a:lnTo>
                    <a:pt x="915" y="162"/>
                  </a:lnTo>
                  <a:lnTo>
                    <a:pt x="646" y="323"/>
                  </a:lnTo>
                  <a:lnTo>
                    <a:pt x="431" y="539"/>
                  </a:lnTo>
                  <a:lnTo>
                    <a:pt x="216" y="807"/>
                  </a:lnTo>
                  <a:lnTo>
                    <a:pt x="55" y="1076"/>
                  </a:lnTo>
                  <a:lnTo>
                    <a:pt x="1" y="1399"/>
                  </a:lnTo>
                  <a:lnTo>
                    <a:pt x="1" y="1722"/>
                  </a:lnTo>
                  <a:lnTo>
                    <a:pt x="55" y="1991"/>
                  </a:lnTo>
                  <a:lnTo>
                    <a:pt x="162" y="2313"/>
                  </a:lnTo>
                  <a:lnTo>
                    <a:pt x="324" y="2582"/>
                  </a:lnTo>
                  <a:lnTo>
                    <a:pt x="485" y="2797"/>
                  </a:lnTo>
                  <a:lnTo>
                    <a:pt x="754" y="3013"/>
                  </a:lnTo>
                  <a:lnTo>
                    <a:pt x="3013" y="4303"/>
                  </a:lnTo>
                  <a:lnTo>
                    <a:pt x="3389" y="4518"/>
                  </a:lnTo>
                  <a:lnTo>
                    <a:pt x="3820" y="4572"/>
                  </a:lnTo>
                  <a:lnTo>
                    <a:pt x="4196" y="4518"/>
                  </a:lnTo>
                  <a:lnTo>
                    <a:pt x="4626" y="4357"/>
                  </a:lnTo>
                  <a:lnTo>
                    <a:pt x="4949" y="4088"/>
                  </a:lnTo>
                  <a:lnTo>
                    <a:pt x="5218" y="3766"/>
                  </a:lnTo>
                  <a:lnTo>
                    <a:pt x="5325" y="3443"/>
                  </a:lnTo>
                  <a:lnTo>
                    <a:pt x="5433" y="3174"/>
                  </a:lnTo>
                  <a:lnTo>
                    <a:pt x="5433" y="2851"/>
                  </a:lnTo>
                  <a:lnTo>
                    <a:pt x="5379" y="2529"/>
                  </a:lnTo>
                  <a:lnTo>
                    <a:pt x="5272" y="2260"/>
                  </a:lnTo>
                  <a:lnTo>
                    <a:pt x="5110" y="1991"/>
                  </a:lnTo>
                  <a:lnTo>
                    <a:pt x="4895" y="1722"/>
                  </a:lnTo>
                  <a:lnTo>
                    <a:pt x="4626" y="1560"/>
                  </a:lnTo>
                  <a:lnTo>
                    <a:pt x="2421" y="216"/>
                  </a:lnTo>
                  <a:lnTo>
                    <a:pt x="2152" y="108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8;p40">
              <a:extLst>
                <a:ext uri="{FF2B5EF4-FFF2-40B4-BE49-F238E27FC236}">
                  <a16:creationId xmlns:a16="http://schemas.microsoft.com/office/drawing/2014/main" id="{B0C3F819-E8D4-DA14-7A88-A332631009CE}"/>
                </a:ext>
              </a:extLst>
            </p:cNvPr>
            <p:cNvSpPr/>
            <p:nvPr/>
          </p:nvSpPr>
          <p:spPr>
            <a:xfrm>
              <a:off x="5839625" y="2796300"/>
              <a:ext cx="137175" cy="112975"/>
            </a:xfrm>
            <a:custGeom>
              <a:avLst/>
              <a:gdLst/>
              <a:ahLst/>
              <a:cxnLst/>
              <a:rect l="l" t="t" r="r" b="b"/>
              <a:pathLst>
                <a:path w="5487" h="4519" extrusionOk="0">
                  <a:moveTo>
                    <a:pt x="1560" y="0"/>
                  </a:moveTo>
                  <a:lnTo>
                    <a:pt x="1238" y="54"/>
                  </a:lnTo>
                  <a:lnTo>
                    <a:pt x="969" y="108"/>
                  </a:lnTo>
                  <a:lnTo>
                    <a:pt x="700" y="269"/>
                  </a:lnTo>
                  <a:lnTo>
                    <a:pt x="431" y="484"/>
                  </a:lnTo>
                  <a:lnTo>
                    <a:pt x="270" y="753"/>
                  </a:lnTo>
                  <a:lnTo>
                    <a:pt x="108" y="1076"/>
                  </a:lnTo>
                  <a:lnTo>
                    <a:pt x="54" y="1399"/>
                  </a:lnTo>
                  <a:lnTo>
                    <a:pt x="1" y="1668"/>
                  </a:lnTo>
                  <a:lnTo>
                    <a:pt x="54" y="1990"/>
                  </a:lnTo>
                  <a:lnTo>
                    <a:pt x="162" y="2259"/>
                  </a:lnTo>
                  <a:lnTo>
                    <a:pt x="323" y="2528"/>
                  </a:lnTo>
                  <a:lnTo>
                    <a:pt x="539" y="2797"/>
                  </a:lnTo>
                  <a:lnTo>
                    <a:pt x="807" y="2958"/>
                  </a:lnTo>
                  <a:lnTo>
                    <a:pt x="3013" y="4303"/>
                  </a:lnTo>
                  <a:lnTo>
                    <a:pt x="3443" y="4464"/>
                  </a:lnTo>
                  <a:lnTo>
                    <a:pt x="3873" y="4518"/>
                  </a:lnTo>
                  <a:lnTo>
                    <a:pt x="4250" y="4464"/>
                  </a:lnTo>
                  <a:lnTo>
                    <a:pt x="4626" y="4303"/>
                  </a:lnTo>
                  <a:lnTo>
                    <a:pt x="5003" y="4088"/>
                  </a:lnTo>
                  <a:lnTo>
                    <a:pt x="5218" y="3711"/>
                  </a:lnTo>
                  <a:lnTo>
                    <a:pt x="5379" y="3442"/>
                  </a:lnTo>
                  <a:lnTo>
                    <a:pt x="5433" y="3120"/>
                  </a:lnTo>
                  <a:lnTo>
                    <a:pt x="5487" y="2797"/>
                  </a:lnTo>
                  <a:lnTo>
                    <a:pt x="5433" y="2528"/>
                  </a:lnTo>
                  <a:lnTo>
                    <a:pt x="5325" y="2205"/>
                  </a:lnTo>
                  <a:lnTo>
                    <a:pt x="5164" y="1937"/>
                  </a:lnTo>
                  <a:lnTo>
                    <a:pt x="4949" y="1721"/>
                  </a:lnTo>
                  <a:lnTo>
                    <a:pt x="4680" y="1506"/>
                  </a:lnTo>
                  <a:lnTo>
                    <a:pt x="2475" y="216"/>
                  </a:lnTo>
                  <a:lnTo>
                    <a:pt x="2152" y="54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9;p40">
              <a:extLst>
                <a:ext uri="{FF2B5EF4-FFF2-40B4-BE49-F238E27FC236}">
                  <a16:creationId xmlns:a16="http://schemas.microsoft.com/office/drawing/2014/main" id="{5DD37AA4-C49B-4D0E-9FF3-C6690F9DF061}"/>
                </a:ext>
              </a:extLst>
            </p:cNvPr>
            <p:cNvSpPr/>
            <p:nvPr/>
          </p:nvSpPr>
          <p:spPr>
            <a:xfrm>
              <a:off x="5664825" y="2691425"/>
              <a:ext cx="135825" cy="112975"/>
            </a:xfrm>
            <a:custGeom>
              <a:avLst/>
              <a:gdLst/>
              <a:ahLst/>
              <a:cxnLst/>
              <a:rect l="l" t="t" r="r" b="b"/>
              <a:pathLst>
                <a:path w="5433" h="4519" extrusionOk="0">
                  <a:moveTo>
                    <a:pt x="1507" y="0"/>
                  </a:moveTo>
                  <a:lnTo>
                    <a:pt x="1184" y="54"/>
                  </a:lnTo>
                  <a:lnTo>
                    <a:pt x="915" y="162"/>
                  </a:lnTo>
                  <a:lnTo>
                    <a:pt x="646" y="323"/>
                  </a:lnTo>
                  <a:lnTo>
                    <a:pt x="431" y="538"/>
                  </a:lnTo>
                  <a:lnTo>
                    <a:pt x="216" y="807"/>
                  </a:lnTo>
                  <a:lnTo>
                    <a:pt x="55" y="1076"/>
                  </a:lnTo>
                  <a:lnTo>
                    <a:pt x="1" y="1399"/>
                  </a:lnTo>
                  <a:lnTo>
                    <a:pt x="1" y="1721"/>
                  </a:lnTo>
                  <a:lnTo>
                    <a:pt x="55" y="1990"/>
                  </a:lnTo>
                  <a:lnTo>
                    <a:pt x="162" y="2313"/>
                  </a:lnTo>
                  <a:lnTo>
                    <a:pt x="324" y="2582"/>
                  </a:lnTo>
                  <a:lnTo>
                    <a:pt x="539" y="2797"/>
                  </a:lnTo>
                  <a:lnTo>
                    <a:pt x="754" y="3012"/>
                  </a:lnTo>
                  <a:lnTo>
                    <a:pt x="3013" y="4303"/>
                  </a:lnTo>
                  <a:lnTo>
                    <a:pt x="3389" y="4464"/>
                  </a:lnTo>
                  <a:lnTo>
                    <a:pt x="3820" y="4518"/>
                  </a:lnTo>
                  <a:lnTo>
                    <a:pt x="4250" y="4464"/>
                  </a:lnTo>
                  <a:lnTo>
                    <a:pt x="4626" y="4357"/>
                  </a:lnTo>
                  <a:lnTo>
                    <a:pt x="4949" y="4088"/>
                  </a:lnTo>
                  <a:lnTo>
                    <a:pt x="5218" y="3765"/>
                  </a:lnTo>
                  <a:lnTo>
                    <a:pt x="5325" y="3442"/>
                  </a:lnTo>
                  <a:lnTo>
                    <a:pt x="5433" y="3174"/>
                  </a:lnTo>
                  <a:lnTo>
                    <a:pt x="5433" y="2851"/>
                  </a:lnTo>
                  <a:lnTo>
                    <a:pt x="5379" y="2528"/>
                  </a:lnTo>
                  <a:lnTo>
                    <a:pt x="5272" y="2259"/>
                  </a:lnTo>
                  <a:lnTo>
                    <a:pt x="5110" y="1990"/>
                  </a:lnTo>
                  <a:lnTo>
                    <a:pt x="4895" y="1721"/>
                  </a:lnTo>
                  <a:lnTo>
                    <a:pt x="4626" y="1560"/>
                  </a:lnTo>
                  <a:lnTo>
                    <a:pt x="2421" y="215"/>
                  </a:lnTo>
                  <a:lnTo>
                    <a:pt x="2152" y="10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0;p40">
              <a:extLst>
                <a:ext uri="{FF2B5EF4-FFF2-40B4-BE49-F238E27FC236}">
                  <a16:creationId xmlns:a16="http://schemas.microsoft.com/office/drawing/2014/main" id="{16415238-B381-AA5B-CB01-83425840C067}"/>
                </a:ext>
              </a:extLst>
            </p:cNvPr>
            <p:cNvSpPr/>
            <p:nvPr/>
          </p:nvSpPr>
          <p:spPr>
            <a:xfrm>
              <a:off x="5004650" y="3527750"/>
              <a:ext cx="108925" cy="98175"/>
            </a:xfrm>
            <a:custGeom>
              <a:avLst/>
              <a:gdLst/>
              <a:ahLst/>
              <a:cxnLst/>
              <a:rect l="l" t="t" r="r" b="b"/>
              <a:pathLst>
                <a:path w="4357" h="3927" extrusionOk="0">
                  <a:moveTo>
                    <a:pt x="2528" y="0"/>
                  </a:moveTo>
                  <a:lnTo>
                    <a:pt x="2205" y="54"/>
                  </a:lnTo>
                  <a:lnTo>
                    <a:pt x="1937" y="215"/>
                  </a:lnTo>
                  <a:lnTo>
                    <a:pt x="753" y="915"/>
                  </a:lnTo>
                  <a:lnTo>
                    <a:pt x="484" y="1076"/>
                  </a:lnTo>
                  <a:lnTo>
                    <a:pt x="269" y="1345"/>
                  </a:lnTo>
                  <a:lnTo>
                    <a:pt x="108" y="1614"/>
                  </a:lnTo>
                  <a:lnTo>
                    <a:pt x="0" y="1883"/>
                  </a:lnTo>
                  <a:lnTo>
                    <a:pt x="0" y="2205"/>
                  </a:lnTo>
                  <a:lnTo>
                    <a:pt x="0" y="2528"/>
                  </a:lnTo>
                  <a:lnTo>
                    <a:pt x="54" y="2797"/>
                  </a:lnTo>
                  <a:lnTo>
                    <a:pt x="215" y="3120"/>
                  </a:lnTo>
                  <a:lnTo>
                    <a:pt x="484" y="3442"/>
                  </a:lnTo>
                  <a:lnTo>
                    <a:pt x="807" y="3711"/>
                  </a:lnTo>
                  <a:lnTo>
                    <a:pt x="1184" y="3873"/>
                  </a:lnTo>
                  <a:lnTo>
                    <a:pt x="1614" y="3926"/>
                  </a:lnTo>
                  <a:lnTo>
                    <a:pt x="1990" y="3873"/>
                  </a:lnTo>
                  <a:lnTo>
                    <a:pt x="2421" y="3657"/>
                  </a:lnTo>
                  <a:lnTo>
                    <a:pt x="3550" y="2958"/>
                  </a:lnTo>
                  <a:lnTo>
                    <a:pt x="3819" y="2797"/>
                  </a:lnTo>
                  <a:lnTo>
                    <a:pt x="4034" y="2528"/>
                  </a:lnTo>
                  <a:lnTo>
                    <a:pt x="4195" y="2259"/>
                  </a:lnTo>
                  <a:lnTo>
                    <a:pt x="4303" y="1990"/>
                  </a:lnTo>
                  <a:lnTo>
                    <a:pt x="4357" y="1668"/>
                  </a:lnTo>
                  <a:lnTo>
                    <a:pt x="4357" y="1345"/>
                  </a:lnTo>
                  <a:lnTo>
                    <a:pt x="4249" y="1076"/>
                  </a:lnTo>
                  <a:lnTo>
                    <a:pt x="4142" y="753"/>
                  </a:lnTo>
                  <a:lnTo>
                    <a:pt x="3927" y="484"/>
                  </a:lnTo>
                  <a:lnTo>
                    <a:pt x="3711" y="269"/>
                  </a:lnTo>
                  <a:lnTo>
                    <a:pt x="3442" y="108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1;p40">
              <a:extLst>
                <a:ext uri="{FF2B5EF4-FFF2-40B4-BE49-F238E27FC236}">
                  <a16:creationId xmlns:a16="http://schemas.microsoft.com/office/drawing/2014/main" id="{F4D2836D-D66C-9313-FCAB-AB5122BCF0C5}"/>
                </a:ext>
              </a:extLst>
            </p:cNvPr>
            <p:cNvSpPr/>
            <p:nvPr/>
          </p:nvSpPr>
          <p:spPr>
            <a:xfrm>
              <a:off x="5328700" y="3318000"/>
              <a:ext cx="135825" cy="114300"/>
            </a:xfrm>
            <a:custGeom>
              <a:avLst/>
              <a:gdLst/>
              <a:ahLst/>
              <a:cxnLst/>
              <a:rect l="l" t="t" r="r" b="b"/>
              <a:pathLst>
                <a:path w="5433" h="4572" extrusionOk="0">
                  <a:moveTo>
                    <a:pt x="3604" y="0"/>
                  </a:moveTo>
                  <a:lnTo>
                    <a:pt x="3281" y="108"/>
                  </a:lnTo>
                  <a:lnTo>
                    <a:pt x="3012" y="215"/>
                  </a:lnTo>
                  <a:lnTo>
                    <a:pt x="807" y="1560"/>
                  </a:lnTo>
                  <a:lnTo>
                    <a:pt x="538" y="1721"/>
                  </a:lnTo>
                  <a:lnTo>
                    <a:pt x="323" y="1990"/>
                  </a:lnTo>
                  <a:lnTo>
                    <a:pt x="161" y="2259"/>
                  </a:lnTo>
                  <a:lnTo>
                    <a:pt x="54" y="2528"/>
                  </a:lnTo>
                  <a:lnTo>
                    <a:pt x="0" y="2851"/>
                  </a:lnTo>
                  <a:lnTo>
                    <a:pt x="0" y="3173"/>
                  </a:lnTo>
                  <a:lnTo>
                    <a:pt x="108" y="3442"/>
                  </a:lnTo>
                  <a:lnTo>
                    <a:pt x="215" y="3765"/>
                  </a:lnTo>
                  <a:lnTo>
                    <a:pt x="484" y="4088"/>
                  </a:lnTo>
                  <a:lnTo>
                    <a:pt x="807" y="4357"/>
                  </a:lnTo>
                  <a:lnTo>
                    <a:pt x="1183" y="4518"/>
                  </a:lnTo>
                  <a:lnTo>
                    <a:pt x="1614" y="4572"/>
                  </a:lnTo>
                  <a:lnTo>
                    <a:pt x="2044" y="4518"/>
                  </a:lnTo>
                  <a:lnTo>
                    <a:pt x="2420" y="4303"/>
                  </a:lnTo>
                  <a:lnTo>
                    <a:pt x="4679" y="3012"/>
                  </a:lnTo>
                  <a:lnTo>
                    <a:pt x="4894" y="2797"/>
                  </a:lnTo>
                  <a:lnTo>
                    <a:pt x="5110" y="2582"/>
                  </a:lnTo>
                  <a:lnTo>
                    <a:pt x="5271" y="2313"/>
                  </a:lnTo>
                  <a:lnTo>
                    <a:pt x="5378" y="1990"/>
                  </a:lnTo>
                  <a:lnTo>
                    <a:pt x="5432" y="1721"/>
                  </a:lnTo>
                  <a:lnTo>
                    <a:pt x="5432" y="1398"/>
                  </a:lnTo>
                  <a:lnTo>
                    <a:pt x="5378" y="1076"/>
                  </a:lnTo>
                  <a:lnTo>
                    <a:pt x="5217" y="807"/>
                  </a:lnTo>
                  <a:lnTo>
                    <a:pt x="5002" y="538"/>
                  </a:lnTo>
                  <a:lnTo>
                    <a:pt x="4787" y="323"/>
                  </a:lnTo>
                  <a:lnTo>
                    <a:pt x="4518" y="161"/>
                  </a:lnTo>
                  <a:lnTo>
                    <a:pt x="4249" y="54"/>
                  </a:lnTo>
                  <a:lnTo>
                    <a:pt x="3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2;p40">
              <a:extLst>
                <a:ext uri="{FF2B5EF4-FFF2-40B4-BE49-F238E27FC236}">
                  <a16:creationId xmlns:a16="http://schemas.microsoft.com/office/drawing/2014/main" id="{0AF94B76-846F-55DA-0F32-5BB4734E012D}"/>
                </a:ext>
              </a:extLst>
            </p:cNvPr>
            <p:cNvSpPr/>
            <p:nvPr/>
          </p:nvSpPr>
          <p:spPr>
            <a:xfrm>
              <a:off x="5504825" y="3213125"/>
              <a:ext cx="135825" cy="114300"/>
            </a:xfrm>
            <a:custGeom>
              <a:avLst/>
              <a:gdLst/>
              <a:ahLst/>
              <a:cxnLst/>
              <a:rect l="l" t="t" r="r" b="b"/>
              <a:pathLst>
                <a:path w="5433" h="4572" extrusionOk="0">
                  <a:moveTo>
                    <a:pt x="3927" y="0"/>
                  </a:moveTo>
                  <a:lnTo>
                    <a:pt x="3604" y="54"/>
                  </a:lnTo>
                  <a:lnTo>
                    <a:pt x="3281" y="108"/>
                  </a:lnTo>
                  <a:lnTo>
                    <a:pt x="3013" y="269"/>
                  </a:lnTo>
                  <a:lnTo>
                    <a:pt x="754" y="1560"/>
                  </a:lnTo>
                  <a:lnTo>
                    <a:pt x="485" y="1775"/>
                  </a:lnTo>
                  <a:lnTo>
                    <a:pt x="270" y="1990"/>
                  </a:lnTo>
                  <a:lnTo>
                    <a:pt x="162" y="2259"/>
                  </a:lnTo>
                  <a:lnTo>
                    <a:pt x="54" y="2582"/>
                  </a:lnTo>
                  <a:lnTo>
                    <a:pt x="1" y="2851"/>
                  </a:lnTo>
                  <a:lnTo>
                    <a:pt x="1" y="3173"/>
                  </a:lnTo>
                  <a:lnTo>
                    <a:pt x="54" y="3496"/>
                  </a:lnTo>
                  <a:lnTo>
                    <a:pt x="216" y="3765"/>
                  </a:lnTo>
                  <a:lnTo>
                    <a:pt x="485" y="4141"/>
                  </a:lnTo>
                  <a:lnTo>
                    <a:pt x="807" y="4356"/>
                  </a:lnTo>
                  <a:lnTo>
                    <a:pt x="1184" y="4518"/>
                  </a:lnTo>
                  <a:lnTo>
                    <a:pt x="1614" y="4572"/>
                  </a:lnTo>
                  <a:lnTo>
                    <a:pt x="2044" y="4518"/>
                  </a:lnTo>
                  <a:lnTo>
                    <a:pt x="2421" y="4356"/>
                  </a:lnTo>
                  <a:lnTo>
                    <a:pt x="4626" y="3012"/>
                  </a:lnTo>
                  <a:lnTo>
                    <a:pt x="4895" y="2851"/>
                  </a:lnTo>
                  <a:lnTo>
                    <a:pt x="5110" y="2582"/>
                  </a:lnTo>
                  <a:lnTo>
                    <a:pt x="5271" y="2313"/>
                  </a:lnTo>
                  <a:lnTo>
                    <a:pt x="5379" y="2044"/>
                  </a:lnTo>
                  <a:lnTo>
                    <a:pt x="5433" y="1721"/>
                  </a:lnTo>
                  <a:lnTo>
                    <a:pt x="5433" y="1398"/>
                  </a:lnTo>
                  <a:lnTo>
                    <a:pt x="5325" y="1129"/>
                  </a:lnTo>
                  <a:lnTo>
                    <a:pt x="5218" y="807"/>
                  </a:lnTo>
                  <a:lnTo>
                    <a:pt x="5003" y="538"/>
                  </a:lnTo>
                  <a:lnTo>
                    <a:pt x="4787" y="323"/>
                  </a:lnTo>
                  <a:lnTo>
                    <a:pt x="4518" y="161"/>
                  </a:lnTo>
                  <a:lnTo>
                    <a:pt x="4196" y="54"/>
                  </a:lnTo>
                  <a:lnTo>
                    <a:pt x="39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3;p40">
              <a:extLst>
                <a:ext uri="{FF2B5EF4-FFF2-40B4-BE49-F238E27FC236}">
                  <a16:creationId xmlns:a16="http://schemas.microsoft.com/office/drawing/2014/main" id="{5D2A0BE2-3093-4102-1B41-B0CEE71A49D2}"/>
                </a:ext>
              </a:extLst>
            </p:cNvPr>
            <p:cNvSpPr/>
            <p:nvPr/>
          </p:nvSpPr>
          <p:spPr>
            <a:xfrm>
              <a:off x="5679625" y="3109575"/>
              <a:ext cx="137175" cy="112975"/>
            </a:xfrm>
            <a:custGeom>
              <a:avLst/>
              <a:gdLst/>
              <a:ahLst/>
              <a:cxnLst/>
              <a:rect l="l" t="t" r="r" b="b"/>
              <a:pathLst>
                <a:path w="5487" h="4519" extrusionOk="0">
                  <a:moveTo>
                    <a:pt x="3604" y="1"/>
                  </a:moveTo>
                  <a:lnTo>
                    <a:pt x="3335" y="55"/>
                  </a:lnTo>
                  <a:lnTo>
                    <a:pt x="3012" y="216"/>
                  </a:lnTo>
                  <a:lnTo>
                    <a:pt x="807" y="1507"/>
                  </a:lnTo>
                  <a:lnTo>
                    <a:pt x="538" y="1722"/>
                  </a:lnTo>
                  <a:lnTo>
                    <a:pt x="323" y="1937"/>
                  </a:lnTo>
                  <a:lnTo>
                    <a:pt x="162" y="2206"/>
                  </a:lnTo>
                  <a:lnTo>
                    <a:pt x="54" y="2529"/>
                  </a:lnTo>
                  <a:lnTo>
                    <a:pt x="1" y="2851"/>
                  </a:lnTo>
                  <a:lnTo>
                    <a:pt x="54" y="3120"/>
                  </a:lnTo>
                  <a:lnTo>
                    <a:pt x="108" y="3443"/>
                  </a:lnTo>
                  <a:lnTo>
                    <a:pt x="269" y="3766"/>
                  </a:lnTo>
                  <a:lnTo>
                    <a:pt x="485" y="4088"/>
                  </a:lnTo>
                  <a:lnTo>
                    <a:pt x="861" y="4303"/>
                  </a:lnTo>
                  <a:lnTo>
                    <a:pt x="1238" y="4465"/>
                  </a:lnTo>
                  <a:lnTo>
                    <a:pt x="1614" y="4519"/>
                  </a:lnTo>
                  <a:lnTo>
                    <a:pt x="2044" y="4465"/>
                  </a:lnTo>
                  <a:lnTo>
                    <a:pt x="2475" y="4303"/>
                  </a:lnTo>
                  <a:lnTo>
                    <a:pt x="4680" y="2959"/>
                  </a:lnTo>
                  <a:lnTo>
                    <a:pt x="4949" y="2797"/>
                  </a:lnTo>
                  <a:lnTo>
                    <a:pt x="5164" y="2529"/>
                  </a:lnTo>
                  <a:lnTo>
                    <a:pt x="5325" y="2313"/>
                  </a:lnTo>
                  <a:lnTo>
                    <a:pt x="5433" y="1991"/>
                  </a:lnTo>
                  <a:lnTo>
                    <a:pt x="5486" y="1668"/>
                  </a:lnTo>
                  <a:lnTo>
                    <a:pt x="5433" y="1399"/>
                  </a:lnTo>
                  <a:lnTo>
                    <a:pt x="5379" y="1076"/>
                  </a:lnTo>
                  <a:lnTo>
                    <a:pt x="5217" y="754"/>
                  </a:lnTo>
                  <a:lnTo>
                    <a:pt x="5056" y="485"/>
                  </a:lnTo>
                  <a:lnTo>
                    <a:pt x="4787" y="323"/>
                  </a:lnTo>
                  <a:lnTo>
                    <a:pt x="4518" y="162"/>
                  </a:lnTo>
                  <a:lnTo>
                    <a:pt x="4249" y="55"/>
                  </a:lnTo>
                  <a:lnTo>
                    <a:pt x="39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4;p40">
              <a:extLst>
                <a:ext uri="{FF2B5EF4-FFF2-40B4-BE49-F238E27FC236}">
                  <a16:creationId xmlns:a16="http://schemas.microsoft.com/office/drawing/2014/main" id="{C754CFC7-E419-E1A8-2C0F-66E612DA1B46}"/>
                </a:ext>
              </a:extLst>
            </p:cNvPr>
            <p:cNvSpPr/>
            <p:nvPr/>
          </p:nvSpPr>
          <p:spPr>
            <a:xfrm>
              <a:off x="5855775" y="3004700"/>
              <a:ext cx="135825" cy="114325"/>
            </a:xfrm>
            <a:custGeom>
              <a:avLst/>
              <a:gdLst/>
              <a:ahLst/>
              <a:cxnLst/>
              <a:rect l="l" t="t" r="r" b="b"/>
              <a:pathLst>
                <a:path w="5433" h="4573" extrusionOk="0">
                  <a:moveTo>
                    <a:pt x="3604" y="1"/>
                  </a:moveTo>
                  <a:lnTo>
                    <a:pt x="3281" y="108"/>
                  </a:lnTo>
                  <a:lnTo>
                    <a:pt x="3012" y="216"/>
                  </a:lnTo>
                  <a:lnTo>
                    <a:pt x="807" y="1560"/>
                  </a:lnTo>
                  <a:lnTo>
                    <a:pt x="538" y="1722"/>
                  </a:lnTo>
                  <a:lnTo>
                    <a:pt x="323" y="1991"/>
                  </a:lnTo>
                  <a:lnTo>
                    <a:pt x="161" y="2260"/>
                  </a:lnTo>
                  <a:lnTo>
                    <a:pt x="54" y="2529"/>
                  </a:lnTo>
                  <a:lnTo>
                    <a:pt x="0" y="2851"/>
                  </a:lnTo>
                  <a:lnTo>
                    <a:pt x="0" y="3174"/>
                  </a:lnTo>
                  <a:lnTo>
                    <a:pt x="108" y="3443"/>
                  </a:lnTo>
                  <a:lnTo>
                    <a:pt x="215" y="3766"/>
                  </a:lnTo>
                  <a:lnTo>
                    <a:pt x="484" y="4088"/>
                  </a:lnTo>
                  <a:lnTo>
                    <a:pt x="807" y="4357"/>
                  </a:lnTo>
                  <a:lnTo>
                    <a:pt x="1183" y="4518"/>
                  </a:lnTo>
                  <a:lnTo>
                    <a:pt x="1614" y="4572"/>
                  </a:lnTo>
                  <a:lnTo>
                    <a:pt x="2044" y="4518"/>
                  </a:lnTo>
                  <a:lnTo>
                    <a:pt x="2420" y="4303"/>
                  </a:lnTo>
                  <a:lnTo>
                    <a:pt x="4679" y="3013"/>
                  </a:lnTo>
                  <a:lnTo>
                    <a:pt x="4894" y="2797"/>
                  </a:lnTo>
                  <a:lnTo>
                    <a:pt x="5110" y="2582"/>
                  </a:lnTo>
                  <a:lnTo>
                    <a:pt x="5271" y="2313"/>
                  </a:lnTo>
                  <a:lnTo>
                    <a:pt x="5378" y="1991"/>
                  </a:lnTo>
                  <a:lnTo>
                    <a:pt x="5432" y="1722"/>
                  </a:lnTo>
                  <a:lnTo>
                    <a:pt x="5432" y="1399"/>
                  </a:lnTo>
                  <a:lnTo>
                    <a:pt x="5378" y="1076"/>
                  </a:lnTo>
                  <a:lnTo>
                    <a:pt x="5217" y="807"/>
                  </a:lnTo>
                  <a:lnTo>
                    <a:pt x="5002" y="539"/>
                  </a:lnTo>
                  <a:lnTo>
                    <a:pt x="4787" y="323"/>
                  </a:lnTo>
                  <a:lnTo>
                    <a:pt x="4518" y="162"/>
                  </a:lnTo>
                  <a:lnTo>
                    <a:pt x="4249" y="55"/>
                  </a:lnTo>
                  <a:lnTo>
                    <a:pt x="3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5;p40">
              <a:extLst>
                <a:ext uri="{FF2B5EF4-FFF2-40B4-BE49-F238E27FC236}">
                  <a16:creationId xmlns:a16="http://schemas.microsoft.com/office/drawing/2014/main" id="{AD71C6FE-89DE-2EBB-6187-AC256AFDB4F3}"/>
                </a:ext>
              </a:extLst>
            </p:cNvPr>
            <p:cNvSpPr/>
            <p:nvPr/>
          </p:nvSpPr>
          <p:spPr>
            <a:xfrm>
              <a:off x="6206700" y="2796300"/>
              <a:ext cx="135825" cy="112975"/>
            </a:xfrm>
            <a:custGeom>
              <a:avLst/>
              <a:gdLst/>
              <a:ahLst/>
              <a:cxnLst/>
              <a:rect l="l" t="t" r="r" b="b"/>
              <a:pathLst>
                <a:path w="5433" h="4519" extrusionOk="0">
                  <a:moveTo>
                    <a:pt x="3604" y="0"/>
                  </a:moveTo>
                  <a:lnTo>
                    <a:pt x="3335" y="54"/>
                  </a:lnTo>
                  <a:lnTo>
                    <a:pt x="3012" y="216"/>
                  </a:lnTo>
                  <a:lnTo>
                    <a:pt x="807" y="1506"/>
                  </a:lnTo>
                  <a:lnTo>
                    <a:pt x="538" y="1721"/>
                  </a:lnTo>
                  <a:lnTo>
                    <a:pt x="323" y="1937"/>
                  </a:lnTo>
                  <a:lnTo>
                    <a:pt x="162" y="2205"/>
                  </a:lnTo>
                  <a:lnTo>
                    <a:pt x="54" y="2528"/>
                  </a:lnTo>
                  <a:lnTo>
                    <a:pt x="1" y="2797"/>
                  </a:lnTo>
                  <a:lnTo>
                    <a:pt x="1" y="3120"/>
                  </a:lnTo>
                  <a:lnTo>
                    <a:pt x="108" y="3442"/>
                  </a:lnTo>
                  <a:lnTo>
                    <a:pt x="216" y="3711"/>
                  </a:lnTo>
                  <a:lnTo>
                    <a:pt x="485" y="4088"/>
                  </a:lnTo>
                  <a:lnTo>
                    <a:pt x="861" y="4303"/>
                  </a:lnTo>
                  <a:lnTo>
                    <a:pt x="1238" y="4464"/>
                  </a:lnTo>
                  <a:lnTo>
                    <a:pt x="1614" y="4518"/>
                  </a:lnTo>
                  <a:lnTo>
                    <a:pt x="2044" y="4464"/>
                  </a:lnTo>
                  <a:lnTo>
                    <a:pt x="2475" y="4303"/>
                  </a:lnTo>
                  <a:lnTo>
                    <a:pt x="4680" y="2958"/>
                  </a:lnTo>
                  <a:lnTo>
                    <a:pt x="4949" y="2797"/>
                  </a:lnTo>
                  <a:lnTo>
                    <a:pt x="5164" y="2528"/>
                  </a:lnTo>
                  <a:lnTo>
                    <a:pt x="5325" y="2259"/>
                  </a:lnTo>
                  <a:lnTo>
                    <a:pt x="5433" y="1990"/>
                  </a:lnTo>
                  <a:lnTo>
                    <a:pt x="5433" y="1668"/>
                  </a:lnTo>
                  <a:lnTo>
                    <a:pt x="5433" y="1399"/>
                  </a:lnTo>
                  <a:lnTo>
                    <a:pt x="5379" y="1076"/>
                  </a:lnTo>
                  <a:lnTo>
                    <a:pt x="5217" y="753"/>
                  </a:lnTo>
                  <a:lnTo>
                    <a:pt x="5056" y="484"/>
                  </a:lnTo>
                  <a:lnTo>
                    <a:pt x="4787" y="269"/>
                  </a:lnTo>
                  <a:lnTo>
                    <a:pt x="4518" y="108"/>
                  </a:lnTo>
                  <a:lnTo>
                    <a:pt x="4249" y="54"/>
                  </a:lnTo>
                  <a:lnTo>
                    <a:pt x="39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6;p40">
              <a:extLst>
                <a:ext uri="{FF2B5EF4-FFF2-40B4-BE49-F238E27FC236}">
                  <a16:creationId xmlns:a16="http://schemas.microsoft.com/office/drawing/2014/main" id="{975D7855-8D79-6E6E-0677-BC98A6CC2251}"/>
                </a:ext>
              </a:extLst>
            </p:cNvPr>
            <p:cNvSpPr/>
            <p:nvPr/>
          </p:nvSpPr>
          <p:spPr>
            <a:xfrm>
              <a:off x="6382850" y="2691425"/>
              <a:ext cx="135825" cy="112975"/>
            </a:xfrm>
            <a:custGeom>
              <a:avLst/>
              <a:gdLst/>
              <a:ahLst/>
              <a:cxnLst/>
              <a:rect l="l" t="t" r="r" b="b"/>
              <a:pathLst>
                <a:path w="5433" h="4519" extrusionOk="0">
                  <a:moveTo>
                    <a:pt x="3604" y="0"/>
                  </a:moveTo>
                  <a:lnTo>
                    <a:pt x="3281" y="108"/>
                  </a:lnTo>
                  <a:lnTo>
                    <a:pt x="3012" y="215"/>
                  </a:lnTo>
                  <a:lnTo>
                    <a:pt x="807" y="1560"/>
                  </a:lnTo>
                  <a:lnTo>
                    <a:pt x="538" y="1721"/>
                  </a:lnTo>
                  <a:lnTo>
                    <a:pt x="323" y="1990"/>
                  </a:lnTo>
                  <a:lnTo>
                    <a:pt x="161" y="2259"/>
                  </a:lnTo>
                  <a:lnTo>
                    <a:pt x="54" y="2528"/>
                  </a:lnTo>
                  <a:lnTo>
                    <a:pt x="0" y="2851"/>
                  </a:lnTo>
                  <a:lnTo>
                    <a:pt x="0" y="3174"/>
                  </a:lnTo>
                  <a:lnTo>
                    <a:pt x="108" y="3442"/>
                  </a:lnTo>
                  <a:lnTo>
                    <a:pt x="215" y="3765"/>
                  </a:lnTo>
                  <a:lnTo>
                    <a:pt x="484" y="4088"/>
                  </a:lnTo>
                  <a:lnTo>
                    <a:pt x="807" y="4357"/>
                  </a:lnTo>
                  <a:lnTo>
                    <a:pt x="1183" y="4464"/>
                  </a:lnTo>
                  <a:lnTo>
                    <a:pt x="1614" y="4518"/>
                  </a:lnTo>
                  <a:lnTo>
                    <a:pt x="2044" y="4464"/>
                  </a:lnTo>
                  <a:lnTo>
                    <a:pt x="2420" y="4303"/>
                  </a:lnTo>
                  <a:lnTo>
                    <a:pt x="4625" y="3012"/>
                  </a:lnTo>
                  <a:lnTo>
                    <a:pt x="4894" y="2797"/>
                  </a:lnTo>
                  <a:lnTo>
                    <a:pt x="5110" y="2582"/>
                  </a:lnTo>
                  <a:lnTo>
                    <a:pt x="5271" y="2313"/>
                  </a:lnTo>
                  <a:lnTo>
                    <a:pt x="5378" y="1990"/>
                  </a:lnTo>
                  <a:lnTo>
                    <a:pt x="5432" y="1721"/>
                  </a:lnTo>
                  <a:lnTo>
                    <a:pt x="5432" y="1399"/>
                  </a:lnTo>
                  <a:lnTo>
                    <a:pt x="5325" y="1076"/>
                  </a:lnTo>
                  <a:lnTo>
                    <a:pt x="5217" y="807"/>
                  </a:lnTo>
                  <a:lnTo>
                    <a:pt x="5002" y="538"/>
                  </a:lnTo>
                  <a:lnTo>
                    <a:pt x="4787" y="323"/>
                  </a:lnTo>
                  <a:lnTo>
                    <a:pt x="4518" y="162"/>
                  </a:lnTo>
                  <a:lnTo>
                    <a:pt x="4249" y="54"/>
                  </a:lnTo>
                  <a:lnTo>
                    <a:pt x="3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0308;p85">
            <a:extLst>
              <a:ext uri="{FF2B5EF4-FFF2-40B4-BE49-F238E27FC236}">
                <a16:creationId xmlns:a16="http://schemas.microsoft.com/office/drawing/2014/main" id="{633E2149-89D5-90FB-6343-47BAE6CE62B6}"/>
              </a:ext>
            </a:extLst>
          </p:cNvPr>
          <p:cNvSpPr/>
          <p:nvPr/>
        </p:nvSpPr>
        <p:spPr>
          <a:xfrm>
            <a:off x="6429914" y="1947548"/>
            <a:ext cx="453871" cy="541253"/>
          </a:xfrm>
          <a:custGeom>
            <a:avLst/>
            <a:gdLst/>
            <a:ahLst/>
            <a:cxnLst/>
            <a:rect l="l" t="t" r="r" b="b"/>
            <a:pathLst>
              <a:path w="9862" h="12752" extrusionOk="0">
                <a:moveTo>
                  <a:pt x="2395" y="1001"/>
                </a:moveTo>
                <a:lnTo>
                  <a:pt x="5042" y="3552"/>
                </a:lnTo>
                <a:lnTo>
                  <a:pt x="3971" y="4655"/>
                </a:lnTo>
                <a:lnTo>
                  <a:pt x="1356" y="2103"/>
                </a:lnTo>
                <a:lnTo>
                  <a:pt x="2395" y="1001"/>
                </a:lnTo>
                <a:close/>
                <a:moveTo>
                  <a:pt x="5640" y="4151"/>
                </a:moveTo>
                <a:lnTo>
                  <a:pt x="6302" y="4781"/>
                </a:lnTo>
                <a:lnTo>
                  <a:pt x="5231" y="5884"/>
                </a:lnTo>
                <a:lnTo>
                  <a:pt x="4569" y="5254"/>
                </a:lnTo>
                <a:lnTo>
                  <a:pt x="5640" y="4151"/>
                </a:lnTo>
                <a:close/>
                <a:moveTo>
                  <a:pt x="4443" y="8562"/>
                </a:moveTo>
                <a:cubicBezTo>
                  <a:pt x="4664" y="8562"/>
                  <a:pt x="4821" y="8688"/>
                  <a:pt x="4853" y="8845"/>
                </a:cubicBezTo>
                <a:cubicBezTo>
                  <a:pt x="4884" y="8908"/>
                  <a:pt x="4853" y="8877"/>
                  <a:pt x="4884" y="9790"/>
                </a:cubicBezTo>
                <a:lnTo>
                  <a:pt x="4884" y="10200"/>
                </a:lnTo>
                <a:lnTo>
                  <a:pt x="4065" y="10200"/>
                </a:lnTo>
                <a:lnTo>
                  <a:pt x="4065" y="9003"/>
                </a:lnTo>
                <a:cubicBezTo>
                  <a:pt x="4065" y="8751"/>
                  <a:pt x="4254" y="8562"/>
                  <a:pt x="4443" y="8562"/>
                </a:cubicBezTo>
                <a:close/>
                <a:moveTo>
                  <a:pt x="7814" y="10956"/>
                </a:moveTo>
                <a:cubicBezTo>
                  <a:pt x="8035" y="10956"/>
                  <a:pt x="8224" y="11145"/>
                  <a:pt x="8224" y="11366"/>
                </a:cubicBezTo>
                <a:lnTo>
                  <a:pt x="8224" y="11744"/>
                </a:lnTo>
                <a:lnTo>
                  <a:pt x="789" y="11870"/>
                </a:lnTo>
                <a:lnTo>
                  <a:pt x="789" y="11460"/>
                </a:lnTo>
                <a:cubicBezTo>
                  <a:pt x="789" y="11271"/>
                  <a:pt x="915" y="11114"/>
                  <a:pt x="1072" y="11082"/>
                </a:cubicBezTo>
                <a:cubicBezTo>
                  <a:pt x="1104" y="11066"/>
                  <a:pt x="1072" y="11066"/>
                  <a:pt x="1371" y="11066"/>
                </a:cubicBezTo>
                <a:cubicBezTo>
                  <a:pt x="1671" y="11066"/>
                  <a:pt x="2301" y="11066"/>
                  <a:pt x="3656" y="11051"/>
                </a:cubicBezTo>
                <a:cubicBezTo>
                  <a:pt x="3719" y="11051"/>
                  <a:pt x="5357" y="10988"/>
                  <a:pt x="5325" y="10988"/>
                </a:cubicBezTo>
                <a:cubicBezTo>
                  <a:pt x="5483" y="10988"/>
                  <a:pt x="7121" y="10956"/>
                  <a:pt x="7814" y="10956"/>
                </a:cubicBezTo>
                <a:close/>
                <a:moveTo>
                  <a:pt x="2427" y="0"/>
                </a:moveTo>
                <a:cubicBezTo>
                  <a:pt x="2324" y="0"/>
                  <a:pt x="2222" y="40"/>
                  <a:pt x="2143" y="118"/>
                </a:cubicBezTo>
                <a:lnTo>
                  <a:pt x="505" y="1820"/>
                </a:lnTo>
                <a:cubicBezTo>
                  <a:pt x="348" y="1977"/>
                  <a:pt x="348" y="2261"/>
                  <a:pt x="505" y="2418"/>
                </a:cubicBezTo>
                <a:lnTo>
                  <a:pt x="1608" y="3458"/>
                </a:lnTo>
                <a:cubicBezTo>
                  <a:pt x="726" y="4624"/>
                  <a:pt x="505" y="6104"/>
                  <a:pt x="946" y="7396"/>
                </a:cubicBezTo>
                <a:cubicBezTo>
                  <a:pt x="1356" y="8499"/>
                  <a:pt x="2175" y="9412"/>
                  <a:pt x="3277" y="9885"/>
                </a:cubicBezTo>
                <a:lnTo>
                  <a:pt x="3277" y="10263"/>
                </a:lnTo>
                <a:lnTo>
                  <a:pt x="1230" y="10294"/>
                </a:lnTo>
                <a:cubicBezTo>
                  <a:pt x="568" y="10294"/>
                  <a:pt x="1" y="10862"/>
                  <a:pt x="1" y="11555"/>
                </a:cubicBezTo>
                <a:lnTo>
                  <a:pt x="1" y="12374"/>
                </a:lnTo>
                <a:cubicBezTo>
                  <a:pt x="1" y="12594"/>
                  <a:pt x="222" y="12752"/>
                  <a:pt x="442" y="12752"/>
                </a:cubicBezTo>
                <a:lnTo>
                  <a:pt x="8728" y="12657"/>
                </a:lnTo>
                <a:cubicBezTo>
                  <a:pt x="8948" y="12657"/>
                  <a:pt x="9106" y="12437"/>
                  <a:pt x="9106" y="12216"/>
                </a:cubicBezTo>
                <a:lnTo>
                  <a:pt x="9106" y="11397"/>
                </a:lnTo>
                <a:cubicBezTo>
                  <a:pt x="9106" y="10704"/>
                  <a:pt x="8507" y="10168"/>
                  <a:pt x="7846" y="10168"/>
                </a:cubicBezTo>
                <a:lnTo>
                  <a:pt x="5798" y="10200"/>
                </a:lnTo>
                <a:lnTo>
                  <a:pt x="5798" y="10137"/>
                </a:lnTo>
                <a:cubicBezTo>
                  <a:pt x="7153" y="9853"/>
                  <a:pt x="8255" y="8908"/>
                  <a:pt x="8759" y="7680"/>
                </a:cubicBezTo>
                <a:lnTo>
                  <a:pt x="9452" y="7680"/>
                </a:lnTo>
                <a:cubicBezTo>
                  <a:pt x="9704" y="7680"/>
                  <a:pt x="9862" y="7491"/>
                  <a:pt x="9862" y="7270"/>
                </a:cubicBezTo>
                <a:cubicBezTo>
                  <a:pt x="9799" y="6986"/>
                  <a:pt x="9610" y="6797"/>
                  <a:pt x="9389" y="6797"/>
                </a:cubicBezTo>
                <a:lnTo>
                  <a:pt x="6901" y="6829"/>
                </a:lnTo>
                <a:cubicBezTo>
                  <a:pt x="6649" y="6829"/>
                  <a:pt x="6491" y="7018"/>
                  <a:pt x="6491" y="7270"/>
                </a:cubicBezTo>
                <a:cubicBezTo>
                  <a:pt x="6491" y="7491"/>
                  <a:pt x="6712" y="7648"/>
                  <a:pt x="6932" y="7648"/>
                </a:cubicBezTo>
                <a:lnTo>
                  <a:pt x="7751" y="7648"/>
                </a:lnTo>
                <a:cubicBezTo>
                  <a:pt x="7342" y="8436"/>
                  <a:pt x="6586" y="9003"/>
                  <a:pt x="5703" y="9223"/>
                </a:cubicBezTo>
                <a:lnTo>
                  <a:pt x="5703" y="8908"/>
                </a:lnTo>
                <a:cubicBezTo>
                  <a:pt x="5703" y="8341"/>
                  <a:pt x="5357" y="7900"/>
                  <a:pt x="4821" y="7711"/>
                </a:cubicBezTo>
                <a:cubicBezTo>
                  <a:pt x="4709" y="7680"/>
                  <a:pt x="4598" y="7665"/>
                  <a:pt x="4488" y="7665"/>
                </a:cubicBezTo>
                <a:cubicBezTo>
                  <a:pt x="3826" y="7665"/>
                  <a:pt x="3246" y="8205"/>
                  <a:pt x="3246" y="8908"/>
                </a:cubicBezTo>
                <a:cubicBezTo>
                  <a:pt x="1450" y="7932"/>
                  <a:pt x="1041" y="5569"/>
                  <a:pt x="2206" y="4025"/>
                </a:cubicBezTo>
                <a:lnTo>
                  <a:pt x="2206" y="4025"/>
                </a:lnTo>
                <a:lnTo>
                  <a:pt x="5010" y="6734"/>
                </a:lnTo>
                <a:cubicBezTo>
                  <a:pt x="5089" y="6813"/>
                  <a:pt x="5199" y="6853"/>
                  <a:pt x="5310" y="6853"/>
                </a:cubicBezTo>
                <a:cubicBezTo>
                  <a:pt x="5420" y="6853"/>
                  <a:pt x="5530" y="6813"/>
                  <a:pt x="5609" y="6734"/>
                </a:cubicBezTo>
                <a:lnTo>
                  <a:pt x="7216" y="5033"/>
                </a:lnTo>
                <a:cubicBezTo>
                  <a:pt x="7373" y="4876"/>
                  <a:pt x="7373" y="4624"/>
                  <a:pt x="7216" y="4466"/>
                </a:cubicBezTo>
                <a:lnTo>
                  <a:pt x="5955" y="3237"/>
                </a:lnTo>
                <a:lnTo>
                  <a:pt x="2710" y="118"/>
                </a:lnTo>
                <a:cubicBezTo>
                  <a:pt x="2632" y="40"/>
                  <a:pt x="2529" y="0"/>
                  <a:pt x="2427" y="0"/>
                </a:cubicBez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9525">
                <a:noFill/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body" idx="1"/>
          </p:nvPr>
        </p:nvSpPr>
        <p:spPr>
          <a:xfrm>
            <a:off x="1032062" y="1284194"/>
            <a:ext cx="4797238" cy="31466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Schrödinger equation is not easy to solve; some approximation methods are used such as Density Functional Theory (DFT), ab initio, ..etc.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Aside from the elder's way (experiments), computational simulations are:</a:t>
            </a:r>
            <a:endParaRPr sz="14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Barlow Semi Condensed"/>
              <a:buChar char="●"/>
            </a:pPr>
            <a:r>
              <a:rPr lang="en-US" sz="1400" dirty="0"/>
              <a:t>They are computationally expensive</a:t>
            </a:r>
            <a:endParaRPr sz="14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Barlow Semi Condensed"/>
              <a:buChar char="●"/>
            </a:pPr>
            <a:r>
              <a:rPr lang="en-US" sz="1400" dirty="0"/>
              <a:t>They are filled with assumptions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Barlow Semi Condensed"/>
              <a:buChar char="●"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  <p:sp>
        <p:nvSpPr>
          <p:cNvPr id="383" name="Google Shape;383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current trend?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DAACD5-A57F-8571-2959-721C461F5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556105"/>
            <a:ext cx="2479051" cy="2602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mputer Science &amp; Mathematics Major for College: Statistics by Slidesgo">
  <a:themeElements>
    <a:clrScheme name="Simple Light">
      <a:dk1>
        <a:srgbClr val="1E0F3F"/>
      </a:dk1>
      <a:lt1>
        <a:srgbClr val="FFFFFF"/>
      </a:lt1>
      <a:dk2>
        <a:srgbClr val="F83797"/>
      </a:dk2>
      <a:lt2>
        <a:srgbClr val="4DF5FD"/>
      </a:lt2>
      <a:accent1>
        <a:srgbClr val="2F1C5C"/>
      </a:accent1>
      <a:accent2>
        <a:srgbClr val="3E287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528</Words>
  <Application>Microsoft Office PowerPoint</Application>
  <PresentationFormat>On-screen Show (16:9)</PresentationFormat>
  <Paragraphs>128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Fjalla One</vt:lpstr>
      <vt:lpstr>Bebas Neue</vt:lpstr>
      <vt:lpstr>Dosis</vt:lpstr>
      <vt:lpstr>Barlow Semi Condensed</vt:lpstr>
      <vt:lpstr>Quicksand</vt:lpstr>
      <vt:lpstr>Arial</vt:lpstr>
      <vt:lpstr>Georgia</vt:lpstr>
      <vt:lpstr>Quicksand Medium</vt:lpstr>
      <vt:lpstr>Nunito Light</vt:lpstr>
      <vt:lpstr>Computer Science &amp; Mathematics Major for College: Statistics by Slidesgo</vt:lpstr>
      <vt:lpstr>Space Group Prediction for Trenary Compounds</vt:lpstr>
      <vt:lpstr>TABLE OF CONTENTS</vt:lpstr>
      <vt:lpstr>IDEA</vt:lpstr>
      <vt:lpstr>Interest !</vt:lpstr>
      <vt:lpstr>Fact </vt:lpstr>
      <vt:lpstr>Aim?</vt:lpstr>
      <vt:lpstr>Analytically</vt:lpstr>
      <vt:lpstr>Analytical</vt:lpstr>
      <vt:lpstr>What is the current trend?</vt:lpstr>
      <vt:lpstr>What are space groups?</vt:lpstr>
      <vt:lpstr>What is structure? </vt:lpstr>
      <vt:lpstr>Datasets &amp; Features </vt:lpstr>
      <vt:lpstr>Size</vt:lpstr>
      <vt:lpstr>Features</vt:lpstr>
      <vt:lpstr>EDA &amp; Models</vt:lpstr>
      <vt:lpstr>Pre-processing</vt:lpstr>
      <vt:lpstr>Pre-processing</vt:lpstr>
      <vt:lpstr>LogisticRegression Classifier</vt:lpstr>
      <vt:lpstr>KNN Classifier</vt:lpstr>
      <vt:lpstr>Decision Tree Classifier</vt:lpstr>
      <vt:lpstr>Final Remarks</vt:lpstr>
      <vt:lpstr>Challenges &amp; Limitations</vt:lpstr>
      <vt:lpstr>Future Work</vt:lpstr>
      <vt:lpstr>Future Work</vt:lpstr>
      <vt:lpstr>THANKS!</vt:lpstr>
      <vt:lpstr>Refrences</vt:lpstr>
      <vt:lpstr>—SOMEONE FAMOUS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Group Prediction for Trenary Compounds</dc:title>
  <dc:creator>Younis Alomari</dc:creator>
  <cp:lastModifiedBy>Younis Alomari</cp:lastModifiedBy>
  <cp:revision>4</cp:revision>
  <dcterms:modified xsi:type="dcterms:W3CDTF">2022-08-25T05:15:44Z</dcterms:modified>
</cp:coreProperties>
</file>