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7"/>
  </p:notesMasterIdLst>
  <p:sldIdLst>
    <p:sldId id="256" r:id="rId2"/>
    <p:sldId id="264" r:id="rId3"/>
    <p:sldId id="259" r:id="rId4"/>
    <p:sldId id="270" r:id="rId5"/>
    <p:sldId id="269" r:id="rId6"/>
  </p:sldIdLst>
  <p:sldSz cx="12192000" cy="6858000"/>
  <p:notesSz cx="6858000" cy="9144000"/>
  <p:embeddedFontLst>
    <p:embeddedFont>
      <p:font typeface="HY견고딕" panose="02030600000101010101" pitchFamily="18" charset="-127"/>
      <p:regular r:id="rId8"/>
    </p:embeddedFont>
    <p:embeddedFont>
      <p:font typeface="HY헤드라인M" panose="0203060000010101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</a:t>
            </a:r>
          </a:p>
          <a:p>
            <a:r>
              <a:rPr lang="ko-KR" altLang="en-US" dirty="0"/>
              <a:t>게임 기획서를 살펴보며 흐름과 같이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개발 진행 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77627"/>
              </p:ext>
            </p:extLst>
          </p:nvPr>
        </p:nvGraphicFramePr>
        <p:xfrm>
          <a:off x="685800" y="401364"/>
          <a:ext cx="11005457" cy="6353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226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8177257">
                  <a:extLst>
                    <a:ext uri="{9D8B030D-6E8A-4147-A177-3AD203B41FA5}">
                      <a16:colId xmlns:a16="http://schemas.microsoft.com/office/drawing/2014/main" val="3366714392"/>
                    </a:ext>
                  </a:extLst>
                </a:gridCol>
                <a:gridCol w="1153355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진행률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669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669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56328"/>
                  </a:ext>
                </a:extLst>
              </a:tr>
              <a:tr h="382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669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33266"/>
                  </a:ext>
                </a:extLst>
              </a:tr>
              <a:tr h="669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416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세대  프레임워크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59324"/>
                  </a:ext>
                </a:extLst>
              </a:tr>
              <a:tr h="4540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382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이동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메인로직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6570"/>
                  </a:ext>
                </a:extLst>
              </a:tr>
              <a:tr h="6810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="1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90%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382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적의 완벽한 이동 패턴 구현 불가</a:t>
                      </a:r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나머지는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280986"/>
                  </a:ext>
                </a:extLst>
              </a:tr>
              <a:tr h="382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 결과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98%</a:t>
                      </a:r>
                      <a:endParaRPr lang="ko-KR" altLang="en-US" sz="18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1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EDF23-A5E6-212D-E961-88AD6499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3AA8EA-ED7B-5964-5936-E23A51C9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2406"/>
              </p:ext>
            </p:extLst>
          </p:nvPr>
        </p:nvGraphicFramePr>
        <p:xfrm>
          <a:off x="0" y="1825625"/>
          <a:ext cx="8819736" cy="5376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736">
                  <a:extLst>
                    <a:ext uri="{9D8B030D-6E8A-4147-A177-3AD203B41FA5}">
                      <a16:colId xmlns:a16="http://schemas.microsoft.com/office/drawing/2014/main" val="1005713468"/>
                    </a:ext>
                  </a:extLst>
                </a:gridCol>
              </a:tblGrid>
              <a:tr h="669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48257"/>
                  </a:ext>
                </a:extLst>
              </a:tr>
              <a:tr h="669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39928"/>
                  </a:ext>
                </a:extLst>
              </a:tr>
              <a:tr h="382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178521"/>
                  </a:ext>
                </a:extLst>
              </a:tr>
              <a:tr h="669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38117"/>
                  </a:ext>
                </a:extLst>
              </a:tr>
              <a:tr h="669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01474"/>
                  </a:ext>
                </a:extLst>
              </a:tr>
              <a:tr h="416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세대  프레임워크 제작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01775"/>
                  </a:ext>
                </a:extLst>
              </a:tr>
              <a:tr h="454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65995"/>
                  </a:ext>
                </a:extLst>
              </a:tr>
              <a:tr h="382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이동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메인로직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95747"/>
                  </a:ext>
                </a:extLst>
              </a:tr>
              <a:tr h="681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98232"/>
                  </a:ext>
                </a:extLst>
              </a:tr>
              <a:tr h="382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적의 완벽한 이동 패턴 구현 불가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6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1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게임 데모 버전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192</Words>
  <Application>Microsoft Office PowerPoint</Application>
  <PresentationFormat>와이드스크린</PresentationFormat>
  <Paragraphs>58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HY견고딕</vt:lpstr>
      <vt:lpstr>HY헤드라인M</vt:lpstr>
      <vt:lpstr>Arial</vt:lpstr>
      <vt:lpstr>Office 테마</vt:lpstr>
      <vt:lpstr>2DGP 프로젝트 2차 발표</vt:lpstr>
      <vt:lpstr>게임 개발 진행 상황</vt:lpstr>
      <vt:lpstr>PowerPoint 프레젠테이션</vt:lpstr>
      <vt:lpstr>PowerPoint 프레젠테이션</vt:lpstr>
      <vt:lpstr> 게임 데모 버전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11</cp:revision>
  <dcterms:created xsi:type="dcterms:W3CDTF">2024-10-11T16:49:15Z</dcterms:created>
  <dcterms:modified xsi:type="dcterms:W3CDTF">2024-11-18T09:30:43Z</dcterms:modified>
</cp:coreProperties>
</file>