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6"/>
  </p:notesMasterIdLst>
  <p:sldIdLst>
    <p:sldId id="256" r:id="rId2"/>
    <p:sldId id="259" r:id="rId3"/>
    <p:sldId id="271" r:id="rId4"/>
    <p:sldId id="269" r:id="rId5"/>
  </p:sldIdLst>
  <p:sldSz cx="12192000" cy="6858000"/>
  <p:notesSz cx="6858000" cy="9144000"/>
  <p:embeddedFontLst>
    <p:embeddedFont>
      <p:font typeface="HY견고딕" panose="02030600000101010101" pitchFamily="18" charset="-127"/>
      <p:regular r:id="rId7"/>
    </p:embeddedFont>
    <p:embeddedFont>
      <p:font typeface="HY헤드라인M" panose="0203060000010101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94" autoAdjust="0"/>
  </p:normalViewPr>
  <p:slideViewPr>
    <p:cSldViewPr snapToGrid="0">
      <p:cViewPr varScale="1">
        <p:scale>
          <a:sx n="92" d="100"/>
          <a:sy n="92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B73E-6292-4760-A76E-4E35C0465E3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B9C0-4D9B-4517-9AA0-A6C1C7E4C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D14D668-4C75-164F-A989-7A359D53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1" b="56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2DGP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프로젝트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2021182026_</a:t>
            </a:r>
            <a:r>
              <a:rPr lang="ko-KR" altLang="en-US" dirty="0">
                <a:solidFill>
                  <a:srgbClr val="FFFFFF"/>
                </a:solidFill>
              </a:rPr>
              <a:t>윤재형 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SeconTh</a:t>
            </a:r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F49971-07D9-134B-84DA-3A655711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2CA307-12B9-15D0-DD22-8E1445BA8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26170"/>
              </p:ext>
            </p:extLst>
          </p:nvPr>
        </p:nvGraphicFramePr>
        <p:xfrm>
          <a:off x="1267330" y="182880"/>
          <a:ext cx="9799782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956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3732370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2580228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  <a:gridCol w="2580228">
                  <a:extLst>
                    <a:ext uri="{9D8B030D-6E8A-4147-A177-3AD203B41FA5}">
                      <a16:colId xmlns:a16="http://schemas.microsoft.com/office/drawing/2014/main" val="893546756"/>
                    </a:ext>
                  </a:extLst>
                </a:gridCol>
              </a:tblGrid>
              <a:tr h="24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 구현 내용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비고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진척도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세부 기획안 확립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세부 기획안 작성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리소스 제작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517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세대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전체적인 프레임워크 제작</a:t>
                      </a:r>
                      <a:endParaRPr lang="en-US" altLang="ko-KR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input,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세대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517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 배치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 이동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 이동에 따른 </a:t>
                      </a:r>
                      <a:endParaRPr lang="en-US" altLang="ko-KR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update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여러 적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  <a:endParaRPr lang="en-US" altLang="ko-KR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적의 스킬 </a:t>
                      </a:r>
                      <a:r>
                        <a:rPr lang="ko-KR" altLang="en-US" sz="15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보스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오프닝 및 엔딩 화면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이펙트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보스추가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이펙트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UI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83265"/>
                  </a:ext>
                </a:extLst>
              </a:tr>
              <a:tr h="210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 추가 및 세부 디테일 추가 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99274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점검</a:t>
                      </a:r>
                      <a:endParaRPr lang="en-US" altLang="ko-KR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다듬기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밸런스 조정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밸런스 조정 완료</a:t>
                      </a:r>
                      <a:endParaRPr lang="en-US" altLang="ko-KR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최적화 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59687"/>
                  </a:ext>
                </a:extLst>
              </a:tr>
              <a:tr h="671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최종점검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마감연장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버그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다듬기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추가 맵 구현</a:t>
                      </a:r>
                      <a:b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5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업그레이드맵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코인시스템</a:t>
                      </a:r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80%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1701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발표</a:t>
                      </a:r>
                    </a:p>
                    <a:p>
                      <a:pPr latinLnBrk="1"/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 진척도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93%</a:t>
                      </a:r>
                      <a:endParaRPr lang="ko-KR" altLang="en-US" sz="15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4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6BBB3-66BE-E68C-52DC-484C58B7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B9A122-5A24-8FAF-FF1D-17CE40F65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5" name="그림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AA883C84-4CCB-2790-9C34-E78AC4CD9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07" y="62346"/>
            <a:ext cx="10698926" cy="639040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36EE5F-6B86-8B21-4186-E97B4490D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86214"/>
              </p:ext>
            </p:extLst>
          </p:nvPr>
        </p:nvGraphicFramePr>
        <p:xfrm>
          <a:off x="6502109" y="1985639"/>
          <a:ext cx="5247824" cy="481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912">
                  <a:extLst>
                    <a:ext uri="{9D8B030D-6E8A-4147-A177-3AD203B41FA5}">
                      <a16:colId xmlns:a16="http://schemas.microsoft.com/office/drawing/2014/main" val="202079851"/>
                    </a:ext>
                  </a:extLst>
                </a:gridCol>
                <a:gridCol w="2623912">
                  <a:extLst>
                    <a:ext uri="{9D8B030D-6E8A-4147-A177-3AD203B41FA5}">
                      <a16:colId xmlns:a16="http://schemas.microsoft.com/office/drawing/2014/main" val="877282701"/>
                    </a:ext>
                  </a:extLst>
                </a:gridCol>
              </a:tblGrid>
              <a:tr h="41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커밋수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43933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１주차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54967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２주차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3191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３주차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054049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４주차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01357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５주차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69813"/>
                  </a:ext>
                </a:extLst>
              </a:tr>
              <a:tr h="580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33412"/>
                  </a:ext>
                </a:extLst>
              </a:tr>
              <a:tr h="580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86186"/>
                  </a:ext>
                </a:extLst>
              </a:tr>
              <a:tr h="580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48047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총 </a:t>
                      </a:r>
                      <a:r>
                        <a:rPr lang="ko-KR" altLang="en-US" b="1" dirty="0" err="1"/>
                        <a:t>커밋수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177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3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11A72-6106-892E-6988-72AF9620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5E2713-7383-947C-9613-B6C204F3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9F460CF-2507-DC4E-DBB7-31C29295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745905-B52A-CFA7-D74C-9C5CD7BD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게임 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AB281-2A13-A450-839B-9B963FA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49695C52-82F9-16DA-39D6-B982DA17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221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HY헤드라인M</vt:lpstr>
      <vt:lpstr>HY견고딕</vt:lpstr>
      <vt:lpstr>Arial</vt:lpstr>
      <vt:lpstr>Office 테마</vt:lpstr>
      <vt:lpstr>2DGP 프로젝트 최종 발표</vt:lpstr>
      <vt:lpstr>PowerPoint 프레젠테이션</vt:lpstr>
      <vt:lpstr>PowerPoint 프레젠테이션</vt:lpstr>
      <vt:lpstr> 게임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16</cp:revision>
  <dcterms:created xsi:type="dcterms:W3CDTF">2024-10-11T16:49:15Z</dcterms:created>
  <dcterms:modified xsi:type="dcterms:W3CDTF">2024-12-08T09:19:47Z</dcterms:modified>
</cp:coreProperties>
</file>