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4" r:id="rId4"/>
    <p:sldId id="262" r:id="rId5"/>
    <p:sldId id="263" r:id="rId6"/>
    <p:sldId id="261" r:id="rId7"/>
    <p:sldId id="265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2021182026_</a:t>
            </a:r>
            <a:r>
              <a:rPr lang="ko-KR" altLang="en-US" dirty="0"/>
              <a:t>윤재형 </a:t>
            </a: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게임컨셉</a:t>
            </a:r>
            <a:endParaRPr lang="en-US" altLang="ko-KR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599819" y="6059086"/>
            <a:ext cx="6931319" cy="34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사망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세대 교체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핵 앤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슬래쉬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게임 기획서 및 흐름 소개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7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981200" y="4406448"/>
            <a:ext cx="3686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필드에서 살아있는 동안 몬스터 필드를 방문하여 모든 몬스터를 처치해야 시련이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줄어들음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시련은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400" y="2466062"/>
            <a:ext cx="565375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사망하면 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사망하여 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지나면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47732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바뀔때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 변경됨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속성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무기 속성에 치명적인 공격을 받는 몬스터 존재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09117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 구현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제작 및 수집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게임 세부 기획안 확립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게임밸런스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프레임 워크 제작</a:t>
                      </a:r>
                      <a:r>
                        <a:rPr lang="en-US" altLang="ko-KR" sz="1800" dirty="0"/>
                        <a:t>/ </a:t>
                      </a:r>
                    </a:p>
                    <a:p>
                      <a:pPr latinLnBrk="1"/>
                      <a:r>
                        <a:rPr lang="ko-KR" altLang="en-US" sz="1800" dirty="0"/>
                        <a:t>플레이어 컨트롤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플레이어의 컨트롤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무기별 공격 프레임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카메라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게임 메인 로직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여유 시간에 추가 맵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마을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던전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적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몬스터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기믹</a:t>
                      </a:r>
                      <a:r>
                        <a:rPr lang="ko-KR" altLang="en-US" sz="1800" dirty="0"/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/>
                        <a:t>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여유 시간에 추가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오프닝 및 엔딩 화면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이펙트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 및 세부 디테일 추가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여유 시간에 설명이나 대사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버그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 다듬기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360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HY헤드라인M</vt:lpstr>
      <vt:lpstr>맑은 고딕</vt:lpstr>
      <vt:lpstr>Arial</vt:lpstr>
      <vt:lpstr>DungeonFont</vt:lpstr>
      <vt:lpstr>Office 테마</vt:lpstr>
      <vt:lpstr>2DGP 1차 프로젝트 발표</vt:lpstr>
      <vt:lpstr>게임컨셉</vt:lpstr>
      <vt:lpstr>게임 기획서 및 흐름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1</cp:revision>
  <dcterms:created xsi:type="dcterms:W3CDTF">2024-10-11T16:49:15Z</dcterms:created>
  <dcterms:modified xsi:type="dcterms:W3CDTF">2024-10-11T19:17:53Z</dcterms:modified>
</cp:coreProperties>
</file>