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8"/>
  </p:notesMasterIdLst>
  <p:sldIdLst>
    <p:sldId id="256" r:id="rId2"/>
    <p:sldId id="264" r:id="rId3"/>
    <p:sldId id="259" r:id="rId4"/>
    <p:sldId id="272" r:id="rId5"/>
    <p:sldId id="271" r:id="rId6"/>
    <p:sldId id="269" r:id="rId7"/>
  </p:sldIdLst>
  <p:sldSz cx="12192000" cy="6858000"/>
  <p:notesSz cx="6858000" cy="9144000"/>
  <p:embeddedFontLst>
    <p:embeddedFont>
      <p:font typeface="HY견고딕" panose="02030600000101010101" pitchFamily="18" charset="-127"/>
      <p:regular r:id="rId9"/>
    </p:embeddedFont>
    <p:embeddedFont>
      <p:font typeface="HY헤드라인M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B73E-6292-4760-A76E-4E35C0465E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B9C0-4D9B-4517-9AA0-A6C1C7E4C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3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자세한 내용은</a:t>
            </a:r>
          </a:p>
          <a:p>
            <a:r>
              <a:rPr lang="ko-KR" altLang="en-US" dirty="0"/>
              <a:t>게임 기획서를 살펴보며 흐름과 같이 설명해드리겠습니다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7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74033-E4A8-B94A-F3BA-694E34A35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3ADEFF-5582-24FC-A60B-018F86FD4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8C6A96-0A17-EB24-4F5B-7213DA07C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자세한 내용은</a:t>
            </a:r>
          </a:p>
          <a:p>
            <a:r>
              <a:rPr lang="ko-KR" altLang="en-US" dirty="0"/>
              <a:t>게임 기획서를 살펴보며 흐름과 같이 설명해드리겠습니다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B7C503-7A6E-99F5-160C-1BEC62259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8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BF90-110D-F42E-7501-FB9932A4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DAF11-ADE2-921E-FCFB-E5E37949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1F24-680B-BC12-0FD9-EFA294FA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B9B8A-BB18-CDEA-9B9B-8FB69B4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CFFB9-DA0D-2842-B6E8-D5EA8139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283A9-6D83-7958-D239-D8086134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727CA-E4E8-3987-2A4D-C87364DC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1512A-6FDD-737F-2FFB-44379AD3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F2EB-F5DE-66C8-8650-FD81B678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CD5E3-DCF5-ECAB-3025-243B3D89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33F35-6E05-CB6F-0C24-248BA5CD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0E6B-6B83-4297-8AAD-98E10083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37C49-4FCF-8D58-2339-892296D3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3B873-6247-665C-B8C1-090B3849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CE758-FACA-6AB1-FE7A-3B5785B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B6F5-1199-8318-E03E-CDA535E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E3BC5-C954-B1BE-069B-6CBE6C08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1A59-7A9F-CDA4-360F-D9419B2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9458-64E4-AB58-256A-1D04B8A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8F7DB-C1A5-3C25-2BB4-2EABBCFE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0659-4591-719A-723E-43007128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962DA-C035-DE77-76EE-2F66CA5E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3F6B2-74DC-7BFC-78C5-F1BFD2F0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8021C-ECDB-3453-245A-59A1BADE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3A9EB-030E-DE68-813C-434A506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D65C-4C36-0DEC-A1EB-C5B3E6D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A861-EDA1-C671-6C84-66DB8049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B85A-A414-0FF3-B9F3-CF45F615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B084A-0BA0-0E25-EC2C-B04A495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7E3EF-7DDB-3BEA-EA78-2F4058E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2D24D-71D7-3893-AB11-954AF6B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34D45-4F8B-5487-A1B8-4113C880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548F1-B626-83B3-F2AB-F5506977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6CF7C-0BFC-321A-1FC4-41A439F3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32E001-12B9-E1DB-9BB0-51BC0B9FB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90B34-5C8E-98F2-9540-41D89BBD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FE297-0035-EACB-BA67-A2045B1E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3F647-F33C-316D-44A5-239C6B9D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20FDD-91FE-6EF4-BC51-12F7255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AD75-FD92-D25A-2346-B5049B1E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B7244-64AF-2BDF-7CBE-F0269B7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061B5-A2AB-ED4C-A148-C1B2835A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ADFD-17DD-B137-E4F4-6772A81F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1C1252-2AF2-2B6C-2D64-9641926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54D7B-FA70-5CBC-273B-E9C06D95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DA69-F1DB-1EA1-11DC-5EC5AAB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040E-DBB1-C778-2623-CAABECC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EF02-EE6F-5F10-28F7-C5134216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4DF8-FC83-CEB4-AD4E-74E92C3B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01FD9-0CB3-3C31-C40B-D29B6665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C24D3-2713-D5D7-70D8-BB69CA4B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100ED-607A-F66A-FDA1-46452022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A6DC-6D91-F872-DB81-79746784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4A0EF-24CF-4629-B192-152206E5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78DD2-3A8B-29CA-DA66-64F5155C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2DCA2-BAA1-0498-9731-5CA75B11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5E5E0-CA9A-7FFD-6ECF-55C1D78E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578E-4ABE-8A7D-845E-52B5A3C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DEEBA-4F07-E602-766C-5B0B811C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6F47-178E-27D9-2F66-82589047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F20A-E4DB-75E9-BD9A-CD294556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0124C-73F6-29DF-13AF-06A638CB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D3DBF-4B49-3F7B-7FDE-E1296945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D14D668-4C75-164F-A989-7A359D53D2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2" r="1" b="56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80A431-6D05-731C-9BED-04DAEE26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2DGP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프로젝트 </a:t>
            </a:r>
            <a:r>
              <a:rPr lang="en-US" altLang="ko-KR" dirty="0">
                <a:solidFill>
                  <a:srgbClr val="FFFFFF"/>
                </a:solidFill>
              </a:rPr>
              <a:t>2</a:t>
            </a:r>
            <a:r>
              <a:rPr lang="ko-KR" altLang="en-US" dirty="0">
                <a:solidFill>
                  <a:srgbClr val="FFFFFF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30713-9F33-7C38-7203-722D925F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2021182026_</a:t>
            </a:r>
            <a:r>
              <a:rPr lang="ko-KR" altLang="en-US" dirty="0">
                <a:solidFill>
                  <a:srgbClr val="FFFFFF"/>
                </a:solidFill>
              </a:rPr>
              <a:t>윤재형 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dirty="0" err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SeconTh</a:t>
            </a:r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ko-KR" altLang="en-US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6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D82D4C7-7ACB-AD5D-C4DD-52AB85B4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DCA5B6-4F24-9E69-2114-AB5797A85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</a:rPr>
              <a:t>게임 개발 진행 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8D26D-0860-272D-5B9A-03383398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7541-70D2-655D-DC7E-C0A45282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68F49971-07D9-134B-84DA-3A655711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15B1B2-27C5-BD42-5FCD-25F6F651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77627"/>
              </p:ext>
            </p:extLst>
          </p:nvPr>
        </p:nvGraphicFramePr>
        <p:xfrm>
          <a:off x="685800" y="401364"/>
          <a:ext cx="11005457" cy="6353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226">
                  <a:extLst>
                    <a:ext uri="{9D8B030D-6E8A-4147-A177-3AD203B41FA5}">
                      <a16:colId xmlns:a16="http://schemas.microsoft.com/office/drawing/2014/main" val="1001214307"/>
                    </a:ext>
                  </a:extLst>
                </a:gridCol>
                <a:gridCol w="724619">
                  <a:extLst>
                    <a:ext uri="{9D8B030D-6E8A-4147-A177-3AD203B41FA5}">
                      <a16:colId xmlns:a16="http://schemas.microsoft.com/office/drawing/2014/main" val="438753820"/>
                    </a:ext>
                  </a:extLst>
                </a:gridCol>
                <a:gridCol w="8177257">
                  <a:extLst>
                    <a:ext uri="{9D8B030D-6E8A-4147-A177-3AD203B41FA5}">
                      <a16:colId xmlns:a16="http://schemas.microsoft.com/office/drawing/2014/main" val="3366714392"/>
                    </a:ext>
                  </a:extLst>
                </a:gridCol>
                <a:gridCol w="1153355">
                  <a:extLst>
                    <a:ext uri="{9D8B030D-6E8A-4147-A177-3AD203B41FA5}">
                      <a16:colId xmlns:a16="http://schemas.microsoft.com/office/drawing/2014/main" val="4279610148"/>
                    </a:ext>
                  </a:extLst>
                </a:gridCol>
              </a:tblGrid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 구현 내용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진행률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37724"/>
                  </a:ext>
                </a:extLst>
              </a:tr>
              <a:tr h="669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38529"/>
                  </a:ext>
                </a:extLst>
              </a:tr>
              <a:tr h="669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56328"/>
                  </a:ext>
                </a:extLst>
              </a:tr>
              <a:tr h="3824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  <a:endParaRPr lang="en-US" altLang="ko-KR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66655"/>
                  </a:ext>
                </a:extLst>
              </a:tr>
              <a:tr h="669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33266"/>
                  </a:ext>
                </a:extLst>
              </a:tr>
              <a:tr h="669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프레임 워크 제작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</a:t>
                      </a:r>
                    </a:p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 구현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세대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27892"/>
                  </a:ext>
                </a:extLst>
              </a:tr>
              <a:tr h="416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세대  프레임워크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59324"/>
                  </a:ext>
                </a:extLst>
              </a:tr>
              <a:tr h="4540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카메라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메인 로직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74515"/>
                  </a:ext>
                </a:extLst>
              </a:tr>
              <a:tr h="382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 이동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b="1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메인로직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36570"/>
                  </a:ext>
                </a:extLst>
              </a:tr>
              <a:tr h="6810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b="1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기믹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90%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71223"/>
                  </a:ext>
                </a:extLst>
              </a:tr>
              <a:tr h="382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적의 완벽한 이동 패턴 구현 불가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나머지는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280986"/>
                  </a:ext>
                </a:extLst>
              </a:tr>
              <a:tr h="382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 결과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98%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1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32C89-A367-7575-C850-DB42D4AC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8EAB66-F2FE-A213-8DF6-BB66EBDF8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22543130-2F0D-6817-9504-F7AE4B04BE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C88D6A4-7B2C-5537-1B86-13D16F521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</a:rPr>
              <a:t>커밋</a:t>
            </a:r>
            <a:r>
              <a:rPr lang="ko-KR" altLang="en-US" sz="6600" dirty="0">
                <a:solidFill>
                  <a:schemeClr val="bg1"/>
                </a:solidFill>
              </a:rPr>
              <a:t>　통계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6ED5D-EFE2-203A-6465-FB0BF490D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C63FC73-7379-FD9A-E44B-D60178E05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4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6BBB3-66BE-E68C-52DC-484C58B7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68B9A122-5A24-8FAF-FF1D-17CE40F652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48CAA43F-5C08-F3AA-D05B-F36B5B2B4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3" y="273434"/>
            <a:ext cx="9962070" cy="631113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A36EE5F-6B86-8B21-4186-E97B4490D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18159"/>
              </p:ext>
            </p:extLst>
          </p:nvPr>
        </p:nvGraphicFramePr>
        <p:xfrm>
          <a:off x="6095999" y="4565793"/>
          <a:ext cx="60056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845">
                  <a:extLst>
                    <a:ext uri="{9D8B030D-6E8A-4147-A177-3AD203B41FA5}">
                      <a16:colId xmlns:a16="http://schemas.microsoft.com/office/drawing/2014/main" val="202079851"/>
                    </a:ext>
                  </a:extLst>
                </a:gridCol>
                <a:gridCol w="3002845">
                  <a:extLst>
                    <a:ext uri="{9D8B030D-6E8A-4147-A177-3AD203B41FA5}">
                      <a16:colId xmlns:a16="http://schemas.microsoft.com/office/drawing/2014/main" val="877282701"/>
                    </a:ext>
                  </a:extLst>
                </a:gridCol>
              </a:tblGrid>
              <a:tr h="30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커밋수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543933"/>
                  </a:ext>
                </a:extLst>
              </a:tr>
              <a:tr h="30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１주차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54967"/>
                  </a:ext>
                </a:extLst>
              </a:tr>
              <a:tr h="30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２주차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3191"/>
                  </a:ext>
                </a:extLst>
              </a:tr>
              <a:tr h="30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３주차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054049"/>
                  </a:ext>
                </a:extLst>
              </a:tr>
              <a:tr h="30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４주차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01357"/>
                  </a:ext>
                </a:extLst>
              </a:tr>
              <a:tr h="30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５주차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6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3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11A72-6106-892E-6988-72AF9620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5E2713-7383-947C-9613-B6C204F3E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9F460CF-2507-DC4E-DBB7-31C29295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745905-B52A-CFA7-D74C-9C5CD7BD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게임 데모 버전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AB281-2A13-A450-839B-9B963FA6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49695C52-82F9-16DA-39D6-B982DA17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161</Words>
  <Application>Microsoft Office PowerPoint</Application>
  <PresentationFormat>와이드스크린</PresentationFormat>
  <Paragraphs>62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HY헤드라인M</vt:lpstr>
      <vt:lpstr>HY견고딕</vt:lpstr>
      <vt:lpstr>Arial</vt:lpstr>
      <vt:lpstr>Office 테마</vt:lpstr>
      <vt:lpstr>2DGP 프로젝트 2차 발표</vt:lpstr>
      <vt:lpstr>게임 개발 진행 상황</vt:lpstr>
      <vt:lpstr>PowerPoint 프레젠테이션</vt:lpstr>
      <vt:lpstr>커밋　통계</vt:lpstr>
      <vt:lpstr>PowerPoint 프레젠테이션</vt:lpstr>
      <vt:lpstr> 게임 데모 버전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윤재형(2021182026)</dc:creator>
  <cp:lastModifiedBy>윤재형(2021182026)</cp:lastModifiedBy>
  <cp:revision>13</cp:revision>
  <dcterms:created xsi:type="dcterms:W3CDTF">2024-10-11T16:49:15Z</dcterms:created>
  <dcterms:modified xsi:type="dcterms:W3CDTF">2024-11-18T14:20:13Z</dcterms:modified>
</cp:coreProperties>
</file>