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57" r:id="rId3"/>
    <p:sldId id="264" r:id="rId4"/>
    <p:sldId id="262" r:id="rId5"/>
    <p:sldId id="263" r:id="rId6"/>
    <p:sldId id="261" r:id="rId7"/>
    <p:sldId id="265" r:id="rId8"/>
    <p:sldId id="266" r:id="rId9"/>
    <p:sldId id="259" r:id="rId10"/>
  </p:sldIdLst>
  <p:sldSz cx="12192000" cy="6858000"/>
  <p:notesSz cx="6858000" cy="9144000"/>
  <p:embeddedFontLst>
    <p:embeddedFont>
      <p:font typeface="HY견고딕" panose="02030600000101010101" pitchFamily="18" charset="-127"/>
      <p:regular r:id="rId11"/>
    </p:embeddedFon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프리젠테이션 4 Regular" charset="-127"/>
      <p:regular r:id="rId15"/>
    </p:embeddedFont>
    <p:embeddedFont>
      <p:font typeface="DungeonFont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2021182026_</a:t>
            </a:r>
            <a:r>
              <a:rPr lang="ko-KR" altLang="en-US">
                <a:solidFill>
                  <a:srgbClr val="FFFFFF"/>
                </a:solidFill>
              </a:rPr>
              <a:t>윤재형 </a:t>
            </a: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11DF58A-4D13-F5D2-B8E7-D7C79611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8464" r="3" b="5624"/>
          <a:stretch/>
        </p:blipFill>
        <p:spPr>
          <a:xfrm>
            <a:off x="20" y="4362858"/>
            <a:ext cx="12191980" cy="2495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게임컨셉</a:t>
            </a:r>
            <a:endParaRPr lang="en-US" altLang="ko-KR" sz="9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599819" y="6059086"/>
            <a:ext cx="6931319" cy="34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사망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교체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 앤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슬래쉬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38B39-5564-0004-B34D-D45F10109900}"/>
              </a:ext>
            </a:extLst>
          </p:cNvPr>
          <p:cNvSpPr txBox="1"/>
          <p:nvPr/>
        </p:nvSpPr>
        <p:spPr>
          <a:xfrm>
            <a:off x="10194337" y="399352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</a:t>
            </a:r>
            <a:r>
              <a:rPr lang="en-US" altLang="ko-KR" dirty="0">
                <a:solidFill>
                  <a:schemeClr val="bg1"/>
                </a:solidFill>
              </a:rPr>
              <a:t>&lt;30</a:t>
            </a:r>
            <a:r>
              <a:rPr lang="ko-KR" altLang="en-US" dirty="0" err="1">
                <a:solidFill>
                  <a:schemeClr val="bg1"/>
                </a:solidFill>
              </a:rPr>
              <a:t>초용사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기획서 및 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흐름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0FA41773-31BF-AAA8-D401-F50C8957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7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619250" y="4406448"/>
            <a:ext cx="404800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 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살아있는 동안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몬스터 필드를 방문하여 모든 몬스터를 처치하며 게임이 진행됨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처치하지 못할 시 시련이라는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패널티부가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F0CE125-3F8E-34BC-E133-F24A92405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399" y="2466061"/>
            <a:ext cx="57816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사망하거나 체력이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사망하면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소모하면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91FEB58-566F-3B90-7EEC-9C9856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ACB3-CFB4-E9A2-A9B2-6CDE115B70FB}"/>
              </a:ext>
            </a:extLst>
          </p:cNvPr>
          <p:cNvSpPr txBox="1"/>
          <p:nvPr/>
        </p:nvSpPr>
        <p:spPr>
          <a:xfrm>
            <a:off x="1598102" y="2293888"/>
            <a:ext cx="2034098" cy="2585323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필드에  소환되는 몬스터</a:t>
            </a: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5277B03-5EDC-600A-D134-8DFBEAAB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 변경됨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속성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무기 속성에 치명적인 공격을 받는 몬스터 존재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78890C-6354-315B-080E-F82381822FA4}"/>
              </a:ext>
            </a:extLst>
          </p:cNvPr>
          <p:cNvSpPr txBox="1"/>
          <p:nvPr/>
        </p:nvSpPr>
        <p:spPr>
          <a:xfrm>
            <a:off x="2019299" y="1361792"/>
            <a:ext cx="1962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망치 도끼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8C612E-D6A1-4F52-F5C7-A4335B492E0E}"/>
              </a:ext>
            </a:extLst>
          </p:cNvPr>
          <p:cNvSpPr txBox="1"/>
          <p:nvPr/>
        </p:nvSpPr>
        <p:spPr>
          <a:xfrm>
            <a:off x="8210548" y="1391186"/>
            <a:ext cx="21145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C7E75FCB-E5A9-30F5-29EA-131112D7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EB800-0BFD-3C77-3B31-28C9F6621FC5}"/>
              </a:ext>
            </a:extLst>
          </p:cNvPr>
          <p:cNvSpPr txBox="1"/>
          <p:nvPr/>
        </p:nvSpPr>
        <p:spPr>
          <a:xfrm>
            <a:off x="5206861" y="146624"/>
            <a:ext cx="141577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4C5E67F-5E76-8CA3-F62B-C36D5750974F}"/>
              </a:ext>
            </a:extLst>
          </p:cNvPr>
          <p:cNvSpPr/>
          <p:nvPr/>
        </p:nvSpPr>
        <p:spPr>
          <a:xfrm>
            <a:off x="4297205" y="763051"/>
            <a:ext cx="323508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프리젠테이션 4 Regular" pitchFamily="2" charset="-127"/>
                <a:ea typeface="프리젠테이션 4 Regular" pitchFamily="2" charset="-127"/>
              </a:rPr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1B89D-3FBC-95CF-6D2C-319607997D0A}"/>
              </a:ext>
            </a:extLst>
          </p:cNvPr>
          <p:cNvSpPr/>
          <p:nvPr/>
        </p:nvSpPr>
        <p:spPr>
          <a:xfrm>
            <a:off x="4456071" y="1823462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플레이어 체력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위치 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초기화</a:t>
            </a: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706AD74A-46E6-4A46-497D-D489647A8569}"/>
              </a:ext>
            </a:extLst>
          </p:cNvPr>
          <p:cNvSpPr/>
          <p:nvPr/>
        </p:nvSpPr>
        <p:spPr>
          <a:xfrm>
            <a:off x="4592389" y="3036273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저치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7CCEE5-73C0-70D6-AFED-905F2A5FD7FC}"/>
              </a:ext>
            </a:extLst>
          </p:cNvPr>
          <p:cNvSpPr/>
          <p:nvPr/>
        </p:nvSpPr>
        <p:spPr>
          <a:xfrm>
            <a:off x="4524229" y="3483046"/>
            <a:ext cx="2781037" cy="383102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골드 획득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74066-24BF-82EA-4B1E-F1E3474CDC2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326202" y="4285391"/>
            <a:ext cx="1051486" cy="91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30E8C-034F-E86A-55F7-ADDA35051BD4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7326202" y="3124347"/>
            <a:ext cx="1016444" cy="116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76544A-0055-3543-A37A-DBB8303F2403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7326202" y="4134515"/>
            <a:ext cx="1016444" cy="15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8FB8-3751-76FB-AA4D-76C6E5B1282D}"/>
              </a:ext>
            </a:extLst>
          </p:cNvPr>
          <p:cNvSpPr/>
          <p:nvPr/>
        </p:nvSpPr>
        <p:spPr>
          <a:xfrm>
            <a:off x="8342646" y="2667147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스탯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 강화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34F98-A542-C1A3-7E44-3EA4558897DA}"/>
              </a:ext>
            </a:extLst>
          </p:cNvPr>
          <p:cNvGrpSpPr/>
          <p:nvPr/>
        </p:nvGrpSpPr>
        <p:grpSpPr>
          <a:xfrm>
            <a:off x="10355768" y="2189546"/>
            <a:ext cx="702798" cy="702798"/>
            <a:chOff x="9773223" y="1603353"/>
            <a:chExt cx="1108495" cy="11084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60911A-EECB-02D3-72E0-B1C36F06D280}"/>
                </a:ext>
              </a:extLst>
            </p:cNvPr>
            <p:cNvSpPr/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4EAA02-EF9C-FE9F-5A4B-249A0FF5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33598B-E681-580E-E035-E9FAD343C035}"/>
              </a:ext>
            </a:extLst>
          </p:cNvPr>
          <p:cNvGrpSpPr/>
          <p:nvPr/>
        </p:nvGrpSpPr>
        <p:grpSpPr>
          <a:xfrm>
            <a:off x="8420401" y="2279815"/>
            <a:ext cx="657710" cy="657710"/>
            <a:chOff x="7556233" y="3820343"/>
            <a:chExt cx="1108495" cy="11084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60877B-FC4F-1A3B-822D-0AA657C702C1}"/>
                </a:ext>
              </a:extLst>
            </p:cNvPr>
            <p:cNvSpPr/>
            <p:nvPr/>
          </p:nvSpPr>
          <p:spPr>
            <a:xfrm>
              <a:off x="755623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20D5E55-9BFE-E709-E4F4-A2E75EE7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07" y="4111722"/>
              <a:ext cx="525737" cy="52573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181F52-261A-D92E-F3D3-5D6E0669EFF8}"/>
              </a:ext>
            </a:extLst>
          </p:cNvPr>
          <p:cNvGrpSpPr/>
          <p:nvPr/>
        </p:nvGrpSpPr>
        <p:grpSpPr>
          <a:xfrm>
            <a:off x="9403268" y="2279815"/>
            <a:ext cx="657710" cy="657710"/>
            <a:chOff x="9773223" y="3820343"/>
            <a:chExt cx="1108495" cy="11084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DF1B18-5821-ED3F-B056-8B16B1AB4187}"/>
                </a:ext>
              </a:extLst>
            </p:cNvPr>
            <p:cNvSpPr/>
            <p:nvPr/>
          </p:nvSpPr>
          <p:spPr>
            <a:xfrm>
              <a:off x="977322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A6585FB-0DB2-DDDB-AAE3-DD76DFAF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04" y="4003068"/>
              <a:ext cx="886163" cy="88616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328D-78C2-AEC2-7E43-31C430DC4089}"/>
              </a:ext>
            </a:extLst>
          </p:cNvPr>
          <p:cNvSpPr/>
          <p:nvPr/>
        </p:nvSpPr>
        <p:spPr>
          <a:xfrm>
            <a:off x="8342646" y="3677315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마을 발전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FEA6F-4B0D-F932-346C-0D11DC9D686E}"/>
              </a:ext>
            </a:extLst>
          </p:cNvPr>
          <p:cNvGrpSpPr/>
          <p:nvPr/>
        </p:nvGrpSpPr>
        <p:grpSpPr>
          <a:xfrm>
            <a:off x="10421862" y="3476805"/>
            <a:ext cx="657710" cy="657710"/>
            <a:chOff x="7556233" y="1603353"/>
            <a:chExt cx="1108495" cy="11084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52425D-AE92-658E-ADDF-FA2151CD69DB}"/>
                </a:ext>
              </a:extLst>
            </p:cNvPr>
            <p:cNvSpPr/>
            <p:nvPr/>
          </p:nvSpPr>
          <p:spPr>
            <a:xfrm>
              <a:off x="7556233" y="1603353"/>
              <a:ext cx="1108495" cy="110849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BCA720F-5C8E-6523-1087-0F95AA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416" y="1840560"/>
              <a:ext cx="676728" cy="6767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2B1053-99F8-BB58-8F6E-F75715CB6615}"/>
              </a:ext>
            </a:extLst>
          </p:cNvPr>
          <p:cNvSpPr/>
          <p:nvPr/>
        </p:nvSpPr>
        <p:spPr>
          <a:xfrm>
            <a:off x="8377688" y="4746268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강화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CCAEDB-32C3-326A-3978-A9C421C29A26}"/>
              </a:ext>
            </a:extLst>
          </p:cNvPr>
          <p:cNvGrpSpPr/>
          <p:nvPr/>
        </p:nvGrpSpPr>
        <p:grpSpPr>
          <a:xfrm>
            <a:off x="10703110" y="4650500"/>
            <a:ext cx="732633" cy="732633"/>
            <a:chOff x="8664728" y="2711848"/>
            <a:chExt cx="1108495" cy="11084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312CE3-8D3F-2C5D-ECFB-C4511618BCC6}"/>
                </a:ext>
              </a:extLst>
            </p:cNvPr>
            <p:cNvSpPr/>
            <p:nvPr/>
          </p:nvSpPr>
          <p:spPr>
            <a:xfrm>
              <a:off x="8664728" y="2711848"/>
              <a:ext cx="1108495" cy="110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7" name="그림 2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9976DC9-CE2F-6DBD-51E1-F48F7397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082" y="2761343"/>
              <a:ext cx="900001" cy="900001"/>
            </a:xfrm>
            <a:prstGeom prst="rect">
              <a:avLst/>
            </a:prstGeom>
          </p:spPr>
        </p:pic>
      </p:grp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650DD87-DB10-0531-C370-1FB75FDFEB26}"/>
              </a:ext>
            </a:extLst>
          </p:cNvPr>
          <p:cNvSpPr/>
          <p:nvPr/>
        </p:nvSpPr>
        <p:spPr>
          <a:xfrm>
            <a:off x="4503293" y="3979067"/>
            <a:ext cx="2822909" cy="612648"/>
          </a:xfrm>
          <a:prstGeom prst="flowChartAlternateProcess">
            <a:avLst/>
          </a:prstGeom>
          <a:solidFill>
            <a:schemeClr val="accent6">
              <a:lumMod val="5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골드 사용</a:t>
            </a:r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0DC5213C-4663-F491-8B8A-B575CC691018}"/>
              </a:ext>
            </a:extLst>
          </p:cNvPr>
          <p:cNvSpPr/>
          <p:nvPr/>
        </p:nvSpPr>
        <p:spPr>
          <a:xfrm>
            <a:off x="4570258" y="4789079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HP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==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OR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초 경과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D12A55-734C-ED0A-55F2-BD7815246002}"/>
              </a:ext>
            </a:extLst>
          </p:cNvPr>
          <p:cNvCxnSpPr>
            <a:cxnSpLocks/>
          </p:cNvCxnSpPr>
          <p:nvPr/>
        </p:nvCxnSpPr>
        <p:spPr>
          <a:xfrm>
            <a:off x="3776449" y="2196212"/>
            <a:ext cx="0" cy="282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39E1-7150-1B9A-310C-A005568A1090}"/>
              </a:ext>
            </a:extLst>
          </p:cNvPr>
          <p:cNvCxnSpPr>
            <a:cxnSpLocks/>
          </p:cNvCxnSpPr>
          <p:nvPr/>
        </p:nvCxnSpPr>
        <p:spPr>
          <a:xfrm>
            <a:off x="3740696" y="2196212"/>
            <a:ext cx="646608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C958D-5FF6-38C8-EE3D-95165FD32688}"/>
              </a:ext>
            </a:extLst>
          </p:cNvPr>
          <p:cNvCxnSpPr>
            <a:cxnSpLocks/>
          </p:cNvCxnSpPr>
          <p:nvPr/>
        </p:nvCxnSpPr>
        <p:spPr>
          <a:xfrm>
            <a:off x="3740696" y="5023482"/>
            <a:ext cx="646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414B96F9-BD52-5A81-1504-672F20E2E9FB}"/>
              </a:ext>
            </a:extLst>
          </p:cNvPr>
          <p:cNvSpPr/>
          <p:nvPr/>
        </p:nvSpPr>
        <p:spPr>
          <a:xfrm>
            <a:off x="1736071" y="3744588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10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번 반복했다면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61704-C6A2-837F-ECA9-B33C43B7F4BE}"/>
              </a:ext>
            </a:extLst>
          </p:cNvPr>
          <p:cNvSpPr/>
          <p:nvPr/>
        </p:nvSpPr>
        <p:spPr>
          <a:xfrm>
            <a:off x="1927715" y="3294213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반복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F22764-4A2C-8F49-CB84-671483140924}"/>
              </a:ext>
            </a:extLst>
          </p:cNvPr>
          <p:cNvCxnSpPr>
            <a:cxnSpLocks/>
          </p:cNvCxnSpPr>
          <p:nvPr/>
        </p:nvCxnSpPr>
        <p:spPr>
          <a:xfrm>
            <a:off x="2580250" y="4127690"/>
            <a:ext cx="0" cy="1904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F1BF76-332A-909F-3B45-9C6346A7D0C3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483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9D7893-4DA1-684C-9B19-4993BE73F2EA}"/>
              </a:ext>
            </a:extLst>
          </p:cNvPr>
          <p:cNvSpPr/>
          <p:nvPr/>
        </p:nvSpPr>
        <p:spPr>
          <a:xfrm>
            <a:off x="4503293" y="5637749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위치에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보스 등장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8FE32E-F5F7-6FB9-88BB-8D252C5DC82A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580250" y="2764640"/>
            <a:ext cx="1" cy="5295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EB05F-8E1A-7541-E53B-C2B5DE522933}"/>
              </a:ext>
            </a:extLst>
          </p:cNvPr>
          <p:cNvSpPr/>
          <p:nvPr/>
        </p:nvSpPr>
        <p:spPr>
          <a:xfrm>
            <a:off x="1902709" y="2314265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마리씩 추가</a:t>
            </a: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8F442CCD-5E55-3D55-E29B-BAAF1B552252}"/>
              </a:ext>
            </a:extLst>
          </p:cNvPr>
          <p:cNvSpPr/>
          <p:nvPr/>
        </p:nvSpPr>
        <p:spPr>
          <a:xfrm>
            <a:off x="1741460" y="1849185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적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&gt;= 5</a:t>
            </a:r>
            <a:endParaRPr lang="ko-KR" altLang="en-US" sz="1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F634EF-996E-B547-6B78-33328275E92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60500" y="2040736"/>
            <a:ext cx="32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4B87D2-7188-0CE1-888C-C0E842A9C6DC}"/>
              </a:ext>
            </a:extLst>
          </p:cNvPr>
          <p:cNvSpPr/>
          <p:nvPr/>
        </p:nvSpPr>
        <p:spPr>
          <a:xfrm>
            <a:off x="213609" y="1799520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해당 적 강화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B483CB-F836-0095-8BC1-3390FC176F44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5256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EF1D47-CAE6-0A13-3555-F681E136F47E}"/>
              </a:ext>
            </a:extLst>
          </p:cNvPr>
          <p:cNvSpPr/>
          <p:nvPr/>
        </p:nvSpPr>
        <p:spPr>
          <a:xfrm>
            <a:off x="4503293" y="3476805"/>
            <a:ext cx="2781037" cy="1100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088C5E-B43C-E661-901D-C2EBCBFC1B33}"/>
              </a:ext>
            </a:extLst>
          </p:cNvPr>
          <p:cNvSpPr/>
          <p:nvPr/>
        </p:nvSpPr>
        <p:spPr>
          <a:xfrm>
            <a:off x="8336094" y="2130546"/>
            <a:ext cx="3192885" cy="3685791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CA80B3-2AC7-7460-65B8-D81FFC7FEF1A}"/>
              </a:ext>
            </a:extLst>
          </p:cNvPr>
          <p:cNvCxnSpPr>
            <a:cxnSpLocks/>
          </p:cNvCxnSpPr>
          <p:nvPr/>
        </p:nvCxnSpPr>
        <p:spPr>
          <a:xfrm>
            <a:off x="3776449" y="3215107"/>
            <a:ext cx="844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2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19616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게임밸런스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플레이어의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무기별 공격 프레임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던전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적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설명이나 대사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439</Words>
  <Application>Microsoft Office PowerPoint</Application>
  <PresentationFormat>와이드스크린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DungeonFont</vt:lpstr>
      <vt:lpstr>맑은 고딕</vt:lpstr>
      <vt:lpstr>HY헤드라인M</vt:lpstr>
      <vt:lpstr>프리젠테이션 4 Regular</vt:lpstr>
      <vt:lpstr>Arial</vt:lpstr>
      <vt:lpstr>HY견고딕</vt:lpstr>
      <vt:lpstr>Office 테마</vt:lpstr>
      <vt:lpstr>2DGP 프로젝트 1차 발표</vt:lpstr>
      <vt:lpstr>게임컨셉</vt:lpstr>
      <vt:lpstr>게임 기획서 및  흐름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4</cp:revision>
  <dcterms:created xsi:type="dcterms:W3CDTF">2024-10-11T16:49:15Z</dcterms:created>
  <dcterms:modified xsi:type="dcterms:W3CDTF">2024-10-12T09:30:28Z</dcterms:modified>
</cp:coreProperties>
</file>