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0" i="0">
                <a:solidFill>
                  <a:srgbClr val="332C2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0" i="0">
                <a:solidFill>
                  <a:srgbClr val="332C2C"/>
                </a:solidFill>
                <a:latin typeface="Times New Roman"/>
                <a:cs typeface="Times New Roman"/>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0" i="0">
                <a:solidFill>
                  <a:srgbClr val="332C2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1164284" y="1554074"/>
            <a:ext cx="15972130" cy="654050"/>
          </a:xfrm>
          <a:prstGeom prst="rect">
            <a:avLst/>
          </a:prstGeom>
        </p:spPr>
        <p:txBody>
          <a:bodyPr wrap="square" lIns="0" tIns="0" rIns="0" bIns="0">
            <a:spAutoFit/>
          </a:bodyPr>
          <a:lstStyle>
            <a:lvl1pPr>
              <a:defRPr sz="4100" b="0" i="0">
                <a:solidFill>
                  <a:srgbClr val="332C2C"/>
                </a:solidFill>
                <a:latin typeface="Times New Roman"/>
                <a:cs typeface="Times New Roman"/>
              </a:defRPr>
            </a:lvl1pPr>
          </a:lstStyle>
          <a:p>
            <a:endParaRPr/>
          </a:p>
        </p:txBody>
      </p:sp>
      <p:sp>
        <p:nvSpPr>
          <p:cNvPr id="3" name="Holder 3"/>
          <p:cNvSpPr>
            <a:spLocks noGrp="1"/>
          </p:cNvSpPr>
          <p:nvPr>
            <p:ph type="body" idx="1"/>
          </p:nvPr>
        </p:nvSpPr>
        <p:spPr>
          <a:xfrm>
            <a:off x="1615249" y="3414852"/>
            <a:ext cx="15070201" cy="29984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338" y="2724645"/>
            <a:ext cx="15219680" cy="2759075"/>
          </a:xfrm>
          <a:prstGeom prst="rect">
            <a:avLst/>
          </a:prstGeom>
        </p:spPr>
        <p:txBody>
          <a:bodyPr vert="horz" wrap="square" lIns="0" tIns="40005" rIns="0" bIns="0" rtlCol="0">
            <a:spAutoFit/>
          </a:bodyPr>
          <a:lstStyle/>
          <a:p>
            <a:pPr marL="12700" marR="5080" indent="832485">
              <a:lnSpc>
                <a:spcPts val="10730"/>
              </a:lnSpc>
              <a:spcBef>
                <a:spcPts val="315"/>
              </a:spcBef>
            </a:pPr>
            <a:r>
              <a:rPr sz="9000" spc="5" dirty="0"/>
              <a:t>Decodin</a:t>
            </a:r>
            <a:r>
              <a:rPr sz="9000" spc="10" dirty="0"/>
              <a:t>g</a:t>
            </a:r>
            <a:r>
              <a:rPr sz="9000" spc="-545" dirty="0"/>
              <a:t> </a:t>
            </a:r>
            <a:r>
              <a:rPr sz="9000" spc="-140" dirty="0"/>
              <a:t>Digits</a:t>
            </a:r>
            <a:r>
              <a:rPr sz="9000" spc="-95" dirty="0"/>
              <a:t>:</a:t>
            </a:r>
            <a:r>
              <a:rPr sz="9000" spc="-545" dirty="0"/>
              <a:t> </a:t>
            </a:r>
            <a:r>
              <a:rPr sz="9000" spc="-55" dirty="0"/>
              <a:t>Advance</a:t>
            </a:r>
            <a:r>
              <a:rPr sz="9000" spc="-35" dirty="0"/>
              <a:t>s</a:t>
            </a:r>
            <a:r>
              <a:rPr sz="9000" spc="-550" dirty="0"/>
              <a:t> </a:t>
            </a:r>
            <a:r>
              <a:rPr sz="9000" spc="210" dirty="0"/>
              <a:t>in  </a:t>
            </a:r>
            <a:r>
              <a:rPr sz="9000" spc="215" dirty="0"/>
              <a:t>Handwritte</a:t>
            </a:r>
            <a:r>
              <a:rPr sz="9000" spc="245" dirty="0"/>
              <a:t>n</a:t>
            </a:r>
            <a:r>
              <a:rPr sz="9000" spc="-545" dirty="0"/>
              <a:t> </a:t>
            </a:r>
            <a:r>
              <a:rPr sz="9000" spc="-65" dirty="0"/>
              <a:t>Digi</a:t>
            </a:r>
            <a:r>
              <a:rPr sz="9000" spc="-40" dirty="0"/>
              <a:t>t</a:t>
            </a:r>
            <a:r>
              <a:rPr sz="9000" spc="-545" dirty="0"/>
              <a:t> </a:t>
            </a:r>
            <a:r>
              <a:rPr sz="9000" spc="220" dirty="0"/>
              <a:t>Ident</a:t>
            </a:r>
            <a:r>
              <a:rPr sz="9000" spc="190" dirty="0"/>
              <a:t>i</a:t>
            </a:r>
            <a:r>
              <a:rPr sz="9000" spc="120" dirty="0"/>
              <a:t>ﬁ</a:t>
            </a:r>
            <a:r>
              <a:rPr sz="9000" spc="180" dirty="0"/>
              <a:t>cation</a:t>
            </a:r>
            <a:endParaRPr sz="9000"/>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5220"/>
          </a:xfrm>
          <a:custGeom>
            <a:avLst/>
            <a:gdLst/>
            <a:ahLst/>
            <a:cxnLst/>
            <a:rect l="l" t="t" r="r" b="b"/>
            <a:pathLst>
              <a:path w="18288000" h="2395220">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6271" y="2395169"/>
                </a:lnTo>
                <a:lnTo>
                  <a:pt x="14490573" y="2395169"/>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302"/>
            <a:ext cx="18300700" cy="10297160"/>
            <a:chOff x="-12500" y="3302"/>
            <a:chExt cx="18300700" cy="10297160"/>
          </a:xfrm>
        </p:grpSpPr>
        <p:sp>
          <p:nvSpPr>
            <p:cNvPr id="3" name="object 3"/>
            <p:cNvSpPr/>
            <p:nvPr/>
          </p:nvSpPr>
          <p:spPr>
            <a:xfrm>
              <a:off x="0" y="4840146"/>
              <a:ext cx="5179060" cy="5447665"/>
            </a:xfrm>
            <a:custGeom>
              <a:avLst/>
              <a:gdLst/>
              <a:ahLst/>
              <a:cxnLst/>
              <a:rect l="l" t="t" r="r" b="b"/>
              <a:pathLst>
                <a:path w="5179060" h="5447665">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9031" y="5447615"/>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302"/>
              <a:ext cx="7993179" cy="10278110"/>
            </a:xfrm>
            <a:prstGeom prst="rect">
              <a:avLst/>
            </a:prstGeom>
          </p:spPr>
        </p:pic>
        <p:sp>
          <p:nvSpPr>
            <p:cNvPr id="5" name="object 5"/>
            <p:cNvSpPr/>
            <p:nvPr/>
          </p:nvSpPr>
          <p:spPr>
            <a:xfrm>
              <a:off x="1054" y="548830"/>
              <a:ext cx="18287365" cy="9251950"/>
            </a:xfrm>
            <a:custGeom>
              <a:avLst/>
              <a:gdLst/>
              <a:ahLst/>
              <a:cxnLst/>
              <a:rect l="l" t="t" r="r" b="b"/>
              <a:pathLst>
                <a:path w="18287365" h="9251950">
                  <a:moveTo>
                    <a:pt x="18286934" y="9203855"/>
                  </a:moveTo>
                  <a:lnTo>
                    <a:pt x="304" y="9203855"/>
                  </a:lnTo>
                  <a:lnTo>
                    <a:pt x="304" y="9251480"/>
                  </a:lnTo>
                  <a:lnTo>
                    <a:pt x="18286934" y="9251480"/>
                  </a:lnTo>
                  <a:lnTo>
                    <a:pt x="18286934" y="9203855"/>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5875" rIns="0" bIns="0" rtlCol="0">
            <a:spAutoFit/>
          </a:bodyPr>
          <a:lstStyle/>
          <a:p>
            <a:pPr marL="8460105">
              <a:lnSpc>
                <a:spcPct val="100000"/>
              </a:lnSpc>
              <a:spcBef>
                <a:spcPts val="125"/>
              </a:spcBef>
            </a:pPr>
            <a:r>
              <a:rPr spc="114" dirty="0"/>
              <a:t>Introductio</a:t>
            </a:r>
            <a:r>
              <a:rPr spc="150" dirty="0"/>
              <a:t>n</a:t>
            </a:r>
            <a:r>
              <a:rPr spc="-245" dirty="0"/>
              <a:t> </a:t>
            </a:r>
            <a:r>
              <a:rPr spc="70" dirty="0"/>
              <a:t>t</a:t>
            </a:r>
            <a:r>
              <a:rPr spc="140" dirty="0"/>
              <a:t>o</a:t>
            </a:r>
            <a:r>
              <a:rPr spc="-245" dirty="0"/>
              <a:t> </a:t>
            </a:r>
            <a:r>
              <a:rPr spc="-20" dirty="0"/>
              <a:t>Digi</a:t>
            </a:r>
            <a:r>
              <a:rPr spc="-10" dirty="0"/>
              <a:t>t</a:t>
            </a:r>
            <a:r>
              <a:rPr spc="-245" dirty="0"/>
              <a:t> </a:t>
            </a:r>
            <a:r>
              <a:rPr spc="110" dirty="0"/>
              <a:t>Ident</a:t>
            </a:r>
            <a:r>
              <a:rPr spc="114" dirty="0"/>
              <a:t>i</a:t>
            </a:r>
            <a:r>
              <a:rPr spc="65" dirty="0"/>
              <a:t>ﬁ</a:t>
            </a:r>
            <a:r>
              <a:rPr spc="90" dirty="0"/>
              <a:t>cation</a:t>
            </a:r>
          </a:p>
        </p:txBody>
      </p:sp>
      <p:sp>
        <p:nvSpPr>
          <p:cNvPr id="11" name="object 11"/>
          <p:cNvSpPr txBox="1"/>
          <p:nvPr/>
        </p:nvSpPr>
        <p:spPr>
          <a:xfrm>
            <a:off x="9143235" y="3243070"/>
            <a:ext cx="7993179" cy="4942250"/>
          </a:xfrm>
          <a:prstGeom prst="rect">
            <a:avLst/>
          </a:prstGeom>
        </p:spPr>
        <p:txBody>
          <a:bodyPr vert="horz" wrap="square" lIns="0" tIns="7620" rIns="0" bIns="0" rtlCol="0">
            <a:spAutoFit/>
          </a:bodyPr>
          <a:lstStyle/>
          <a:p>
            <a:pPr marL="12700" marR="5080">
              <a:lnSpc>
                <a:spcPct val="101400"/>
              </a:lnSpc>
              <a:spcBef>
                <a:spcPts val="60"/>
              </a:spcBef>
            </a:pPr>
            <a:r>
              <a:rPr sz="3200" spc="-335" dirty="0">
                <a:solidFill>
                  <a:srgbClr val="332C2C"/>
                </a:solidFill>
                <a:latin typeface="Verdana"/>
                <a:cs typeface="Verdana"/>
              </a:rPr>
              <a:t>I</a:t>
            </a:r>
            <a:r>
              <a:rPr sz="3200" spc="120" dirty="0">
                <a:solidFill>
                  <a:srgbClr val="332C2C"/>
                </a:solidFill>
                <a:latin typeface="Verdana"/>
                <a:cs typeface="Verdana"/>
              </a:rPr>
              <a:t>n</a:t>
            </a:r>
            <a:r>
              <a:rPr sz="3200" spc="-250" dirty="0">
                <a:solidFill>
                  <a:srgbClr val="332C2C"/>
                </a:solidFill>
                <a:latin typeface="Verdana"/>
                <a:cs typeface="Verdana"/>
              </a:rPr>
              <a:t> </a:t>
            </a:r>
            <a:r>
              <a:rPr sz="3200" spc="-110" dirty="0">
                <a:solidFill>
                  <a:srgbClr val="332C2C"/>
                </a:solidFill>
                <a:latin typeface="Verdana"/>
                <a:cs typeface="Verdana"/>
              </a:rPr>
              <a:t>r</a:t>
            </a:r>
            <a:r>
              <a:rPr sz="3200" spc="20" dirty="0">
                <a:solidFill>
                  <a:srgbClr val="332C2C"/>
                </a:solidFill>
                <a:latin typeface="Verdana"/>
                <a:cs typeface="Verdana"/>
              </a:rPr>
              <a:t>e</a:t>
            </a:r>
            <a:r>
              <a:rPr sz="3200" spc="85" dirty="0">
                <a:solidFill>
                  <a:srgbClr val="332C2C"/>
                </a:solidFill>
                <a:latin typeface="Verdana"/>
                <a:cs typeface="Verdana"/>
              </a:rPr>
              <a:t>c</a:t>
            </a:r>
            <a:r>
              <a:rPr sz="3200" spc="20" dirty="0">
                <a:solidFill>
                  <a:srgbClr val="332C2C"/>
                </a:solidFill>
                <a:latin typeface="Verdana"/>
                <a:cs typeface="Verdana"/>
              </a:rPr>
              <a:t>e</a:t>
            </a:r>
            <a:r>
              <a:rPr sz="3200" spc="114" dirty="0">
                <a:solidFill>
                  <a:srgbClr val="332C2C"/>
                </a:solidFill>
                <a:latin typeface="Verdana"/>
                <a:cs typeface="Verdana"/>
              </a:rPr>
              <a:t>n</a:t>
            </a:r>
            <a:r>
              <a:rPr sz="3200" spc="35" dirty="0">
                <a:solidFill>
                  <a:srgbClr val="332C2C"/>
                </a:solidFill>
                <a:latin typeface="Verdana"/>
                <a:cs typeface="Verdana"/>
              </a:rPr>
              <a:t>t</a:t>
            </a:r>
            <a:r>
              <a:rPr sz="3200" spc="-250" dirty="0">
                <a:solidFill>
                  <a:srgbClr val="332C2C"/>
                </a:solidFill>
                <a:latin typeface="Verdana"/>
                <a:cs typeface="Verdana"/>
              </a:rPr>
              <a:t> </a:t>
            </a:r>
            <a:r>
              <a:rPr sz="3200" spc="-180" dirty="0">
                <a:solidFill>
                  <a:srgbClr val="332C2C"/>
                </a:solidFill>
                <a:latin typeface="Verdana"/>
                <a:cs typeface="Verdana"/>
              </a:rPr>
              <a:t>y</a:t>
            </a:r>
            <a:r>
              <a:rPr sz="3200" spc="-20" dirty="0">
                <a:solidFill>
                  <a:srgbClr val="332C2C"/>
                </a:solidFill>
                <a:latin typeface="Verdana"/>
                <a:cs typeface="Verdana"/>
              </a:rPr>
              <a:t>e</a:t>
            </a:r>
            <a:r>
              <a:rPr sz="3200" spc="-35" dirty="0">
                <a:solidFill>
                  <a:srgbClr val="332C2C"/>
                </a:solidFill>
                <a:latin typeface="Verdana"/>
                <a:cs typeface="Verdana"/>
              </a:rPr>
              <a:t>a</a:t>
            </a:r>
            <a:r>
              <a:rPr sz="3200" spc="-80" dirty="0">
                <a:solidFill>
                  <a:srgbClr val="332C2C"/>
                </a:solidFill>
                <a:latin typeface="Verdana"/>
                <a:cs typeface="Verdana"/>
              </a:rPr>
              <a:t>r</a:t>
            </a:r>
            <a:r>
              <a:rPr sz="3200" spc="-95" dirty="0">
                <a:solidFill>
                  <a:srgbClr val="332C2C"/>
                </a:solidFill>
                <a:latin typeface="Verdana"/>
                <a:cs typeface="Verdana"/>
              </a:rPr>
              <a:t>s</a:t>
            </a:r>
            <a:r>
              <a:rPr sz="3200" spc="-420" dirty="0">
                <a:solidFill>
                  <a:srgbClr val="332C2C"/>
                </a:solidFill>
                <a:latin typeface="Verdana"/>
                <a:cs typeface="Verdana"/>
              </a:rPr>
              <a:t>,</a:t>
            </a:r>
            <a:r>
              <a:rPr sz="3200" spc="-245" dirty="0">
                <a:solidFill>
                  <a:srgbClr val="332C2C"/>
                </a:solidFill>
                <a:latin typeface="Verdana"/>
                <a:cs typeface="Verdana"/>
              </a:rPr>
              <a:t> </a:t>
            </a:r>
            <a:r>
              <a:rPr sz="3200" spc="-35" dirty="0">
                <a:latin typeface="Verdana"/>
                <a:cs typeface="Verdana"/>
              </a:rPr>
              <a:t>a</a:t>
            </a:r>
            <a:r>
              <a:rPr sz="3200" spc="145" dirty="0">
                <a:latin typeface="Verdana"/>
                <a:cs typeface="Verdana"/>
              </a:rPr>
              <a:t>d</a:t>
            </a:r>
            <a:r>
              <a:rPr sz="3200" spc="-180" dirty="0">
                <a:latin typeface="Verdana"/>
                <a:cs typeface="Verdana"/>
              </a:rPr>
              <a:t>v</a:t>
            </a:r>
            <a:r>
              <a:rPr sz="3200" spc="-35" dirty="0">
                <a:latin typeface="Verdana"/>
                <a:cs typeface="Verdana"/>
              </a:rPr>
              <a:t>a</a:t>
            </a:r>
            <a:r>
              <a:rPr sz="3200" spc="114" dirty="0">
                <a:latin typeface="Verdana"/>
                <a:cs typeface="Verdana"/>
              </a:rPr>
              <a:t>n</a:t>
            </a:r>
            <a:r>
              <a:rPr sz="3200" spc="85" dirty="0">
                <a:latin typeface="Verdana"/>
                <a:cs typeface="Verdana"/>
              </a:rPr>
              <a:t>c</a:t>
            </a:r>
            <a:r>
              <a:rPr sz="3200" spc="20" dirty="0">
                <a:latin typeface="Verdana"/>
                <a:cs typeface="Verdana"/>
              </a:rPr>
              <a:t>e</a:t>
            </a:r>
            <a:r>
              <a:rPr sz="3200" spc="240" dirty="0">
                <a:latin typeface="Verdana"/>
                <a:cs typeface="Verdana"/>
              </a:rPr>
              <a:t>m</a:t>
            </a:r>
            <a:r>
              <a:rPr sz="3200" spc="20" dirty="0">
                <a:latin typeface="Verdana"/>
                <a:cs typeface="Verdana"/>
              </a:rPr>
              <a:t>e</a:t>
            </a:r>
            <a:r>
              <a:rPr sz="3200" spc="114" dirty="0">
                <a:latin typeface="Verdana"/>
                <a:cs typeface="Verdana"/>
              </a:rPr>
              <a:t>n</a:t>
            </a:r>
            <a:r>
              <a:rPr sz="3200" spc="30" dirty="0">
                <a:latin typeface="Verdana"/>
                <a:cs typeface="Verdana"/>
              </a:rPr>
              <a:t>t</a:t>
            </a:r>
            <a:r>
              <a:rPr sz="3200" spc="-90" dirty="0">
                <a:latin typeface="Verdana"/>
                <a:cs typeface="Verdana"/>
              </a:rPr>
              <a:t>s</a:t>
            </a:r>
            <a:r>
              <a:rPr sz="3200" spc="-245" dirty="0">
                <a:latin typeface="Verdana"/>
                <a:cs typeface="Verdana"/>
              </a:rPr>
              <a:t> </a:t>
            </a:r>
            <a:r>
              <a:rPr sz="3200" spc="-20" dirty="0">
                <a:solidFill>
                  <a:srgbClr val="332C2C"/>
                </a:solidFill>
                <a:latin typeface="Verdana"/>
                <a:cs typeface="Verdana"/>
              </a:rPr>
              <a:t>i</a:t>
            </a:r>
            <a:r>
              <a:rPr sz="3200" spc="85" dirty="0">
                <a:solidFill>
                  <a:srgbClr val="332C2C"/>
                </a:solidFill>
                <a:latin typeface="Verdana"/>
                <a:cs typeface="Verdana"/>
              </a:rPr>
              <a:t>n  </a:t>
            </a:r>
            <a:r>
              <a:rPr sz="3200" spc="-20" dirty="0">
                <a:solidFill>
                  <a:srgbClr val="332C2C"/>
                </a:solidFill>
                <a:latin typeface="Verdana"/>
                <a:cs typeface="Verdana"/>
              </a:rPr>
              <a:t>t</a:t>
            </a:r>
            <a:r>
              <a:rPr sz="3200" spc="20" dirty="0">
                <a:solidFill>
                  <a:srgbClr val="332C2C"/>
                </a:solidFill>
                <a:latin typeface="Verdana"/>
                <a:cs typeface="Verdana"/>
              </a:rPr>
              <a:t>e</a:t>
            </a:r>
            <a:r>
              <a:rPr sz="3200" spc="90" dirty="0">
                <a:solidFill>
                  <a:srgbClr val="332C2C"/>
                </a:solidFill>
                <a:latin typeface="Verdana"/>
                <a:cs typeface="Verdana"/>
              </a:rPr>
              <a:t>c</a:t>
            </a:r>
            <a:r>
              <a:rPr sz="3200" spc="114" dirty="0">
                <a:solidFill>
                  <a:srgbClr val="332C2C"/>
                </a:solidFill>
                <a:latin typeface="Verdana"/>
                <a:cs typeface="Verdana"/>
              </a:rPr>
              <a:t>hn</a:t>
            </a:r>
            <a:r>
              <a:rPr sz="3200" spc="50" dirty="0">
                <a:solidFill>
                  <a:srgbClr val="332C2C"/>
                </a:solidFill>
                <a:latin typeface="Verdana"/>
                <a:cs typeface="Verdana"/>
              </a:rPr>
              <a:t>o</a:t>
            </a:r>
            <a:r>
              <a:rPr sz="3200" spc="-20" dirty="0">
                <a:solidFill>
                  <a:srgbClr val="332C2C"/>
                </a:solidFill>
                <a:latin typeface="Verdana"/>
                <a:cs typeface="Verdana"/>
              </a:rPr>
              <a:t>l</a:t>
            </a:r>
            <a:r>
              <a:rPr sz="3200" spc="50" dirty="0">
                <a:solidFill>
                  <a:srgbClr val="332C2C"/>
                </a:solidFill>
                <a:latin typeface="Verdana"/>
                <a:cs typeface="Verdana"/>
              </a:rPr>
              <a:t>o</a:t>
            </a:r>
            <a:r>
              <a:rPr sz="3200" spc="165" dirty="0">
                <a:solidFill>
                  <a:srgbClr val="332C2C"/>
                </a:solidFill>
                <a:latin typeface="Verdana"/>
                <a:cs typeface="Verdana"/>
              </a:rPr>
              <a:t>g</a:t>
            </a:r>
            <a:r>
              <a:rPr sz="3200" spc="-135" dirty="0">
                <a:solidFill>
                  <a:srgbClr val="332C2C"/>
                </a:solidFill>
                <a:latin typeface="Verdana"/>
                <a:cs typeface="Verdana"/>
              </a:rPr>
              <a:t>y</a:t>
            </a:r>
            <a:r>
              <a:rPr sz="3200" spc="-250" dirty="0">
                <a:solidFill>
                  <a:srgbClr val="332C2C"/>
                </a:solidFill>
                <a:latin typeface="Verdana"/>
                <a:cs typeface="Verdana"/>
              </a:rPr>
              <a:t> </a:t>
            </a:r>
            <a:r>
              <a:rPr sz="3200" spc="114" dirty="0">
                <a:solidFill>
                  <a:srgbClr val="332C2C"/>
                </a:solidFill>
                <a:latin typeface="Verdana"/>
                <a:cs typeface="Verdana"/>
              </a:rPr>
              <a:t>h</a:t>
            </a:r>
            <a:r>
              <a:rPr sz="3200" spc="-60" dirty="0">
                <a:solidFill>
                  <a:srgbClr val="332C2C"/>
                </a:solidFill>
                <a:latin typeface="Verdana"/>
                <a:cs typeface="Verdana"/>
              </a:rPr>
              <a:t>a</a:t>
            </a:r>
            <a:r>
              <a:rPr sz="3200" spc="-180" dirty="0">
                <a:solidFill>
                  <a:srgbClr val="332C2C"/>
                </a:solidFill>
                <a:latin typeface="Verdana"/>
                <a:cs typeface="Verdana"/>
              </a:rPr>
              <a:t>v</a:t>
            </a:r>
            <a:r>
              <a:rPr sz="3200" spc="25" dirty="0">
                <a:solidFill>
                  <a:srgbClr val="332C2C"/>
                </a:solidFill>
                <a:latin typeface="Verdana"/>
                <a:cs typeface="Verdana"/>
              </a:rPr>
              <a:t>e</a:t>
            </a:r>
            <a:r>
              <a:rPr sz="3200" spc="-250" dirty="0">
                <a:solidFill>
                  <a:srgbClr val="332C2C"/>
                </a:solidFill>
                <a:latin typeface="Verdana"/>
                <a:cs typeface="Verdana"/>
              </a:rPr>
              <a:t> </a:t>
            </a:r>
            <a:r>
              <a:rPr sz="3200" spc="-95" dirty="0">
                <a:solidFill>
                  <a:srgbClr val="332C2C"/>
                </a:solidFill>
                <a:latin typeface="Verdana"/>
                <a:cs typeface="Verdana"/>
              </a:rPr>
              <a:t>s</a:t>
            </a:r>
            <a:r>
              <a:rPr sz="3200" spc="-20" dirty="0">
                <a:solidFill>
                  <a:srgbClr val="332C2C"/>
                </a:solidFill>
                <a:latin typeface="Verdana"/>
                <a:cs typeface="Verdana"/>
              </a:rPr>
              <a:t>i</a:t>
            </a:r>
            <a:r>
              <a:rPr sz="3200" spc="165" dirty="0">
                <a:solidFill>
                  <a:srgbClr val="332C2C"/>
                </a:solidFill>
                <a:latin typeface="Verdana"/>
                <a:cs typeface="Verdana"/>
              </a:rPr>
              <a:t>g</a:t>
            </a:r>
            <a:r>
              <a:rPr sz="3200" spc="114" dirty="0">
                <a:solidFill>
                  <a:srgbClr val="332C2C"/>
                </a:solidFill>
                <a:latin typeface="Verdana"/>
                <a:cs typeface="Verdana"/>
              </a:rPr>
              <a:t>n</a:t>
            </a:r>
            <a:r>
              <a:rPr sz="3200" spc="-15" dirty="0">
                <a:solidFill>
                  <a:srgbClr val="332C2C"/>
                </a:solidFill>
                <a:latin typeface="Verdana"/>
                <a:cs typeface="Verdana"/>
              </a:rPr>
              <a:t>i</a:t>
            </a:r>
            <a:r>
              <a:rPr sz="3200" spc="-50" dirty="0">
                <a:solidFill>
                  <a:srgbClr val="332C2C"/>
                </a:solidFill>
                <a:latin typeface="Verdana"/>
                <a:cs typeface="Verdana"/>
              </a:rPr>
              <a:t>ﬁ</a:t>
            </a:r>
            <a:r>
              <a:rPr sz="3200" spc="110" dirty="0">
                <a:solidFill>
                  <a:srgbClr val="332C2C"/>
                </a:solidFill>
                <a:latin typeface="Verdana"/>
                <a:cs typeface="Verdana"/>
              </a:rPr>
              <a:t>c</a:t>
            </a:r>
            <a:r>
              <a:rPr sz="3200" spc="-35" dirty="0">
                <a:solidFill>
                  <a:srgbClr val="332C2C"/>
                </a:solidFill>
                <a:latin typeface="Verdana"/>
                <a:cs typeface="Verdana"/>
              </a:rPr>
              <a:t>a</a:t>
            </a:r>
            <a:r>
              <a:rPr sz="3200" spc="114" dirty="0">
                <a:solidFill>
                  <a:srgbClr val="332C2C"/>
                </a:solidFill>
                <a:latin typeface="Verdana"/>
                <a:cs typeface="Verdana"/>
              </a:rPr>
              <a:t>n</a:t>
            </a:r>
            <a:r>
              <a:rPr sz="3200" spc="30" dirty="0">
                <a:solidFill>
                  <a:srgbClr val="332C2C"/>
                </a:solidFill>
                <a:latin typeface="Verdana"/>
                <a:cs typeface="Verdana"/>
              </a:rPr>
              <a:t>t</a:t>
            </a:r>
            <a:r>
              <a:rPr sz="3200" spc="-20" dirty="0">
                <a:solidFill>
                  <a:srgbClr val="332C2C"/>
                </a:solidFill>
                <a:latin typeface="Verdana"/>
                <a:cs typeface="Verdana"/>
              </a:rPr>
              <a:t>l</a:t>
            </a:r>
            <a:r>
              <a:rPr sz="3200" spc="-135" dirty="0">
                <a:solidFill>
                  <a:srgbClr val="332C2C"/>
                </a:solidFill>
                <a:latin typeface="Verdana"/>
                <a:cs typeface="Verdana"/>
              </a:rPr>
              <a:t>y</a:t>
            </a:r>
            <a:r>
              <a:rPr sz="3200" spc="-250" dirty="0">
                <a:solidFill>
                  <a:srgbClr val="332C2C"/>
                </a:solidFill>
                <a:latin typeface="Verdana"/>
                <a:cs typeface="Verdana"/>
              </a:rPr>
              <a:t> </a:t>
            </a:r>
            <a:r>
              <a:rPr sz="3200" spc="-20" dirty="0">
                <a:solidFill>
                  <a:srgbClr val="332C2C"/>
                </a:solidFill>
                <a:latin typeface="Verdana"/>
                <a:cs typeface="Verdana"/>
              </a:rPr>
              <a:t>i</a:t>
            </a:r>
            <a:r>
              <a:rPr sz="3200" spc="240" dirty="0">
                <a:solidFill>
                  <a:srgbClr val="332C2C"/>
                </a:solidFill>
                <a:latin typeface="Verdana"/>
                <a:cs typeface="Verdana"/>
              </a:rPr>
              <a:t>m</a:t>
            </a:r>
            <a:r>
              <a:rPr sz="3200" spc="145" dirty="0">
                <a:solidFill>
                  <a:srgbClr val="332C2C"/>
                </a:solidFill>
                <a:latin typeface="Verdana"/>
                <a:cs typeface="Verdana"/>
              </a:rPr>
              <a:t>p</a:t>
            </a:r>
            <a:r>
              <a:rPr sz="3200" spc="-110" dirty="0">
                <a:solidFill>
                  <a:srgbClr val="332C2C"/>
                </a:solidFill>
                <a:latin typeface="Verdana"/>
                <a:cs typeface="Verdana"/>
              </a:rPr>
              <a:t>r</a:t>
            </a:r>
            <a:r>
              <a:rPr sz="3200" spc="10" dirty="0">
                <a:solidFill>
                  <a:srgbClr val="332C2C"/>
                </a:solidFill>
                <a:latin typeface="Verdana"/>
                <a:cs typeface="Verdana"/>
              </a:rPr>
              <a:t>o</a:t>
            </a:r>
            <a:r>
              <a:rPr sz="3200" spc="-180" dirty="0">
                <a:solidFill>
                  <a:srgbClr val="332C2C"/>
                </a:solidFill>
                <a:latin typeface="Verdana"/>
                <a:cs typeface="Verdana"/>
              </a:rPr>
              <a:t>v</a:t>
            </a:r>
            <a:r>
              <a:rPr sz="3200" spc="20" dirty="0">
                <a:solidFill>
                  <a:srgbClr val="332C2C"/>
                </a:solidFill>
                <a:latin typeface="Verdana"/>
                <a:cs typeface="Verdana"/>
              </a:rPr>
              <a:t>e</a:t>
            </a:r>
            <a:r>
              <a:rPr sz="3200" spc="105" dirty="0">
                <a:solidFill>
                  <a:srgbClr val="332C2C"/>
                </a:solidFill>
                <a:latin typeface="Verdana"/>
                <a:cs typeface="Verdana"/>
              </a:rPr>
              <a:t>d  </a:t>
            </a:r>
            <a:r>
              <a:rPr sz="3200" spc="114" dirty="0">
                <a:latin typeface="Verdana"/>
                <a:cs typeface="Verdana"/>
              </a:rPr>
              <a:t>h</a:t>
            </a:r>
            <a:r>
              <a:rPr sz="3200" spc="-35" dirty="0">
                <a:latin typeface="Verdana"/>
                <a:cs typeface="Verdana"/>
              </a:rPr>
              <a:t>a</a:t>
            </a:r>
            <a:r>
              <a:rPr sz="3200" spc="114" dirty="0">
                <a:latin typeface="Verdana"/>
                <a:cs typeface="Verdana"/>
              </a:rPr>
              <a:t>n</a:t>
            </a:r>
            <a:r>
              <a:rPr sz="3200" spc="145" dirty="0">
                <a:latin typeface="Verdana"/>
                <a:cs typeface="Verdana"/>
              </a:rPr>
              <a:t>d</a:t>
            </a:r>
            <a:r>
              <a:rPr sz="3200" spc="165" dirty="0">
                <a:latin typeface="Verdana"/>
                <a:cs typeface="Verdana"/>
              </a:rPr>
              <a:t>w</a:t>
            </a:r>
            <a:r>
              <a:rPr sz="3200" spc="-95" dirty="0">
                <a:latin typeface="Verdana"/>
                <a:cs typeface="Verdana"/>
              </a:rPr>
              <a:t>r</a:t>
            </a:r>
            <a:r>
              <a:rPr sz="3200" spc="-20" dirty="0">
                <a:latin typeface="Verdana"/>
                <a:cs typeface="Verdana"/>
              </a:rPr>
              <a:t>i</a:t>
            </a:r>
            <a:r>
              <a:rPr sz="3200" spc="-5" dirty="0">
                <a:latin typeface="Verdana"/>
                <a:cs typeface="Verdana"/>
              </a:rPr>
              <a:t>t</a:t>
            </a:r>
            <a:r>
              <a:rPr sz="3200" spc="-20" dirty="0">
                <a:latin typeface="Verdana"/>
                <a:cs typeface="Verdana"/>
              </a:rPr>
              <a:t>t</a:t>
            </a:r>
            <a:r>
              <a:rPr sz="3200" spc="20" dirty="0">
                <a:latin typeface="Verdana"/>
                <a:cs typeface="Verdana"/>
              </a:rPr>
              <a:t>e</a:t>
            </a:r>
            <a:r>
              <a:rPr sz="3200" spc="120" dirty="0">
                <a:latin typeface="Verdana"/>
                <a:cs typeface="Verdana"/>
              </a:rPr>
              <a:t>n</a:t>
            </a:r>
            <a:r>
              <a:rPr sz="3200" spc="-250" dirty="0">
                <a:latin typeface="Verdana"/>
                <a:cs typeface="Verdana"/>
              </a:rPr>
              <a:t> </a:t>
            </a:r>
            <a:r>
              <a:rPr sz="3200" spc="145" dirty="0">
                <a:latin typeface="Verdana"/>
                <a:cs typeface="Verdana"/>
              </a:rPr>
              <a:t>d</a:t>
            </a:r>
            <a:r>
              <a:rPr sz="3200" spc="-20" dirty="0">
                <a:latin typeface="Verdana"/>
                <a:cs typeface="Verdana"/>
              </a:rPr>
              <a:t>i</a:t>
            </a:r>
            <a:r>
              <a:rPr sz="3200" spc="165" dirty="0">
                <a:latin typeface="Verdana"/>
                <a:cs typeface="Verdana"/>
              </a:rPr>
              <a:t>g</a:t>
            </a:r>
            <a:r>
              <a:rPr sz="3200" spc="-20" dirty="0">
                <a:latin typeface="Verdana"/>
                <a:cs typeface="Verdana"/>
              </a:rPr>
              <a:t>i</a:t>
            </a:r>
            <a:r>
              <a:rPr sz="3200" spc="35" dirty="0">
                <a:latin typeface="Verdana"/>
                <a:cs typeface="Verdana"/>
              </a:rPr>
              <a:t>t</a:t>
            </a:r>
            <a:r>
              <a:rPr sz="3200" spc="-250" dirty="0">
                <a:latin typeface="Verdana"/>
                <a:cs typeface="Verdana"/>
              </a:rPr>
              <a:t> </a:t>
            </a:r>
            <a:r>
              <a:rPr sz="3200" spc="-20" dirty="0">
                <a:latin typeface="Verdana"/>
                <a:cs typeface="Verdana"/>
              </a:rPr>
              <a:t>i</a:t>
            </a:r>
            <a:r>
              <a:rPr sz="3200" spc="145" dirty="0">
                <a:latin typeface="Verdana"/>
                <a:cs typeface="Verdana"/>
              </a:rPr>
              <a:t>d</a:t>
            </a:r>
            <a:r>
              <a:rPr sz="3200" spc="20" dirty="0">
                <a:latin typeface="Verdana"/>
                <a:cs typeface="Verdana"/>
              </a:rPr>
              <a:t>e</a:t>
            </a:r>
            <a:r>
              <a:rPr sz="3200" spc="114" dirty="0">
                <a:latin typeface="Verdana"/>
                <a:cs typeface="Verdana"/>
              </a:rPr>
              <a:t>n</a:t>
            </a:r>
            <a:r>
              <a:rPr sz="3200" spc="30" dirty="0">
                <a:latin typeface="Verdana"/>
                <a:cs typeface="Verdana"/>
              </a:rPr>
              <a:t>t</a:t>
            </a:r>
            <a:r>
              <a:rPr sz="3200" spc="-20" dirty="0">
                <a:latin typeface="Verdana"/>
                <a:cs typeface="Verdana"/>
              </a:rPr>
              <a:t>i</a:t>
            </a:r>
            <a:r>
              <a:rPr sz="3200" spc="-50" dirty="0">
                <a:latin typeface="Verdana"/>
                <a:cs typeface="Verdana"/>
              </a:rPr>
              <a:t>ﬁ</a:t>
            </a:r>
            <a:r>
              <a:rPr sz="3200" spc="110" dirty="0">
                <a:latin typeface="Verdana"/>
                <a:cs typeface="Verdana"/>
              </a:rPr>
              <a:t>c</a:t>
            </a:r>
            <a:r>
              <a:rPr sz="3200" spc="-35" dirty="0">
                <a:latin typeface="Verdana"/>
                <a:cs typeface="Verdana"/>
              </a:rPr>
              <a:t>a</a:t>
            </a:r>
            <a:r>
              <a:rPr sz="3200" spc="30" dirty="0">
                <a:latin typeface="Verdana"/>
                <a:cs typeface="Verdana"/>
              </a:rPr>
              <a:t>t</a:t>
            </a:r>
            <a:r>
              <a:rPr sz="3200" spc="-20" dirty="0">
                <a:latin typeface="Verdana"/>
                <a:cs typeface="Verdana"/>
              </a:rPr>
              <a:t>i</a:t>
            </a:r>
            <a:r>
              <a:rPr sz="3200" spc="50" dirty="0">
                <a:latin typeface="Verdana"/>
                <a:cs typeface="Verdana"/>
              </a:rPr>
              <a:t>o</a:t>
            </a:r>
            <a:r>
              <a:rPr sz="3200" spc="120" dirty="0">
                <a:latin typeface="Verdana"/>
                <a:cs typeface="Verdana"/>
              </a:rPr>
              <a:t>n</a:t>
            </a:r>
            <a:r>
              <a:rPr sz="3200" spc="-420" dirty="0">
                <a:solidFill>
                  <a:srgbClr val="332C2C"/>
                </a:solidFill>
                <a:latin typeface="Verdana"/>
                <a:cs typeface="Verdana"/>
              </a:rPr>
              <a:t>.</a:t>
            </a:r>
            <a:r>
              <a:rPr sz="3200" spc="-250" dirty="0">
                <a:solidFill>
                  <a:srgbClr val="332C2C"/>
                </a:solidFill>
                <a:latin typeface="Verdana"/>
                <a:cs typeface="Verdana"/>
              </a:rPr>
              <a:t> </a:t>
            </a:r>
            <a:r>
              <a:rPr sz="3200" spc="-120" dirty="0">
                <a:solidFill>
                  <a:srgbClr val="332C2C"/>
                </a:solidFill>
                <a:latin typeface="Verdana"/>
                <a:cs typeface="Verdana"/>
              </a:rPr>
              <a:t>T</a:t>
            </a:r>
            <a:r>
              <a:rPr sz="3200" spc="114" dirty="0">
                <a:solidFill>
                  <a:srgbClr val="332C2C"/>
                </a:solidFill>
                <a:latin typeface="Verdana"/>
                <a:cs typeface="Verdana"/>
              </a:rPr>
              <a:t>h</a:t>
            </a:r>
            <a:r>
              <a:rPr sz="3200" spc="-20" dirty="0">
                <a:solidFill>
                  <a:srgbClr val="332C2C"/>
                </a:solidFill>
                <a:latin typeface="Verdana"/>
                <a:cs typeface="Verdana"/>
              </a:rPr>
              <a:t>i</a:t>
            </a:r>
            <a:r>
              <a:rPr sz="3200" spc="-70" dirty="0">
                <a:solidFill>
                  <a:srgbClr val="332C2C"/>
                </a:solidFill>
                <a:latin typeface="Verdana"/>
                <a:cs typeface="Verdana"/>
              </a:rPr>
              <a:t>s  </a:t>
            </a:r>
            <a:r>
              <a:rPr sz="3200" spc="20" dirty="0">
                <a:solidFill>
                  <a:srgbClr val="332C2C"/>
                </a:solidFill>
                <a:latin typeface="Verdana"/>
                <a:cs typeface="Verdana"/>
              </a:rPr>
              <a:t>presentation </a:t>
            </a:r>
            <a:r>
              <a:rPr sz="3200" spc="25" dirty="0">
                <a:solidFill>
                  <a:srgbClr val="332C2C"/>
                </a:solidFill>
                <a:latin typeface="Verdana"/>
                <a:cs typeface="Verdana"/>
              </a:rPr>
              <a:t>will </a:t>
            </a:r>
            <a:r>
              <a:rPr sz="3200" spc="-15" dirty="0">
                <a:solidFill>
                  <a:srgbClr val="332C2C"/>
                </a:solidFill>
                <a:latin typeface="Verdana"/>
                <a:cs typeface="Verdana"/>
              </a:rPr>
              <a:t>explore </a:t>
            </a:r>
            <a:r>
              <a:rPr sz="3200" spc="55" dirty="0">
                <a:solidFill>
                  <a:srgbClr val="332C2C"/>
                </a:solidFill>
                <a:latin typeface="Verdana"/>
                <a:cs typeface="Verdana"/>
              </a:rPr>
              <a:t>the </a:t>
            </a:r>
            <a:r>
              <a:rPr sz="3200" spc="60" dirty="0">
                <a:solidFill>
                  <a:srgbClr val="332C2C"/>
                </a:solidFill>
                <a:latin typeface="Verdana"/>
                <a:cs typeface="Verdana"/>
              </a:rPr>
              <a:t> </a:t>
            </a:r>
            <a:r>
              <a:rPr sz="3200" spc="240" dirty="0">
                <a:solidFill>
                  <a:srgbClr val="332C2C"/>
                </a:solidFill>
                <a:latin typeface="Verdana"/>
                <a:cs typeface="Verdana"/>
              </a:rPr>
              <a:t>m</a:t>
            </a:r>
            <a:r>
              <a:rPr sz="3200" spc="20" dirty="0">
                <a:solidFill>
                  <a:srgbClr val="332C2C"/>
                </a:solidFill>
                <a:latin typeface="Verdana"/>
                <a:cs typeface="Verdana"/>
              </a:rPr>
              <a:t>e</a:t>
            </a:r>
            <a:r>
              <a:rPr sz="3200" spc="30" dirty="0">
                <a:solidFill>
                  <a:srgbClr val="332C2C"/>
                </a:solidFill>
                <a:latin typeface="Verdana"/>
                <a:cs typeface="Verdana"/>
              </a:rPr>
              <a:t>t</a:t>
            </a:r>
            <a:r>
              <a:rPr sz="3200" spc="114" dirty="0">
                <a:solidFill>
                  <a:srgbClr val="332C2C"/>
                </a:solidFill>
                <a:latin typeface="Verdana"/>
                <a:cs typeface="Verdana"/>
              </a:rPr>
              <a:t>h</a:t>
            </a:r>
            <a:r>
              <a:rPr sz="3200" spc="50" dirty="0">
                <a:solidFill>
                  <a:srgbClr val="332C2C"/>
                </a:solidFill>
                <a:latin typeface="Verdana"/>
                <a:cs typeface="Verdana"/>
              </a:rPr>
              <a:t>o</a:t>
            </a:r>
            <a:r>
              <a:rPr sz="3200" spc="145" dirty="0">
                <a:solidFill>
                  <a:srgbClr val="332C2C"/>
                </a:solidFill>
                <a:latin typeface="Verdana"/>
                <a:cs typeface="Verdana"/>
              </a:rPr>
              <a:t>d</a:t>
            </a:r>
            <a:r>
              <a:rPr sz="3200" spc="50" dirty="0">
                <a:solidFill>
                  <a:srgbClr val="332C2C"/>
                </a:solidFill>
                <a:latin typeface="Verdana"/>
                <a:cs typeface="Verdana"/>
              </a:rPr>
              <a:t>o</a:t>
            </a:r>
            <a:r>
              <a:rPr sz="3200" spc="-20" dirty="0">
                <a:solidFill>
                  <a:srgbClr val="332C2C"/>
                </a:solidFill>
                <a:latin typeface="Verdana"/>
                <a:cs typeface="Verdana"/>
              </a:rPr>
              <a:t>l</a:t>
            </a:r>
            <a:r>
              <a:rPr sz="3200" spc="50" dirty="0">
                <a:solidFill>
                  <a:srgbClr val="332C2C"/>
                </a:solidFill>
                <a:latin typeface="Verdana"/>
                <a:cs typeface="Verdana"/>
              </a:rPr>
              <a:t>o</a:t>
            </a:r>
            <a:r>
              <a:rPr sz="3200" spc="165" dirty="0">
                <a:solidFill>
                  <a:srgbClr val="332C2C"/>
                </a:solidFill>
                <a:latin typeface="Verdana"/>
                <a:cs typeface="Verdana"/>
              </a:rPr>
              <a:t>g</a:t>
            </a:r>
            <a:r>
              <a:rPr sz="3200" spc="-20" dirty="0">
                <a:solidFill>
                  <a:srgbClr val="332C2C"/>
                </a:solidFill>
                <a:latin typeface="Verdana"/>
                <a:cs typeface="Verdana"/>
              </a:rPr>
              <a:t>i</a:t>
            </a:r>
            <a:r>
              <a:rPr sz="3200" spc="20" dirty="0">
                <a:solidFill>
                  <a:srgbClr val="332C2C"/>
                </a:solidFill>
                <a:latin typeface="Verdana"/>
                <a:cs typeface="Verdana"/>
              </a:rPr>
              <a:t>e</a:t>
            </a:r>
            <a:r>
              <a:rPr sz="3200" spc="-95" dirty="0">
                <a:solidFill>
                  <a:srgbClr val="332C2C"/>
                </a:solidFill>
                <a:latin typeface="Verdana"/>
                <a:cs typeface="Verdana"/>
              </a:rPr>
              <a:t>s</a:t>
            </a:r>
            <a:r>
              <a:rPr sz="3200" spc="-420" dirty="0">
                <a:solidFill>
                  <a:srgbClr val="332C2C"/>
                </a:solidFill>
                <a:latin typeface="Verdana"/>
                <a:cs typeface="Verdana"/>
              </a:rPr>
              <a:t>,</a:t>
            </a:r>
            <a:r>
              <a:rPr sz="3200" spc="-250" dirty="0">
                <a:solidFill>
                  <a:srgbClr val="332C2C"/>
                </a:solidFill>
                <a:latin typeface="Verdana"/>
                <a:cs typeface="Verdana"/>
              </a:rPr>
              <a:t> </a:t>
            </a:r>
            <a:r>
              <a:rPr sz="3200" spc="90" dirty="0">
                <a:solidFill>
                  <a:srgbClr val="332C2C"/>
                </a:solidFill>
                <a:latin typeface="Verdana"/>
                <a:cs typeface="Verdana"/>
              </a:rPr>
              <a:t>c</a:t>
            </a:r>
            <a:r>
              <a:rPr sz="3200" spc="114" dirty="0">
                <a:solidFill>
                  <a:srgbClr val="332C2C"/>
                </a:solidFill>
                <a:latin typeface="Verdana"/>
                <a:cs typeface="Verdana"/>
              </a:rPr>
              <a:t>h</a:t>
            </a:r>
            <a:r>
              <a:rPr sz="3200" spc="-35" dirty="0">
                <a:solidFill>
                  <a:srgbClr val="332C2C"/>
                </a:solidFill>
                <a:latin typeface="Verdana"/>
                <a:cs typeface="Verdana"/>
              </a:rPr>
              <a:t>a</a:t>
            </a:r>
            <a:r>
              <a:rPr sz="3200" spc="-20" dirty="0">
                <a:solidFill>
                  <a:srgbClr val="332C2C"/>
                </a:solidFill>
                <a:latin typeface="Verdana"/>
                <a:cs typeface="Verdana"/>
              </a:rPr>
              <a:t>ll</a:t>
            </a:r>
            <a:r>
              <a:rPr sz="3200" spc="20" dirty="0">
                <a:solidFill>
                  <a:srgbClr val="332C2C"/>
                </a:solidFill>
                <a:latin typeface="Verdana"/>
                <a:cs typeface="Verdana"/>
              </a:rPr>
              <a:t>e</a:t>
            </a:r>
            <a:r>
              <a:rPr sz="3200" spc="114" dirty="0">
                <a:solidFill>
                  <a:srgbClr val="332C2C"/>
                </a:solidFill>
                <a:latin typeface="Verdana"/>
                <a:cs typeface="Verdana"/>
              </a:rPr>
              <a:t>n</a:t>
            </a:r>
            <a:r>
              <a:rPr sz="3200" spc="165" dirty="0">
                <a:solidFill>
                  <a:srgbClr val="332C2C"/>
                </a:solidFill>
                <a:latin typeface="Verdana"/>
                <a:cs typeface="Verdana"/>
              </a:rPr>
              <a:t>g</a:t>
            </a:r>
            <a:r>
              <a:rPr sz="3200" spc="20" dirty="0">
                <a:solidFill>
                  <a:srgbClr val="332C2C"/>
                </a:solidFill>
                <a:latin typeface="Verdana"/>
                <a:cs typeface="Verdana"/>
              </a:rPr>
              <a:t>e</a:t>
            </a:r>
            <a:r>
              <a:rPr sz="3200" spc="-95" dirty="0">
                <a:solidFill>
                  <a:srgbClr val="332C2C"/>
                </a:solidFill>
                <a:latin typeface="Verdana"/>
                <a:cs typeface="Verdana"/>
              </a:rPr>
              <a:t>s</a:t>
            </a:r>
            <a:r>
              <a:rPr sz="3200" spc="-420" dirty="0">
                <a:solidFill>
                  <a:srgbClr val="332C2C"/>
                </a:solidFill>
                <a:latin typeface="Verdana"/>
                <a:cs typeface="Verdana"/>
              </a:rPr>
              <a:t>,</a:t>
            </a:r>
            <a:r>
              <a:rPr sz="3200" spc="-250" dirty="0">
                <a:solidFill>
                  <a:srgbClr val="332C2C"/>
                </a:solidFill>
                <a:latin typeface="Verdana"/>
                <a:cs typeface="Verdana"/>
              </a:rPr>
              <a:t> </a:t>
            </a:r>
            <a:r>
              <a:rPr sz="3200" spc="-35" dirty="0">
                <a:solidFill>
                  <a:srgbClr val="332C2C"/>
                </a:solidFill>
                <a:latin typeface="Verdana"/>
                <a:cs typeface="Verdana"/>
              </a:rPr>
              <a:t>a</a:t>
            </a:r>
            <a:r>
              <a:rPr sz="3200" spc="114" dirty="0">
                <a:solidFill>
                  <a:srgbClr val="332C2C"/>
                </a:solidFill>
                <a:latin typeface="Verdana"/>
                <a:cs typeface="Verdana"/>
              </a:rPr>
              <a:t>n</a:t>
            </a:r>
            <a:r>
              <a:rPr sz="3200" spc="105" dirty="0">
                <a:solidFill>
                  <a:srgbClr val="332C2C"/>
                </a:solidFill>
                <a:latin typeface="Verdana"/>
                <a:cs typeface="Verdana"/>
              </a:rPr>
              <a:t>d  </a:t>
            </a:r>
            <a:r>
              <a:rPr sz="3200" spc="145" dirty="0">
                <a:solidFill>
                  <a:srgbClr val="332C2C"/>
                </a:solidFill>
                <a:latin typeface="Verdana"/>
                <a:cs typeface="Verdana"/>
              </a:rPr>
              <a:t>b</a:t>
            </a:r>
            <a:r>
              <a:rPr sz="3200" spc="-110" dirty="0">
                <a:solidFill>
                  <a:srgbClr val="332C2C"/>
                </a:solidFill>
                <a:latin typeface="Verdana"/>
                <a:cs typeface="Verdana"/>
              </a:rPr>
              <a:t>r</a:t>
            </a:r>
            <a:r>
              <a:rPr sz="3200" spc="-20" dirty="0">
                <a:solidFill>
                  <a:srgbClr val="332C2C"/>
                </a:solidFill>
                <a:latin typeface="Verdana"/>
                <a:cs typeface="Verdana"/>
              </a:rPr>
              <a:t>e</a:t>
            </a:r>
            <a:r>
              <a:rPr sz="3200" spc="-35" dirty="0">
                <a:solidFill>
                  <a:srgbClr val="332C2C"/>
                </a:solidFill>
                <a:latin typeface="Verdana"/>
                <a:cs typeface="Verdana"/>
              </a:rPr>
              <a:t>a</a:t>
            </a:r>
            <a:r>
              <a:rPr sz="3200" spc="20" dirty="0">
                <a:solidFill>
                  <a:srgbClr val="332C2C"/>
                </a:solidFill>
                <a:latin typeface="Verdana"/>
                <a:cs typeface="Verdana"/>
              </a:rPr>
              <a:t>k</a:t>
            </a:r>
            <a:r>
              <a:rPr sz="3200" spc="30" dirty="0">
                <a:solidFill>
                  <a:srgbClr val="332C2C"/>
                </a:solidFill>
                <a:latin typeface="Verdana"/>
                <a:cs typeface="Verdana"/>
              </a:rPr>
              <a:t>t</a:t>
            </a:r>
            <a:r>
              <a:rPr sz="3200" spc="114" dirty="0">
                <a:solidFill>
                  <a:srgbClr val="332C2C"/>
                </a:solidFill>
                <a:latin typeface="Verdana"/>
                <a:cs typeface="Verdana"/>
              </a:rPr>
              <a:t>h</a:t>
            </a:r>
            <a:r>
              <a:rPr sz="3200" spc="-110" dirty="0">
                <a:solidFill>
                  <a:srgbClr val="332C2C"/>
                </a:solidFill>
                <a:latin typeface="Verdana"/>
                <a:cs typeface="Verdana"/>
              </a:rPr>
              <a:t>r</a:t>
            </a:r>
            <a:r>
              <a:rPr sz="3200" spc="50" dirty="0">
                <a:solidFill>
                  <a:srgbClr val="332C2C"/>
                </a:solidFill>
                <a:latin typeface="Verdana"/>
                <a:cs typeface="Verdana"/>
              </a:rPr>
              <a:t>o</a:t>
            </a:r>
            <a:r>
              <a:rPr sz="3200" spc="105" dirty="0">
                <a:solidFill>
                  <a:srgbClr val="332C2C"/>
                </a:solidFill>
                <a:latin typeface="Verdana"/>
                <a:cs typeface="Verdana"/>
              </a:rPr>
              <a:t>u</a:t>
            </a:r>
            <a:r>
              <a:rPr sz="3200" spc="165" dirty="0">
                <a:solidFill>
                  <a:srgbClr val="332C2C"/>
                </a:solidFill>
                <a:latin typeface="Verdana"/>
                <a:cs typeface="Verdana"/>
              </a:rPr>
              <a:t>g</a:t>
            </a:r>
            <a:r>
              <a:rPr sz="3200" spc="114" dirty="0">
                <a:solidFill>
                  <a:srgbClr val="332C2C"/>
                </a:solidFill>
                <a:latin typeface="Verdana"/>
                <a:cs typeface="Verdana"/>
              </a:rPr>
              <a:t>h</a:t>
            </a:r>
            <a:r>
              <a:rPr sz="3200" spc="-90" dirty="0">
                <a:solidFill>
                  <a:srgbClr val="332C2C"/>
                </a:solidFill>
                <a:latin typeface="Verdana"/>
                <a:cs typeface="Verdana"/>
              </a:rPr>
              <a:t>s</a:t>
            </a:r>
            <a:r>
              <a:rPr sz="3200" spc="-250" dirty="0">
                <a:solidFill>
                  <a:srgbClr val="332C2C"/>
                </a:solidFill>
                <a:latin typeface="Verdana"/>
                <a:cs typeface="Verdana"/>
              </a:rPr>
              <a:t> </a:t>
            </a:r>
            <a:r>
              <a:rPr sz="3200" spc="-20" dirty="0">
                <a:solidFill>
                  <a:srgbClr val="332C2C"/>
                </a:solidFill>
                <a:latin typeface="Verdana"/>
                <a:cs typeface="Verdana"/>
              </a:rPr>
              <a:t>i</a:t>
            </a:r>
            <a:r>
              <a:rPr sz="3200" spc="120" dirty="0">
                <a:solidFill>
                  <a:srgbClr val="332C2C"/>
                </a:solidFill>
                <a:latin typeface="Verdana"/>
                <a:cs typeface="Verdana"/>
              </a:rPr>
              <a:t>n</a:t>
            </a:r>
            <a:r>
              <a:rPr sz="3200" spc="-250" dirty="0">
                <a:solidFill>
                  <a:srgbClr val="332C2C"/>
                </a:solidFill>
                <a:latin typeface="Verdana"/>
                <a:cs typeface="Verdana"/>
              </a:rPr>
              <a:t> </a:t>
            </a:r>
            <a:r>
              <a:rPr sz="3200" spc="30" dirty="0">
                <a:solidFill>
                  <a:srgbClr val="332C2C"/>
                </a:solidFill>
                <a:latin typeface="Verdana"/>
                <a:cs typeface="Verdana"/>
              </a:rPr>
              <a:t>t</a:t>
            </a:r>
            <a:r>
              <a:rPr sz="3200" spc="114" dirty="0">
                <a:solidFill>
                  <a:srgbClr val="332C2C"/>
                </a:solidFill>
                <a:latin typeface="Verdana"/>
                <a:cs typeface="Verdana"/>
              </a:rPr>
              <a:t>h</a:t>
            </a:r>
            <a:r>
              <a:rPr sz="3200" spc="-20" dirty="0">
                <a:solidFill>
                  <a:srgbClr val="332C2C"/>
                </a:solidFill>
                <a:latin typeface="Verdana"/>
                <a:cs typeface="Verdana"/>
              </a:rPr>
              <a:t>i</a:t>
            </a:r>
            <a:r>
              <a:rPr sz="3200" spc="-90" dirty="0">
                <a:solidFill>
                  <a:srgbClr val="332C2C"/>
                </a:solidFill>
                <a:latin typeface="Verdana"/>
                <a:cs typeface="Verdana"/>
              </a:rPr>
              <a:t>s</a:t>
            </a:r>
            <a:r>
              <a:rPr sz="3200" spc="-250" dirty="0">
                <a:solidFill>
                  <a:srgbClr val="332C2C"/>
                </a:solidFill>
                <a:latin typeface="Verdana"/>
                <a:cs typeface="Verdana"/>
              </a:rPr>
              <a:t> </a:t>
            </a:r>
            <a:r>
              <a:rPr sz="3200" spc="-50" dirty="0">
                <a:solidFill>
                  <a:srgbClr val="332C2C"/>
                </a:solidFill>
                <a:latin typeface="Verdana"/>
                <a:cs typeface="Verdana"/>
              </a:rPr>
              <a:t>ﬁ</a:t>
            </a:r>
            <a:r>
              <a:rPr sz="3200" spc="20" dirty="0">
                <a:solidFill>
                  <a:srgbClr val="332C2C"/>
                </a:solidFill>
                <a:latin typeface="Verdana"/>
                <a:cs typeface="Verdana"/>
              </a:rPr>
              <a:t>e</a:t>
            </a:r>
            <a:r>
              <a:rPr sz="3200" spc="-20" dirty="0">
                <a:solidFill>
                  <a:srgbClr val="332C2C"/>
                </a:solidFill>
                <a:latin typeface="Verdana"/>
                <a:cs typeface="Verdana"/>
              </a:rPr>
              <a:t>l</a:t>
            </a:r>
            <a:r>
              <a:rPr sz="3200" spc="145" dirty="0">
                <a:solidFill>
                  <a:srgbClr val="332C2C"/>
                </a:solidFill>
                <a:latin typeface="Verdana"/>
                <a:cs typeface="Verdana"/>
              </a:rPr>
              <a:t>d</a:t>
            </a:r>
            <a:r>
              <a:rPr sz="3200" spc="-420" dirty="0">
                <a:solidFill>
                  <a:srgbClr val="332C2C"/>
                </a:solidFill>
                <a:latin typeface="Verdana"/>
                <a:cs typeface="Verdana"/>
              </a:rPr>
              <a:t>,</a:t>
            </a:r>
            <a:r>
              <a:rPr sz="3200" spc="-250" dirty="0">
                <a:solidFill>
                  <a:srgbClr val="332C2C"/>
                </a:solidFill>
                <a:latin typeface="Verdana"/>
                <a:cs typeface="Verdana"/>
              </a:rPr>
              <a:t> </a:t>
            </a:r>
            <a:r>
              <a:rPr sz="3200" spc="114" dirty="0">
                <a:solidFill>
                  <a:srgbClr val="332C2C"/>
                </a:solidFill>
                <a:latin typeface="Verdana"/>
                <a:cs typeface="Verdana"/>
              </a:rPr>
              <a:t>h</a:t>
            </a:r>
            <a:r>
              <a:rPr sz="3200" spc="-20" dirty="0">
                <a:solidFill>
                  <a:srgbClr val="332C2C"/>
                </a:solidFill>
                <a:latin typeface="Verdana"/>
                <a:cs typeface="Verdana"/>
              </a:rPr>
              <a:t>i</a:t>
            </a:r>
            <a:r>
              <a:rPr sz="3200" spc="165" dirty="0">
                <a:solidFill>
                  <a:srgbClr val="332C2C"/>
                </a:solidFill>
                <a:latin typeface="Verdana"/>
                <a:cs typeface="Verdana"/>
              </a:rPr>
              <a:t>g</a:t>
            </a:r>
            <a:r>
              <a:rPr sz="3200" spc="114" dirty="0">
                <a:solidFill>
                  <a:srgbClr val="332C2C"/>
                </a:solidFill>
                <a:latin typeface="Verdana"/>
                <a:cs typeface="Verdana"/>
              </a:rPr>
              <a:t>h</a:t>
            </a:r>
            <a:r>
              <a:rPr sz="3200" spc="-20" dirty="0">
                <a:solidFill>
                  <a:srgbClr val="332C2C"/>
                </a:solidFill>
                <a:latin typeface="Verdana"/>
                <a:cs typeface="Verdana"/>
              </a:rPr>
              <a:t>li</a:t>
            </a:r>
            <a:r>
              <a:rPr sz="3200" spc="165" dirty="0">
                <a:solidFill>
                  <a:srgbClr val="332C2C"/>
                </a:solidFill>
                <a:latin typeface="Verdana"/>
                <a:cs typeface="Verdana"/>
              </a:rPr>
              <a:t>g</a:t>
            </a:r>
            <a:r>
              <a:rPr sz="3200" spc="114" dirty="0">
                <a:solidFill>
                  <a:srgbClr val="332C2C"/>
                </a:solidFill>
                <a:latin typeface="Verdana"/>
                <a:cs typeface="Verdana"/>
              </a:rPr>
              <a:t>h</a:t>
            </a:r>
            <a:r>
              <a:rPr sz="3200" spc="30" dirty="0">
                <a:solidFill>
                  <a:srgbClr val="332C2C"/>
                </a:solidFill>
                <a:latin typeface="Verdana"/>
                <a:cs typeface="Verdana"/>
              </a:rPr>
              <a:t>t</a:t>
            </a:r>
            <a:r>
              <a:rPr sz="3200" spc="-20" dirty="0">
                <a:solidFill>
                  <a:srgbClr val="332C2C"/>
                </a:solidFill>
                <a:latin typeface="Verdana"/>
                <a:cs typeface="Verdana"/>
              </a:rPr>
              <a:t>i</a:t>
            </a:r>
            <a:r>
              <a:rPr sz="3200" spc="114" dirty="0">
                <a:solidFill>
                  <a:srgbClr val="332C2C"/>
                </a:solidFill>
                <a:latin typeface="Verdana"/>
                <a:cs typeface="Verdana"/>
              </a:rPr>
              <a:t>n</a:t>
            </a:r>
            <a:r>
              <a:rPr sz="3200" spc="120" dirty="0">
                <a:solidFill>
                  <a:srgbClr val="332C2C"/>
                </a:solidFill>
                <a:latin typeface="Verdana"/>
                <a:cs typeface="Verdana"/>
              </a:rPr>
              <a:t>g  </a:t>
            </a:r>
            <a:r>
              <a:rPr sz="3200" spc="30" dirty="0">
                <a:solidFill>
                  <a:srgbClr val="332C2C"/>
                </a:solidFill>
                <a:latin typeface="Verdana"/>
                <a:cs typeface="Verdana"/>
              </a:rPr>
              <a:t>t</a:t>
            </a:r>
            <a:r>
              <a:rPr sz="3200" spc="114" dirty="0">
                <a:solidFill>
                  <a:srgbClr val="332C2C"/>
                </a:solidFill>
                <a:latin typeface="Verdana"/>
                <a:cs typeface="Verdana"/>
              </a:rPr>
              <a:t>h</a:t>
            </a:r>
            <a:r>
              <a:rPr sz="3200" spc="25" dirty="0">
                <a:solidFill>
                  <a:srgbClr val="332C2C"/>
                </a:solidFill>
                <a:latin typeface="Verdana"/>
                <a:cs typeface="Verdana"/>
              </a:rPr>
              <a:t>e</a:t>
            </a:r>
            <a:r>
              <a:rPr sz="3200" spc="-250" dirty="0">
                <a:solidFill>
                  <a:srgbClr val="332C2C"/>
                </a:solidFill>
                <a:latin typeface="Verdana"/>
                <a:cs typeface="Verdana"/>
              </a:rPr>
              <a:t> </a:t>
            </a:r>
            <a:r>
              <a:rPr sz="3200" spc="-20" dirty="0">
                <a:solidFill>
                  <a:srgbClr val="332C2C"/>
                </a:solidFill>
                <a:latin typeface="Verdana"/>
                <a:cs typeface="Verdana"/>
              </a:rPr>
              <a:t>i</a:t>
            </a:r>
            <a:r>
              <a:rPr sz="3200" spc="240" dirty="0">
                <a:solidFill>
                  <a:srgbClr val="332C2C"/>
                </a:solidFill>
                <a:latin typeface="Verdana"/>
                <a:cs typeface="Verdana"/>
              </a:rPr>
              <a:t>m</a:t>
            </a:r>
            <a:r>
              <a:rPr sz="3200" spc="145" dirty="0">
                <a:solidFill>
                  <a:srgbClr val="332C2C"/>
                </a:solidFill>
                <a:latin typeface="Verdana"/>
                <a:cs typeface="Verdana"/>
              </a:rPr>
              <a:t>p</a:t>
            </a:r>
            <a:r>
              <a:rPr sz="3200" spc="50" dirty="0">
                <a:solidFill>
                  <a:srgbClr val="332C2C"/>
                </a:solidFill>
                <a:latin typeface="Verdana"/>
                <a:cs typeface="Verdana"/>
              </a:rPr>
              <a:t>o</a:t>
            </a:r>
            <a:r>
              <a:rPr sz="3200" spc="-30" dirty="0">
                <a:solidFill>
                  <a:srgbClr val="332C2C"/>
                </a:solidFill>
                <a:latin typeface="Verdana"/>
                <a:cs typeface="Verdana"/>
              </a:rPr>
              <a:t>r</a:t>
            </a:r>
            <a:r>
              <a:rPr sz="3200" spc="30" dirty="0">
                <a:solidFill>
                  <a:srgbClr val="332C2C"/>
                </a:solidFill>
                <a:latin typeface="Verdana"/>
                <a:cs typeface="Verdana"/>
              </a:rPr>
              <a:t>t</a:t>
            </a:r>
            <a:r>
              <a:rPr sz="3200" spc="-35" dirty="0">
                <a:solidFill>
                  <a:srgbClr val="332C2C"/>
                </a:solidFill>
                <a:latin typeface="Verdana"/>
                <a:cs typeface="Verdana"/>
              </a:rPr>
              <a:t>a</a:t>
            </a:r>
            <a:r>
              <a:rPr sz="3200" spc="114" dirty="0">
                <a:solidFill>
                  <a:srgbClr val="332C2C"/>
                </a:solidFill>
                <a:latin typeface="Verdana"/>
                <a:cs typeface="Verdana"/>
              </a:rPr>
              <a:t>n</a:t>
            </a:r>
            <a:r>
              <a:rPr sz="3200" spc="85" dirty="0">
                <a:solidFill>
                  <a:srgbClr val="332C2C"/>
                </a:solidFill>
                <a:latin typeface="Verdana"/>
                <a:cs typeface="Verdana"/>
              </a:rPr>
              <a:t>c</a:t>
            </a:r>
            <a:r>
              <a:rPr sz="3200" spc="25" dirty="0">
                <a:solidFill>
                  <a:srgbClr val="332C2C"/>
                </a:solidFill>
                <a:latin typeface="Verdana"/>
                <a:cs typeface="Verdana"/>
              </a:rPr>
              <a:t>e</a:t>
            </a:r>
            <a:r>
              <a:rPr sz="3200" spc="-250" dirty="0">
                <a:solidFill>
                  <a:srgbClr val="332C2C"/>
                </a:solidFill>
                <a:latin typeface="Verdana"/>
                <a:cs typeface="Verdana"/>
              </a:rPr>
              <a:t> </a:t>
            </a:r>
            <a:r>
              <a:rPr sz="3200" spc="50" dirty="0">
                <a:solidFill>
                  <a:srgbClr val="332C2C"/>
                </a:solidFill>
                <a:latin typeface="Verdana"/>
                <a:cs typeface="Verdana"/>
              </a:rPr>
              <a:t>o</a:t>
            </a:r>
            <a:r>
              <a:rPr sz="3200" spc="-35" dirty="0">
                <a:solidFill>
                  <a:srgbClr val="332C2C"/>
                </a:solidFill>
                <a:latin typeface="Verdana"/>
                <a:cs typeface="Verdana"/>
              </a:rPr>
              <a:t>f</a:t>
            </a:r>
            <a:r>
              <a:rPr sz="3200" spc="-250" dirty="0">
                <a:solidFill>
                  <a:srgbClr val="332C2C"/>
                </a:solidFill>
                <a:latin typeface="Verdana"/>
                <a:cs typeface="Verdana"/>
              </a:rPr>
              <a:t> </a:t>
            </a:r>
            <a:r>
              <a:rPr sz="3200" spc="240" dirty="0">
                <a:latin typeface="Verdana"/>
                <a:cs typeface="Verdana"/>
              </a:rPr>
              <a:t>m</a:t>
            </a:r>
            <a:r>
              <a:rPr sz="3200" spc="-35" dirty="0">
                <a:latin typeface="Verdana"/>
                <a:cs typeface="Verdana"/>
              </a:rPr>
              <a:t>a</a:t>
            </a:r>
            <a:r>
              <a:rPr sz="3200" spc="90" dirty="0">
                <a:latin typeface="Verdana"/>
                <a:cs typeface="Verdana"/>
              </a:rPr>
              <a:t>c</a:t>
            </a:r>
            <a:r>
              <a:rPr sz="3200" spc="114" dirty="0">
                <a:latin typeface="Verdana"/>
                <a:cs typeface="Verdana"/>
              </a:rPr>
              <a:t>h</a:t>
            </a:r>
            <a:r>
              <a:rPr sz="3200" spc="-20" dirty="0">
                <a:latin typeface="Verdana"/>
                <a:cs typeface="Verdana"/>
              </a:rPr>
              <a:t>i</a:t>
            </a:r>
            <a:r>
              <a:rPr sz="3200" spc="114" dirty="0">
                <a:latin typeface="Verdana"/>
                <a:cs typeface="Verdana"/>
              </a:rPr>
              <a:t>n</a:t>
            </a:r>
            <a:r>
              <a:rPr sz="3200" spc="25" dirty="0">
                <a:latin typeface="Verdana"/>
                <a:cs typeface="Verdana"/>
              </a:rPr>
              <a:t>e</a:t>
            </a:r>
            <a:r>
              <a:rPr sz="3200" spc="-250" dirty="0">
                <a:latin typeface="Verdana"/>
                <a:cs typeface="Verdana"/>
              </a:rPr>
              <a:t> </a:t>
            </a:r>
            <a:r>
              <a:rPr sz="3200" spc="-20" dirty="0">
                <a:latin typeface="Verdana"/>
                <a:cs typeface="Verdana"/>
              </a:rPr>
              <a:t>le</a:t>
            </a:r>
            <a:r>
              <a:rPr sz="3200" spc="-35" dirty="0">
                <a:latin typeface="Verdana"/>
                <a:cs typeface="Verdana"/>
              </a:rPr>
              <a:t>a</a:t>
            </a:r>
            <a:r>
              <a:rPr sz="3200" spc="-95" dirty="0">
                <a:latin typeface="Verdana"/>
                <a:cs typeface="Verdana"/>
              </a:rPr>
              <a:t>r</a:t>
            </a:r>
            <a:r>
              <a:rPr sz="3200" spc="114" dirty="0">
                <a:latin typeface="Verdana"/>
                <a:cs typeface="Verdana"/>
              </a:rPr>
              <a:t>n</a:t>
            </a:r>
            <a:r>
              <a:rPr sz="3200" spc="-20" dirty="0">
                <a:latin typeface="Verdana"/>
                <a:cs typeface="Verdana"/>
              </a:rPr>
              <a:t>i</a:t>
            </a:r>
            <a:r>
              <a:rPr sz="3200" spc="114" dirty="0">
                <a:latin typeface="Verdana"/>
                <a:cs typeface="Verdana"/>
              </a:rPr>
              <a:t>n</a:t>
            </a:r>
            <a:r>
              <a:rPr sz="3200" spc="170" dirty="0">
                <a:latin typeface="Verdana"/>
                <a:cs typeface="Verdana"/>
              </a:rPr>
              <a:t>g</a:t>
            </a:r>
            <a:r>
              <a:rPr sz="3200" spc="-250" dirty="0">
                <a:latin typeface="Verdana"/>
                <a:cs typeface="Verdana"/>
              </a:rPr>
              <a:t> </a:t>
            </a:r>
            <a:r>
              <a:rPr sz="3200" spc="-35" dirty="0">
                <a:solidFill>
                  <a:srgbClr val="332C2C"/>
                </a:solidFill>
                <a:latin typeface="Verdana"/>
                <a:cs typeface="Verdana"/>
              </a:rPr>
              <a:t>a</a:t>
            </a:r>
            <a:r>
              <a:rPr sz="3200" spc="114" dirty="0">
                <a:solidFill>
                  <a:srgbClr val="332C2C"/>
                </a:solidFill>
                <a:latin typeface="Verdana"/>
                <a:cs typeface="Verdana"/>
              </a:rPr>
              <a:t>n</a:t>
            </a:r>
            <a:r>
              <a:rPr sz="3200" spc="105" dirty="0">
                <a:solidFill>
                  <a:srgbClr val="332C2C"/>
                </a:solidFill>
                <a:latin typeface="Verdana"/>
                <a:cs typeface="Verdana"/>
              </a:rPr>
              <a:t>d  </a:t>
            </a:r>
            <a:r>
              <a:rPr sz="3200" spc="114" dirty="0">
                <a:latin typeface="Verdana"/>
                <a:cs typeface="Verdana"/>
              </a:rPr>
              <a:t>n</a:t>
            </a:r>
            <a:r>
              <a:rPr sz="3200" spc="20" dirty="0">
                <a:latin typeface="Verdana"/>
                <a:cs typeface="Verdana"/>
              </a:rPr>
              <a:t>e</a:t>
            </a:r>
            <a:r>
              <a:rPr sz="3200" spc="105" dirty="0">
                <a:latin typeface="Verdana"/>
                <a:cs typeface="Verdana"/>
              </a:rPr>
              <a:t>u</a:t>
            </a:r>
            <a:r>
              <a:rPr sz="3200" spc="-200" dirty="0">
                <a:latin typeface="Verdana"/>
                <a:cs typeface="Verdana"/>
              </a:rPr>
              <a:t>r</a:t>
            </a:r>
            <a:r>
              <a:rPr sz="3200" spc="-35" dirty="0">
                <a:latin typeface="Verdana"/>
                <a:cs typeface="Verdana"/>
              </a:rPr>
              <a:t>a</a:t>
            </a:r>
            <a:r>
              <a:rPr sz="3200" spc="-15" dirty="0">
                <a:latin typeface="Verdana"/>
                <a:cs typeface="Verdana"/>
              </a:rPr>
              <a:t>l</a:t>
            </a:r>
            <a:r>
              <a:rPr sz="3200" spc="-250" dirty="0">
                <a:latin typeface="Verdana"/>
                <a:cs typeface="Verdana"/>
              </a:rPr>
              <a:t> </a:t>
            </a:r>
            <a:r>
              <a:rPr sz="3200" spc="114" dirty="0">
                <a:latin typeface="Verdana"/>
                <a:cs typeface="Verdana"/>
              </a:rPr>
              <a:t>n</a:t>
            </a:r>
            <a:r>
              <a:rPr sz="3200" spc="20" dirty="0">
                <a:latin typeface="Verdana"/>
                <a:cs typeface="Verdana"/>
              </a:rPr>
              <a:t>e</a:t>
            </a:r>
            <a:r>
              <a:rPr sz="3200" spc="5" dirty="0">
                <a:latin typeface="Verdana"/>
                <a:cs typeface="Verdana"/>
              </a:rPr>
              <a:t>t</a:t>
            </a:r>
            <a:r>
              <a:rPr sz="3200" spc="125" dirty="0">
                <a:latin typeface="Verdana"/>
                <a:cs typeface="Verdana"/>
              </a:rPr>
              <a:t>w</a:t>
            </a:r>
            <a:r>
              <a:rPr sz="3200" spc="50" dirty="0">
                <a:latin typeface="Verdana"/>
                <a:cs typeface="Verdana"/>
              </a:rPr>
              <a:t>o</a:t>
            </a:r>
            <a:r>
              <a:rPr sz="3200" spc="-95" dirty="0">
                <a:latin typeface="Verdana"/>
                <a:cs typeface="Verdana"/>
              </a:rPr>
              <a:t>r</a:t>
            </a:r>
            <a:r>
              <a:rPr sz="3200" spc="-20" dirty="0">
                <a:latin typeface="Verdana"/>
                <a:cs typeface="Verdana"/>
              </a:rPr>
              <a:t>k</a:t>
            </a:r>
            <a:r>
              <a:rPr sz="3200" spc="-90" dirty="0">
                <a:latin typeface="Verdana"/>
                <a:cs typeface="Verdana"/>
              </a:rPr>
              <a:t>s</a:t>
            </a:r>
            <a:r>
              <a:rPr sz="3200" spc="-245" dirty="0">
                <a:latin typeface="Verdana"/>
                <a:cs typeface="Verdana"/>
              </a:rPr>
              <a:t> </a:t>
            </a:r>
            <a:r>
              <a:rPr sz="3200" spc="-20" dirty="0">
                <a:solidFill>
                  <a:srgbClr val="332C2C"/>
                </a:solidFill>
                <a:latin typeface="Verdana"/>
                <a:cs typeface="Verdana"/>
              </a:rPr>
              <a:t>i</a:t>
            </a:r>
            <a:r>
              <a:rPr sz="3200" spc="120" dirty="0">
                <a:solidFill>
                  <a:srgbClr val="332C2C"/>
                </a:solidFill>
                <a:latin typeface="Verdana"/>
                <a:cs typeface="Verdana"/>
              </a:rPr>
              <a:t>n</a:t>
            </a:r>
            <a:r>
              <a:rPr sz="3200" spc="-250" dirty="0">
                <a:solidFill>
                  <a:srgbClr val="332C2C"/>
                </a:solidFill>
                <a:latin typeface="Verdana"/>
                <a:cs typeface="Verdana"/>
              </a:rPr>
              <a:t> </a:t>
            </a:r>
            <a:r>
              <a:rPr sz="3200" spc="-35" dirty="0">
                <a:solidFill>
                  <a:srgbClr val="332C2C"/>
                </a:solidFill>
                <a:latin typeface="Verdana"/>
                <a:cs typeface="Verdana"/>
              </a:rPr>
              <a:t>a</a:t>
            </a:r>
            <a:r>
              <a:rPr sz="3200" spc="90" dirty="0">
                <a:solidFill>
                  <a:srgbClr val="332C2C"/>
                </a:solidFill>
                <a:latin typeface="Verdana"/>
                <a:cs typeface="Verdana"/>
              </a:rPr>
              <a:t>c</a:t>
            </a:r>
            <a:r>
              <a:rPr sz="3200" spc="114" dirty="0">
                <a:solidFill>
                  <a:srgbClr val="332C2C"/>
                </a:solidFill>
                <a:latin typeface="Verdana"/>
                <a:cs typeface="Verdana"/>
              </a:rPr>
              <a:t>h</a:t>
            </a:r>
            <a:r>
              <a:rPr sz="3200" spc="-20" dirty="0">
                <a:solidFill>
                  <a:srgbClr val="332C2C"/>
                </a:solidFill>
                <a:latin typeface="Verdana"/>
                <a:cs typeface="Verdana"/>
              </a:rPr>
              <a:t>i</a:t>
            </a:r>
            <a:r>
              <a:rPr sz="3200" spc="-5" dirty="0">
                <a:solidFill>
                  <a:srgbClr val="332C2C"/>
                </a:solidFill>
                <a:latin typeface="Verdana"/>
                <a:cs typeface="Verdana"/>
              </a:rPr>
              <a:t>e</a:t>
            </a:r>
            <a:r>
              <a:rPr sz="3200" spc="-140" dirty="0">
                <a:solidFill>
                  <a:srgbClr val="332C2C"/>
                </a:solidFill>
                <a:latin typeface="Verdana"/>
                <a:cs typeface="Verdana"/>
              </a:rPr>
              <a:t>v</a:t>
            </a:r>
            <a:r>
              <a:rPr sz="3200" spc="-20" dirty="0">
                <a:solidFill>
                  <a:srgbClr val="332C2C"/>
                </a:solidFill>
                <a:latin typeface="Verdana"/>
                <a:cs typeface="Verdana"/>
              </a:rPr>
              <a:t>i</a:t>
            </a:r>
            <a:r>
              <a:rPr sz="3200" spc="114" dirty="0">
                <a:solidFill>
                  <a:srgbClr val="332C2C"/>
                </a:solidFill>
                <a:latin typeface="Verdana"/>
                <a:cs typeface="Verdana"/>
              </a:rPr>
              <a:t>n</a:t>
            </a:r>
            <a:r>
              <a:rPr sz="3200" spc="170" dirty="0">
                <a:solidFill>
                  <a:srgbClr val="332C2C"/>
                </a:solidFill>
                <a:latin typeface="Verdana"/>
                <a:cs typeface="Verdana"/>
              </a:rPr>
              <a:t>g</a:t>
            </a:r>
            <a:r>
              <a:rPr sz="3200" spc="-250" dirty="0">
                <a:solidFill>
                  <a:srgbClr val="332C2C"/>
                </a:solidFill>
                <a:latin typeface="Verdana"/>
                <a:cs typeface="Verdana"/>
              </a:rPr>
              <a:t> </a:t>
            </a:r>
            <a:r>
              <a:rPr sz="3200" spc="114" dirty="0">
                <a:solidFill>
                  <a:srgbClr val="332C2C"/>
                </a:solidFill>
                <a:latin typeface="Verdana"/>
                <a:cs typeface="Verdana"/>
              </a:rPr>
              <a:t>h</a:t>
            </a:r>
            <a:r>
              <a:rPr sz="3200" spc="-20" dirty="0">
                <a:solidFill>
                  <a:srgbClr val="332C2C"/>
                </a:solidFill>
                <a:latin typeface="Verdana"/>
                <a:cs typeface="Verdana"/>
              </a:rPr>
              <a:t>i</a:t>
            </a:r>
            <a:r>
              <a:rPr sz="3200" spc="165" dirty="0">
                <a:solidFill>
                  <a:srgbClr val="332C2C"/>
                </a:solidFill>
                <a:latin typeface="Verdana"/>
                <a:cs typeface="Verdana"/>
              </a:rPr>
              <a:t>g</a:t>
            </a:r>
            <a:r>
              <a:rPr sz="3200" spc="114" dirty="0">
                <a:solidFill>
                  <a:srgbClr val="332C2C"/>
                </a:solidFill>
                <a:latin typeface="Verdana"/>
                <a:cs typeface="Verdana"/>
              </a:rPr>
              <a:t>h</a:t>
            </a:r>
            <a:r>
              <a:rPr sz="3200" spc="20" dirty="0">
                <a:solidFill>
                  <a:srgbClr val="332C2C"/>
                </a:solidFill>
                <a:latin typeface="Verdana"/>
                <a:cs typeface="Verdana"/>
              </a:rPr>
              <a:t>e</a:t>
            </a:r>
            <a:r>
              <a:rPr sz="3200" spc="-65" dirty="0">
                <a:solidFill>
                  <a:srgbClr val="332C2C"/>
                </a:solidFill>
                <a:latin typeface="Verdana"/>
                <a:cs typeface="Verdana"/>
              </a:rPr>
              <a:t>r  </a:t>
            </a:r>
            <a:r>
              <a:rPr sz="3200" spc="-60" dirty="0">
                <a:solidFill>
                  <a:srgbClr val="332C2C"/>
                </a:solidFill>
                <a:latin typeface="Verdana"/>
                <a:cs typeface="Verdana"/>
              </a:rPr>
              <a:t>accuracy.</a:t>
            </a:r>
            <a:endParaRPr sz="3200" dirty="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892"/>
            <a:ext cx="18300700" cy="6337935"/>
            <a:chOff x="0" y="3961892"/>
            <a:chExt cx="18300700" cy="6337935"/>
          </a:xfrm>
        </p:grpSpPr>
        <p:pic>
          <p:nvPicPr>
            <p:cNvPr id="3" name="object 3"/>
            <p:cNvPicPr/>
            <p:nvPr/>
          </p:nvPicPr>
          <p:blipFill>
            <a:blip r:embed="rId2" cstate="print"/>
            <a:stretch>
              <a:fillRect/>
            </a:stretch>
          </p:blipFill>
          <p:spPr>
            <a:xfrm>
              <a:off x="0" y="3961892"/>
              <a:ext cx="18288000" cy="632587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2" name="object 12"/>
          <p:cNvSpPr txBox="1">
            <a:spLocks noGrp="1"/>
          </p:cNvSpPr>
          <p:nvPr>
            <p:ph type="title"/>
          </p:nvPr>
        </p:nvSpPr>
        <p:spPr>
          <a:xfrm>
            <a:off x="768350" y="1372403"/>
            <a:ext cx="16300450" cy="1819910"/>
          </a:xfrm>
          <a:prstGeom prst="rect">
            <a:avLst/>
          </a:prstGeom>
        </p:spPr>
        <p:txBody>
          <a:bodyPr vert="horz" wrap="square" lIns="0" tIns="62229" rIns="0" bIns="0" rtlCol="0">
            <a:spAutoFit/>
          </a:bodyPr>
          <a:lstStyle/>
          <a:p>
            <a:pPr marL="12700" marR="5080" algn="just">
              <a:lnSpc>
                <a:spcPts val="3450"/>
              </a:lnSpc>
              <a:spcBef>
                <a:spcPts val="489"/>
              </a:spcBef>
            </a:pPr>
            <a:r>
              <a:rPr sz="3150" spc="5" dirty="0">
                <a:latin typeface="Verdana"/>
                <a:cs typeface="Verdana"/>
              </a:rPr>
              <a:t>The</a:t>
            </a:r>
            <a:r>
              <a:rPr sz="3150" spc="-285" dirty="0">
                <a:latin typeface="Verdana"/>
                <a:cs typeface="Verdana"/>
              </a:rPr>
              <a:t> </a:t>
            </a:r>
            <a:r>
              <a:rPr sz="3150" spc="-30" dirty="0">
                <a:latin typeface="Verdana"/>
                <a:cs typeface="Verdana"/>
              </a:rPr>
              <a:t>journey</a:t>
            </a:r>
            <a:r>
              <a:rPr sz="3150" spc="-285" dirty="0">
                <a:latin typeface="Verdana"/>
                <a:cs typeface="Verdana"/>
              </a:rPr>
              <a:t> </a:t>
            </a:r>
            <a:r>
              <a:rPr sz="3150" spc="5" dirty="0">
                <a:latin typeface="Verdana"/>
                <a:cs typeface="Verdana"/>
              </a:rPr>
              <a:t>of</a:t>
            </a:r>
            <a:r>
              <a:rPr sz="3150" spc="-285" dirty="0">
                <a:latin typeface="Verdana"/>
                <a:cs typeface="Verdana"/>
              </a:rPr>
              <a:t> </a:t>
            </a:r>
            <a:r>
              <a:rPr sz="3150" spc="50" dirty="0">
                <a:solidFill>
                  <a:srgbClr val="000000"/>
                </a:solidFill>
                <a:latin typeface="Verdana"/>
                <a:cs typeface="Verdana"/>
              </a:rPr>
              <a:t>handwritten</a:t>
            </a:r>
            <a:r>
              <a:rPr sz="3150" spc="-285" dirty="0">
                <a:solidFill>
                  <a:srgbClr val="000000"/>
                </a:solidFill>
                <a:latin typeface="Verdana"/>
                <a:cs typeface="Verdana"/>
              </a:rPr>
              <a:t> </a:t>
            </a:r>
            <a:r>
              <a:rPr sz="3150" spc="70" dirty="0">
                <a:solidFill>
                  <a:srgbClr val="000000"/>
                </a:solidFill>
                <a:latin typeface="Verdana"/>
                <a:cs typeface="Verdana"/>
              </a:rPr>
              <a:t>digit</a:t>
            </a:r>
            <a:r>
              <a:rPr sz="3150" spc="-280" dirty="0">
                <a:solidFill>
                  <a:srgbClr val="000000"/>
                </a:solidFill>
                <a:latin typeface="Verdana"/>
                <a:cs typeface="Verdana"/>
              </a:rPr>
              <a:t> </a:t>
            </a:r>
            <a:r>
              <a:rPr sz="3150" spc="50" dirty="0">
                <a:solidFill>
                  <a:srgbClr val="000000"/>
                </a:solidFill>
                <a:latin typeface="Verdana"/>
                <a:cs typeface="Verdana"/>
              </a:rPr>
              <a:t>recognition</a:t>
            </a:r>
            <a:r>
              <a:rPr sz="3150" spc="-285" dirty="0">
                <a:solidFill>
                  <a:srgbClr val="000000"/>
                </a:solidFill>
                <a:latin typeface="Verdana"/>
                <a:cs typeface="Verdana"/>
              </a:rPr>
              <a:t> </a:t>
            </a:r>
            <a:r>
              <a:rPr sz="3150" spc="95" dirty="0">
                <a:latin typeface="Verdana"/>
                <a:cs typeface="Verdana"/>
              </a:rPr>
              <a:t>began</a:t>
            </a:r>
            <a:r>
              <a:rPr sz="3150" spc="-285" dirty="0">
                <a:latin typeface="Verdana"/>
                <a:cs typeface="Verdana"/>
              </a:rPr>
              <a:t> </a:t>
            </a:r>
            <a:r>
              <a:rPr sz="3150" spc="80" dirty="0">
                <a:latin typeface="Verdana"/>
                <a:cs typeface="Verdana"/>
              </a:rPr>
              <a:t>with</a:t>
            </a:r>
            <a:r>
              <a:rPr sz="3150" spc="-285" dirty="0">
                <a:latin typeface="Verdana"/>
                <a:cs typeface="Verdana"/>
              </a:rPr>
              <a:t> </a:t>
            </a:r>
            <a:r>
              <a:rPr sz="3150" spc="50" dirty="0">
                <a:latin typeface="Verdana"/>
                <a:cs typeface="Verdana"/>
              </a:rPr>
              <a:t>simple</a:t>
            </a:r>
            <a:r>
              <a:rPr sz="3150" spc="-285" dirty="0">
                <a:latin typeface="Verdana"/>
                <a:cs typeface="Verdana"/>
              </a:rPr>
              <a:t> </a:t>
            </a:r>
            <a:r>
              <a:rPr sz="3150" spc="-10" dirty="0">
                <a:latin typeface="Verdana"/>
                <a:cs typeface="Verdana"/>
              </a:rPr>
              <a:t>algorithms.</a:t>
            </a:r>
            <a:r>
              <a:rPr sz="3150" spc="-280" dirty="0">
                <a:latin typeface="Verdana"/>
                <a:cs typeface="Verdana"/>
              </a:rPr>
              <a:t> </a:t>
            </a:r>
            <a:r>
              <a:rPr sz="3150" spc="-50" dirty="0">
                <a:latin typeface="Verdana"/>
                <a:cs typeface="Verdana"/>
              </a:rPr>
              <a:t>Early </a:t>
            </a:r>
            <a:r>
              <a:rPr sz="3150" spc="-1095" dirty="0">
                <a:latin typeface="Verdana"/>
                <a:cs typeface="Verdana"/>
              </a:rPr>
              <a:t> </a:t>
            </a:r>
            <a:r>
              <a:rPr sz="3150" spc="-40" dirty="0">
                <a:latin typeface="Verdana"/>
                <a:cs typeface="Verdana"/>
              </a:rPr>
              <a:t>systems</a:t>
            </a:r>
            <a:r>
              <a:rPr sz="3150" spc="-275" dirty="0">
                <a:latin typeface="Verdana"/>
                <a:cs typeface="Verdana"/>
              </a:rPr>
              <a:t> </a:t>
            </a:r>
            <a:r>
              <a:rPr sz="3150" spc="55" dirty="0">
                <a:latin typeface="Verdana"/>
                <a:cs typeface="Verdana"/>
              </a:rPr>
              <a:t>struggled</a:t>
            </a:r>
            <a:r>
              <a:rPr sz="3150" spc="-275" dirty="0">
                <a:latin typeface="Verdana"/>
                <a:cs typeface="Verdana"/>
              </a:rPr>
              <a:t> </a:t>
            </a:r>
            <a:r>
              <a:rPr sz="3150" spc="80" dirty="0">
                <a:latin typeface="Verdana"/>
                <a:cs typeface="Verdana"/>
              </a:rPr>
              <a:t>with</a:t>
            </a:r>
            <a:r>
              <a:rPr sz="3150" spc="-270" dirty="0">
                <a:latin typeface="Verdana"/>
                <a:cs typeface="Verdana"/>
              </a:rPr>
              <a:t> </a:t>
            </a:r>
            <a:r>
              <a:rPr sz="3150" spc="-45" dirty="0">
                <a:solidFill>
                  <a:srgbClr val="000000"/>
                </a:solidFill>
                <a:latin typeface="Verdana"/>
                <a:cs typeface="Verdana"/>
              </a:rPr>
              <a:t>variability</a:t>
            </a:r>
            <a:r>
              <a:rPr sz="3150" spc="-275" dirty="0">
                <a:solidFill>
                  <a:srgbClr val="000000"/>
                </a:solidFill>
                <a:latin typeface="Verdana"/>
                <a:cs typeface="Verdana"/>
              </a:rPr>
              <a:t> </a:t>
            </a:r>
            <a:r>
              <a:rPr sz="3150" spc="55" dirty="0">
                <a:latin typeface="Verdana"/>
                <a:cs typeface="Verdana"/>
              </a:rPr>
              <a:t>in</a:t>
            </a:r>
            <a:r>
              <a:rPr sz="3150" spc="-270" dirty="0">
                <a:latin typeface="Verdana"/>
                <a:cs typeface="Verdana"/>
              </a:rPr>
              <a:t> </a:t>
            </a:r>
            <a:r>
              <a:rPr sz="3150" spc="20" dirty="0">
                <a:latin typeface="Verdana"/>
                <a:cs typeface="Verdana"/>
              </a:rPr>
              <a:t>handwriting.</a:t>
            </a:r>
            <a:r>
              <a:rPr sz="3150" spc="-275" dirty="0">
                <a:latin typeface="Verdana"/>
                <a:cs typeface="Verdana"/>
              </a:rPr>
              <a:t> </a:t>
            </a:r>
            <a:r>
              <a:rPr sz="3150" spc="65" dirty="0">
                <a:latin typeface="Verdana"/>
                <a:cs typeface="Verdana"/>
              </a:rPr>
              <a:t>Understanding</a:t>
            </a:r>
            <a:r>
              <a:rPr sz="3150" spc="-275" dirty="0">
                <a:latin typeface="Verdana"/>
                <a:cs typeface="Verdana"/>
              </a:rPr>
              <a:t> </a:t>
            </a:r>
            <a:r>
              <a:rPr sz="3150" spc="60" dirty="0">
                <a:latin typeface="Verdana"/>
                <a:cs typeface="Verdana"/>
              </a:rPr>
              <a:t>the</a:t>
            </a:r>
            <a:r>
              <a:rPr sz="3150" spc="-270" dirty="0">
                <a:latin typeface="Verdana"/>
                <a:cs typeface="Verdana"/>
              </a:rPr>
              <a:t> </a:t>
            </a:r>
            <a:r>
              <a:rPr sz="3150" spc="15" dirty="0">
                <a:solidFill>
                  <a:srgbClr val="000000"/>
                </a:solidFill>
                <a:latin typeface="Verdana"/>
                <a:cs typeface="Verdana"/>
              </a:rPr>
              <a:t>evolution</a:t>
            </a:r>
            <a:r>
              <a:rPr sz="3150" spc="-275" dirty="0">
                <a:solidFill>
                  <a:srgbClr val="000000"/>
                </a:solidFill>
                <a:latin typeface="Verdana"/>
                <a:cs typeface="Verdana"/>
              </a:rPr>
              <a:t> </a:t>
            </a:r>
            <a:r>
              <a:rPr sz="3150" spc="5" dirty="0">
                <a:latin typeface="Verdana"/>
                <a:cs typeface="Verdana"/>
              </a:rPr>
              <a:t>of </a:t>
            </a:r>
            <a:r>
              <a:rPr sz="3150" spc="-1095" dirty="0">
                <a:latin typeface="Verdana"/>
                <a:cs typeface="Verdana"/>
              </a:rPr>
              <a:t> </a:t>
            </a:r>
            <a:r>
              <a:rPr sz="3150" spc="20" dirty="0">
                <a:latin typeface="Verdana"/>
                <a:cs typeface="Verdana"/>
              </a:rPr>
              <a:t>these</a:t>
            </a:r>
            <a:r>
              <a:rPr sz="3150" spc="-275" dirty="0">
                <a:latin typeface="Verdana"/>
                <a:cs typeface="Verdana"/>
              </a:rPr>
              <a:t> </a:t>
            </a:r>
            <a:r>
              <a:rPr sz="3150" spc="50" dirty="0">
                <a:latin typeface="Verdana"/>
                <a:cs typeface="Verdana"/>
              </a:rPr>
              <a:t>techniques</a:t>
            </a:r>
            <a:r>
              <a:rPr sz="3150" spc="-275" dirty="0">
                <a:latin typeface="Verdana"/>
                <a:cs typeface="Verdana"/>
              </a:rPr>
              <a:t> </a:t>
            </a:r>
            <a:r>
              <a:rPr sz="3150" spc="35" dirty="0">
                <a:latin typeface="Verdana"/>
                <a:cs typeface="Verdana"/>
              </a:rPr>
              <a:t>helps</a:t>
            </a:r>
            <a:r>
              <a:rPr sz="3150" spc="-275" dirty="0">
                <a:latin typeface="Verdana"/>
                <a:cs typeface="Verdana"/>
              </a:rPr>
              <a:t> </a:t>
            </a:r>
            <a:r>
              <a:rPr sz="3150" spc="20" dirty="0">
                <a:latin typeface="Verdana"/>
                <a:cs typeface="Verdana"/>
              </a:rPr>
              <a:t>appreciate</a:t>
            </a:r>
            <a:r>
              <a:rPr sz="3150" spc="-270" dirty="0">
                <a:latin typeface="Verdana"/>
                <a:cs typeface="Verdana"/>
              </a:rPr>
              <a:t> </a:t>
            </a:r>
            <a:r>
              <a:rPr sz="3150" spc="60" dirty="0">
                <a:latin typeface="Verdana"/>
                <a:cs typeface="Verdana"/>
              </a:rPr>
              <a:t>the</a:t>
            </a:r>
            <a:r>
              <a:rPr sz="3150" spc="-275" dirty="0">
                <a:latin typeface="Verdana"/>
                <a:cs typeface="Verdana"/>
              </a:rPr>
              <a:t> </a:t>
            </a:r>
            <a:r>
              <a:rPr sz="3150" spc="15" dirty="0">
                <a:solidFill>
                  <a:srgbClr val="000000"/>
                </a:solidFill>
                <a:latin typeface="Verdana"/>
                <a:cs typeface="Verdana"/>
              </a:rPr>
              <a:t>complexity</a:t>
            </a:r>
            <a:r>
              <a:rPr sz="3150" spc="-275" dirty="0">
                <a:solidFill>
                  <a:srgbClr val="000000"/>
                </a:solidFill>
                <a:latin typeface="Verdana"/>
                <a:cs typeface="Verdana"/>
              </a:rPr>
              <a:t> </a:t>
            </a:r>
            <a:r>
              <a:rPr sz="3150" spc="85" dirty="0">
                <a:latin typeface="Verdana"/>
                <a:cs typeface="Verdana"/>
              </a:rPr>
              <a:t>and</a:t>
            </a:r>
            <a:r>
              <a:rPr sz="3150" spc="-270" dirty="0">
                <a:latin typeface="Verdana"/>
                <a:cs typeface="Verdana"/>
              </a:rPr>
              <a:t> </a:t>
            </a:r>
            <a:r>
              <a:rPr sz="3150" spc="-5" dirty="0">
                <a:solidFill>
                  <a:srgbClr val="000000"/>
                </a:solidFill>
                <a:latin typeface="Verdana"/>
                <a:cs typeface="Verdana"/>
              </a:rPr>
              <a:t>progress</a:t>
            </a:r>
            <a:r>
              <a:rPr sz="3150" spc="-275" dirty="0">
                <a:solidFill>
                  <a:srgbClr val="000000"/>
                </a:solidFill>
                <a:latin typeface="Verdana"/>
                <a:cs typeface="Verdana"/>
              </a:rPr>
              <a:t> </a:t>
            </a:r>
            <a:r>
              <a:rPr sz="3150" spc="105" dirty="0">
                <a:latin typeface="Verdana"/>
                <a:cs typeface="Verdana"/>
              </a:rPr>
              <a:t>made</a:t>
            </a:r>
            <a:r>
              <a:rPr sz="3150" spc="-275" dirty="0">
                <a:latin typeface="Verdana"/>
                <a:cs typeface="Verdana"/>
              </a:rPr>
              <a:t> </a:t>
            </a:r>
            <a:r>
              <a:rPr sz="3150" spc="55" dirty="0">
                <a:latin typeface="Verdana"/>
                <a:cs typeface="Verdana"/>
              </a:rPr>
              <a:t>in</a:t>
            </a:r>
            <a:r>
              <a:rPr sz="3150" spc="-275" dirty="0">
                <a:latin typeface="Verdana"/>
                <a:cs typeface="Verdana"/>
              </a:rPr>
              <a:t> </a:t>
            </a:r>
            <a:r>
              <a:rPr sz="3150" spc="5" dirty="0">
                <a:latin typeface="Verdana"/>
                <a:cs typeface="Verdana"/>
              </a:rPr>
              <a:t>this</a:t>
            </a:r>
            <a:r>
              <a:rPr sz="3150" spc="-270" dirty="0">
                <a:latin typeface="Verdana"/>
                <a:cs typeface="Verdana"/>
              </a:rPr>
              <a:t> </a:t>
            </a:r>
            <a:r>
              <a:rPr sz="3150" spc="-60" dirty="0">
                <a:latin typeface="Verdana"/>
                <a:cs typeface="Verdana"/>
              </a:rPr>
              <a:t>area </a:t>
            </a:r>
            <a:r>
              <a:rPr sz="3150" spc="-1095" dirty="0">
                <a:latin typeface="Verdana"/>
                <a:cs typeface="Verdana"/>
              </a:rPr>
              <a:t> </a:t>
            </a:r>
            <a:r>
              <a:rPr sz="3150" spc="-65" dirty="0">
                <a:latin typeface="Verdana"/>
                <a:cs typeface="Verdana"/>
              </a:rPr>
              <a:t>over</a:t>
            </a:r>
            <a:r>
              <a:rPr sz="3150" spc="-290" dirty="0">
                <a:latin typeface="Verdana"/>
                <a:cs typeface="Verdana"/>
              </a:rPr>
              <a:t> </a:t>
            </a:r>
            <a:r>
              <a:rPr sz="3150" spc="60" dirty="0">
                <a:latin typeface="Verdana"/>
                <a:cs typeface="Verdana"/>
              </a:rPr>
              <a:t>the</a:t>
            </a:r>
            <a:r>
              <a:rPr sz="3150" spc="-285" dirty="0">
                <a:latin typeface="Verdana"/>
                <a:cs typeface="Verdana"/>
              </a:rPr>
              <a:t> </a:t>
            </a:r>
            <a:r>
              <a:rPr sz="3150" spc="-15" dirty="0">
                <a:latin typeface="Verdana"/>
                <a:cs typeface="Verdana"/>
              </a:rPr>
              <a:t>decades.</a:t>
            </a:r>
            <a:endParaRPr sz="315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50" y="548208"/>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1561691" y="3209823"/>
            <a:ext cx="9188859" cy="3449470"/>
          </a:xfrm>
          <a:prstGeom prst="rect">
            <a:avLst/>
          </a:prstGeom>
        </p:spPr>
        <p:txBody>
          <a:bodyPr vert="horz" wrap="square" lIns="0" tIns="6985" rIns="0" bIns="0" rtlCol="0">
            <a:spAutoFit/>
          </a:bodyPr>
          <a:lstStyle/>
          <a:p>
            <a:pPr marL="12700" marR="5080">
              <a:lnSpc>
                <a:spcPct val="101499"/>
              </a:lnSpc>
              <a:spcBef>
                <a:spcPts val="55"/>
              </a:spcBef>
            </a:pPr>
            <a:r>
              <a:rPr sz="3200" spc="305" dirty="0">
                <a:solidFill>
                  <a:srgbClr val="332C2C"/>
                </a:solidFill>
                <a:latin typeface="Verdana"/>
                <a:cs typeface="Verdana"/>
              </a:rPr>
              <a:t>M</a:t>
            </a:r>
            <a:r>
              <a:rPr sz="3200" spc="50" dirty="0">
                <a:solidFill>
                  <a:srgbClr val="332C2C"/>
                </a:solidFill>
                <a:latin typeface="Verdana"/>
                <a:cs typeface="Verdana"/>
              </a:rPr>
              <a:t>o</a:t>
            </a:r>
            <a:r>
              <a:rPr sz="3200" spc="145" dirty="0">
                <a:solidFill>
                  <a:srgbClr val="332C2C"/>
                </a:solidFill>
                <a:latin typeface="Verdana"/>
                <a:cs typeface="Verdana"/>
              </a:rPr>
              <a:t>d</a:t>
            </a:r>
            <a:r>
              <a:rPr sz="3200" spc="20" dirty="0">
                <a:solidFill>
                  <a:srgbClr val="332C2C"/>
                </a:solidFill>
                <a:latin typeface="Verdana"/>
                <a:cs typeface="Verdana"/>
              </a:rPr>
              <a:t>e</a:t>
            </a:r>
            <a:r>
              <a:rPr sz="3200" spc="-95" dirty="0">
                <a:solidFill>
                  <a:srgbClr val="332C2C"/>
                </a:solidFill>
                <a:latin typeface="Verdana"/>
                <a:cs typeface="Verdana"/>
              </a:rPr>
              <a:t>r</a:t>
            </a:r>
            <a:r>
              <a:rPr sz="3200" spc="120" dirty="0">
                <a:solidFill>
                  <a:srgbClr val="332C2C"/>
                </a:solidFill>
                <a:latin typeface="Verdana"/>
                <a:cs typeface="Verdana"/>
              </a:rPr>
              <a:t>n</a:t>
            </a:r>
            <a:r>
              <a:rPr sz="3200" spc="-250" dirty="0">
                <a:solidFill>
                  <a:srgbClr val="332C2C"/>
                </a:solidFill>
                <a:latin typeface="Verdana"/>
                <a:cs typeface="Verdana"/>
              </a:rPr>
              <a:t> </a:t>
            </a:r>
            <a:r>
              <a:rPr sz="3200" spc="-35" dirty="0">
                <a:solidFill>
                  <a:srgbClr val="332C2C"/>
                </a:solidFill>
                <a:latin typeface="Verdana"/>
                <a:cs typeface="Verdana"/>
              </a:rPr>
              <a:t>a</a:t>
            </a:r>
            <a:r>
              <a:rPr sz="3200" spc="145" dirty="0">
                <a:solidFill>
                  <a:srgbClr val="332C2C"/>
                </a:solidFill>
                <a:latin typeface="Verdana"/>
                <a:cs typeface="Verdana"/>
              </a:rPr>
              <a:t>pp</a:t>
            </a:r>
            <a:r>
              <a:rPr sz="3200" spc="-110" dirty="0">
                <a:solidFill>
                  <a:srgbClr val="332C2C"/>
                </a:solidFill>
                <a:latin typeface="Verdana"/>
                <a:cs typeface="Verdana"/>
              </a:rPr>
              <a:t>r</a:t>
            </a:r>
            <a:r>
              <a:rPr sz="3200" spc="45" dirty="0">
                <a:solidFill>
                  <a:srgbClr val="332C2C"/>
                </a:solidFill>
                <a:latin typeface="Verdana"/>
                <a:cs typeface="Verdana"/>
              </a:rPr>
              <a:t>o</a:t>
            </a:r>
            <a:r>
              <a:rPr sz="3200" spc="-35" dirty="0">
                <a:solidFill>
                  <a:srgbClr val="332C2C"/>
                </a:solidFill>
                <a:latin typeface="Verdana"/>
                <a:cs typeface="Verdana"/>
              </a:rPr>
              <a:t>a</a:t>
            </a:r>
            <a:r>
              <a:rPr sz="3200" spc="90" dirty="0">
                <a:solidFill>
                  <a:srgbClr val="332C2C"/>
                </a:solidFill>
                <a:latin typeface="Verdana"/>
                <a:cs typeface="Verdana"/>
              </a:rPr>
              <a:t>c</a:t>
            </a:r>
            <a:r>
              <a:rPr sz="3200" spc="114" dirty="0">
                <a:solidFill>
                  <a:srgbClr val="332C2C"/>
                </a:solidFill>
                <a:latin typeface="Verdana"/>
                <a:cs typeface="Verdana"/>
              </a:rPr>
              <a:t>h</a:t>
            </a:r>
            <a:r>
              <a:rPr sz="3200" spc="20" dirty="0">
                <a:solidFill>
                  <a:srgbClr val="332C2C"/>
                </a:solidFill>
                <a:latin typeface="Verdana"/>
                <a:cs typeface="Verdana"/>
              </a:rPr>
              <a:t>e</a:t>
            </a:r>
            <a:r>
              <a:rPr sz="3200" spc="-90" dirty="0">
                <a:solidFill>
                  <a:srgbClr val="332C2C"/>
                </a:solidFill>
                <a:latin typeface="Verdana"/>
                <a:cs typeface="Verdana"/>
              </a:rPr>
              <a:t>s</a:t>
            </a:r>
            <a:r>
              <a:rPr sz="3200" spc="-250" dirty="0">
                <a:solidFill>
                  <a:srgbClr val="332C2C"/>
                </a:solidFill>
                <a:latin typeface="Verdana"/>
                <a:cs typeface="Verdana"/>
              </a:rPr>
              <a:t> </a:t>
            </a:r>
            <a:r>
              <a:rPr sz="3200" spc="105" dirty="0">
                <a:solidFill>
                  <a:srgbClr val="332C2C"/>
                </a:solidFill>
                <a:latin typeface="Verdana"/>
                <a:cs typeface="Verdana"/>
              </a:rPr>
              <a:t>u</a:t>
            </a:r>
            <a:r>
              <a:rPr sz="3200" spc="30" dirty="0">
                <a:solidFill>
                  <a:srgbClr val="332C2C"/>
                </a:solidFill>
                <a:latin typeface="Verdana"/>
                <a:cs typeface="Verdana"/>
              </a:rPr>
              <a:t>t</a:t>
            </a:r>
            <a:r>
              <a:rPr sz="3200" spc="-20" dirty="0">
                <a:solidFill>
                  <a:srgbClr val="332C2C"/>
                </a:solidFill>
                <a:latin typeface="Verdana"/>
                <a:cs typeface="Verdana"/>
              </a:rPr>
              <a:t>ili</a:t>
            </a:r>
            <a:r>
              <a:rPr sz="3200" spc="-65" dirty="0">
                <a:solidFill>
                  <a:srgbClr val="332C2C"/>
                </a:solidFill>
                <a:latin typeface="Verdana"/>
                <a:cs typeface="Verdana"/>
              </a:rPr>
              <a:t>z</a:t>
            </a:r>
            <a:r>
              <a:rPr sz="3200" spc="25" dirty="0">
                <a:solidFill>
                  <a:srgbClr val="332C2C"/>
                </a:solidFill>
                <a:latin typeface="Verdana"/>
                <a:cs typeface="Verdana"/>
              </a:rPr>
              <a:t>e</a:t>
            </a:r>
            <a:r>
              <a:rPr sz="3200" spc="-250" dirty="0">
                <a:solidFill>
                  <a:srgbClr val="332C2C"/>
                </a:solidFill>
                <a:latin typeface="Verdana"/>
                <a:cs typeface="Verdana"/>
              </a:rPr>
              <a:t> </a:t>
            </a:r>
            <a:r>
              <a:rPr sz="3200" spc="240" dirty="0">
                <a:latin typeface="Verdana"/>
                <a:cs typeface="Verdana"/>
              </a:rPr>
              <a:t>m</a:t>
            </a:r>
            <a:r>
              <a:rPr sz="3200" spc="-35" dirty="0">
                <a:latin typeface="Verdana"/>
                <a:cs typeface="Verdana"/>
              </a:rPr>
              <a:t>a</a:t>
            </a:r>
            <a:r>
              <a:rPr sz="3200" spc="90" dirty="0">
                <a:latin typeface="Verdana"/>
                <a:cs typeface="Verdana"/>
              </a:rPr>
              <a:t>c</a:t>
            </a:r>
            <a:r>
              <a:rPr sz="3200" spc="114" dirty="0">
                <a:latin typeface="Verdana"/>
                <a:cs typeface="Verdana"/>
              </a:rPr>
              <a:t>h</a:t>
            </a:r>
            <a:r>
              <a:rPr sz="3200" spc="-20" dirty="0">
                <a:latin typeface="Verdana"/>
                <a:cs typeface="Verdana"/>
              </a:rPr>
              <a:t>i</a:t>
            </a:r>
            <a:r>
              <a:rPr sz="3200" spc="114" dirty="0">
                <a:latin typeface="Verdana"/>
                <a:cs typeface="Verdana"/>
              </a:rPr>
              <a:t>n</a:t>
            </a:r>
            <a:r>
              <a:rPr sz="3200" spc="15" dirty="0">
                <a:latin typeface="Verdana"/>
                <a:cs typeface="Verdana"/>
              </a:rPr>
              <a:t>e  </a:t>
            </a:r>
            <a:r>
              <a:rPr sz="3200" spc="-20" dirty="0">
                <a:latin typeface="Verdana"/>
                <a:cs typeface="Verdana"/>
              </a:rPr>
              <a:t>le</a:t>
            </a:r>
            <a:r>
              <a:rPr sz="3200" spc="-35" dirty="0">
                <a:latin typeface="Verdana"/>
                <a:cs typeface="Verdana"/>
              </a:rPr>
              <a:t>a</a:t>
            </a:r>
            <a:r>
              <a:rPr sz="3200" spc="-95" dirty="0">
                <a:latin typeface="Verdana"/>
                <a:cs typeface="Verdana"/>
              </a:rPr>
              <a:t>r</a:t>
            </a:r>
            <a:r>
              <a:rPr sz="3200" spc="114" dirty="0">
                <a:latin typeface="Verdana"/>
                <a:cs typeface="Verdana"/>
              </a:rPr>
              <a:t>n</a:t>
            </a:r>
            <a:r>
              <a:rPr sz="3200" spc="-20" dirty="0">
                <a:latin typeface="Verdana"/>
                <a:cs typeface="Verdana"/>
              </a:rPr>
              <a:t>i</a:t>
            </a:r>
            <a:r>
              <a:rPr sz="3200" spc="114" dirty="0">
                <a:latin typeface="Verdana"/>
                <a:cs typeface="Verdana"/>
              </a:rPr>
              <a:t>n</a:t>
            </a:r>
            <a:r>
              <a:rPr sz="3200" spc="170" dirty="0">
                <a:latin typeface="Verdana"/>
                <a:cs typeface="Verdana"/>
              </a:rPr>
              <a:t>g</a:t>
            </a:r>
            <a:r>
              <a:rPr sz="3200" spc="-245" dirty="0">
                <a:latin typeface="Verdana"/>
                <a:cs typeface="Verdana"/>
              </a:rPr>
              <a:t> </a:t>
            </a:r>
            <a:r>
              <a:rPr sz="3200" spc="-20" dirty="0">
                <a:solidFill>
                  <a:srgbClr val="332C2C"/>
                </a:solidFill>
                <a:latin typeface="Verdana"/>
                <a:cs typeface="Verdana"/>
              </a:rPr>
              <a:t>t</a:t>
            </a:r>
            <a:r>
              <a:rPr sz="3200" spc="55" dirty="0">
                <a:solidFill>
                  <a:srgbClr val="332C2C"/>
                </a:solidFill>
                <a:latin typeface="Verdana"/>
                <a:cs typeface="Verdana"/>
              </a:rPr>
              <a:t>o</a:t>
            </a:r>
            <a:r>
              <a:rPr sz="3200" spc="-250" dirty="0">
                <a:solidFill>
                  <a:srgbClr val="332C2C"/>
                </a:solidFill>
                <a:latin typeface="Verdana"/>
                <a:cs typeface="Verdana"/>
              </a:rPr>
              <a:t> </a:t>
            </a:r>
            <a:r>
              <a:rPr sz="3200" spc="20" dirty="0">
                <a:solidFill>
                  <a:srgbClr val="332C2C"/>
                </a:solidFill>
                <a:latin typeface="Verdana"/>
                <a:cs typeface="Verdana"/>
              </a:rPr>
              <a:t>e</a:t>
            </a:r>
            <a:r>
              <a:rPr sz="3200" spc="114" dirty="0">
                <a:solidFill>
                  <a:srgbClr val="332C2C"/>
                </a:solidFill>
                <a:latin typeface="Verdana"/>
                <a:cs typeface="Verdana"/>
              </a:rPr>
              <a:t>nh</a:t>
            </a:r>
            <a:r>
              <a:rPr sz="3200" spc="-35" dirty="0">
                <a:solidFill>
                  <a:srgbClr val="332C2C"/>
                </a:solidFill>
                <a:latin typeface="Verdana"/>
                <a:cs typeface="Verdana"/>
              </a:rPr>
              <a:t>a</a:t>
            </a:r>
            <a:r>
              <a:rPr sz="3200" spc="114" dirty="0">
                <a:solidFill>
                  <a:srgbClr val="332C2C"/>
                </a:solidFill>
                <a:latin typeface="Verdana"/>
                <a:cs typeface="Verdana"/>
              </a:rPr>
              <a:t>n</a:t>
            </a:r>
            <a:r>
              <a:rPr sz="3200" spc="90" dirty="0">
                <a:solidFill>
                  <a:srgbClr val="332C2C"/>
                </a:solidFill>
                <a:latin typeface="Verdana"/>
                <a:cs typeface="Verdana"/>
              </a:rPr>
              <a:t>c</a:t>
            </a:r>
            <a:r>
              <a:rPr sz="3200" spc="25" dirty="0">
                <a:solidFill>
                  <a:srgbClr val="332C2C"/>
                </a:solidFill>
                <a:latin typeface="Verdana"/>
                <a:cs typeface="Verdana"/>
              </a:rPr>
              <a:t>e</a:t>
            </a:r>
            <a:r>
              <a:rPr sz="3200" spc="-250" dirty="0">
                <a:solidFill>
                  <a:srgbClr val="332C2C"/>
                </a:solidFill>
                <a:latin typeface="Verdana"/>
                <a:cs typeface="Verdana"/>
              </a:rPr>
              <a:t> </a:t>
            </a:r>
            <a:r>
              <a:rPr sz="3200" spc="145" dirty="0">
                <a:solidFill>
                  <a:srgbClr val="332C2C"/>
                </a:solidFill>
                <a:latin typeface="Verdana"/>
                <a:cs typeface="Verdana"/>
              </a:rPr>
              <a:t>d</a:t>
            </a:r>
            <a:r>
              <a:rPr sz="3200" spc="-20" dirty="0">
                <a:solidFill>
                  <a:srgbClr val="332C2C"/>
                </a:solidFill>
                <a:latin typeface="Verdana"/>
                <a:cs typeface="Verdana"/>
              </a:rPr>
              <a:t>i</a:t>
            </a:r>
            <a:r>
              <a:rPr sz="3200" spc="165" dirty="0">
                <a:solidFill>
                  <a:srgbClr val="332C2C"/>
                </a:solidFill>
                <a:latin typeface="Verdana"/>
                <a:cs typeface="Verdana"/>
              </a:rPr>
              <a:t>g</a:t>
            </a:r>
            <a:r>
              <a:rPr sz="3200" spc="-20" dirty="0">
                <a:solidFill>
                  <a:srgbClr val="332C2C"/>
                </a:solidFill>
                <a:latin typeface="Verdana"/>
                <a:cs typeface="Verdana"/>
              </a:rPr>
              <a:t>i</a:t>
            </a:r>
            <a:r>
              <a:rPr sz="3200" spc="35" dirty="0">
                <a:solidFill>
                  <a:srgbClr val="332C2C"/>
                </a:solidFill>
                <a:latin typeface="Verdana"/>
                <a:cs typeface="Verdana"/>
              </a:rPr>
              <a:t>t</a:t>
            </a:r>
            <a:r>
              <a:rPr sz="3200" spc="-250" dirty="0">
                <a:solidFill>
                  <a:srgbClr val="332C2C"/>
                </a:solidFill>
                <a:latin typeface="Verdana"/>
                <a:cs typeface="Verdana"/>
              </a:rPr>
              <a:t> </a:t>
            </a:r>
            <a:r>
              <a:rPr sz="3200" spc="-110" dirty="0">
                <a:solidFill>
                  <a:srgbClr val="332C2C"/>
                </a:solidFill>
                <a:latin typeface="Verdana"/>
                <a:cs typeface="Verdana"/>
              </a:rPr>
              <a:t>r</a:t>
            </a:r>
            <a:r>
              <a:rPr sz="3200" spc="20" dirty="0">
                <a:solidFill>
                  <a:srgbClr val="332C2C"/>
                </a:solidFill>
                <a:latin typeface="Verdana"/>
                <a:cs typeface="Verdana"/>
              </a:rPr>
              <a:t>e</a:t>
            </a:r>
            <a:r>
              <a:rPr sz="3200" spc="85" dirty="0">
                <a:solidFill>
                  <a:srgbClr val="332C2C"/>
                </a:solidFill>
                <a:latin typeface="Verdana"/>
                <a:cs typeface="Verdana"/>
              </a:rPr>
              <a:t>c</a:t>
            </a:r>
            <a:r>
              <a:rPr sz="3200" spc="50" dirty="0">
                <a:solidFill>
                  <a:srgbClr val="332C2C"/>
                </a:solidFill>
                <a:latin typeface="Verdana"/>
                <a:cs typeface="Verdana"/>
              </a:rPr>
              <a:t>o</a:t>
            </a:r>
            <a:r>
              <a:rPr sz="3200" spc="165" dirty="0">
                <a:solidFill>
                  <a:srgbClr val="332C2C"/>
                </a:solidFill>
                <a:latin typeface="Verdana"/>
                <a:cs typeface="Verdana"/>
              </a:rPr>
              <a:t>g</a:t>
            </a:r>
            <a:r>
              <a:rPr sz="3200" spc="114" dirty="0">
                <a:solidFill>
                  <a:srgbClr val="332C2C"/>
                </a:solidFill>
                <a:latin typeface="Verdana"/>
                <a:cs typeface="Verdana"/>
              </a:rPr>
              <a:t>n</a:t>
            </a:r>
            <a:r>
              <a:rPr sz="3200" spc="-20" dirty="0">
                <a:solidFill>
                  <a:srgbClr val="332C2C"/>
                </a:solidFill>
                <a:latin typeface="Verdana"/>
                <a:cs typeface="Verdana"/>
              </a:rPr>
              <a:t>i</a:t>
            </a:r>
            <a:r>
              <a:rPr sz="3200" spc="30" dirty="0">
                <a:solidFill>
                  <a:srgbClr val="332C2C"/>
                </a:solidFill>
                <a:latin typeface="Verdana"/>
                <a:cs typeface="Verdana"/>
              </a:rPr>
              <a:t>t</a:t>
            </a:r>
            <a:r>
              <a:rPr sz="3200" spc="-20" dirty="0">
                <a:solidFill>
                  <a:srgbClr val="332C2C"/>
                </a:solidFill>
                <a:latin typeface="Verdana"/>
                <a:cs typeface="Verdana"/>
              </a:rPr>
              <a:t>i</a:t>
            </a:r>
            <a:r>
              <a:rPr sz="3200" spc="50" dirty="0">
                <a:solidFill>
                  <a:srgbClr val="332C2C"/>
                </a:solidFill>
                <a:latin typeface="Verdana"/>
                <a:cs typeface="Verdana"/>
              </a:rPr>
              <a:t>o</a:t>
            </a:r>
            <a:r>
              <a:rPr sz="3200" spc="114" dirty="0">
                <a:solidFill>
                  <a:srgbClr val="332C2C"/>
                </a:solidFill>
                <a:latin typeface="Verdana"/>
                <a:cs typeface="Verdana"/>
              </a:rPr>
              <a:t>n</a:t>
            </a:r>
            <a:r>
              <a:rPr sz="3200" spc="-409" dirty="0">
                <a:solidFill>
                  <a:srgbClr val="332C2C"/>
                </a:solidFill>
                <a:latin typeface="Verdana"/>
                <a:cs typeface="Verdana"/>
              </a:rPr>
              <a:t>.  </a:t>
            </a:r>
            <a:r>
              <a:rPr sz="3200" spc="-270" dirty="0">
                <a:solidFill>
                  <a:srgbClr val="332C2C"/>
                </a:solidFill>
                <a:latin typeface="Verdana"/>
                <a:cs typeface="Verdana"/>
              </a:rPr>
              <a:t>T</a:t>
            </a:r>
            <a:r>
              <a:rPr sz="3200" spc="20" dirty="0">
                <a:solidFill>
                  <a:srgbClr val="332C2C"/>
                </a:solidFill>
                <a:latin typeface="Verdana"/>
                <a:cs typeface="Verdana"/>
              </a:rPr>
              <a:t>e</a:t>
            </a:r>
            <a:r>
              <a:rPr sz="3200" spc="90" dirty="0">
                <a:solidFill>
                  <a:srgbClr val="332C2C"/>
                </a:solidFill>
                <a:latin typeface="Verdana"/>
                <a:cs typeface="Verdana"/>
              </a:rPr>
              <a:t>c</a:t>
            </a:r>
            <a:r>
              <a:rPr sz="3200" spc="114" dirty="0">
                <a:solidFill>
                  <a:srgbClr val="332C2C"/>
                </a:solidFill>
                <a:latin typeface="Verdana"/>
                <a:cs typeface="Verdana"/>
              </a:rPr>
              <a:t>hn</a:t>
            </a:r>
            <a:r>
              <a:rPr sz="3200" spc="-20" dirty="0">
                <a:solidFill>
                  <a:srgbClr val="332C2C"/>
                </a:solidFill>
                <a:latin typeface="Verdana"/>
                <a:cs typeface="Verdana"/>
              </a:rPr>
              <a:t>i</a:t>
            </a:r>
            <a:r>
              <a:rPr sz="3200" spc="145" dirty="0">
                <a:solidFill>
                  <a:srgbClr val="332C2C"/>
                </a:solidFill>
                <a:latin typeface="Verdana"/>
                <a:cs typeface="Verdana"/>
              </a:rPr>
              <a:t>q</a:t>
            </a:r>
            <a:r>
              <a:rPr sz="3200" spc="105" dirty="0">
                <a:solidFill>
                  <a:srgbClr val="332C2C"/>
                </a:solidFill>
                <a:latin typeface="Verdana"/>
                <a:cs typeface="Verdana"/>
              </a:rPr>
              <a:t>u</a:t>
            </a:r>
            <a:r>
              <a:rPr sz="3200" spc="20" dirty="0">
                <a:solidFill>
                  <a:srgbClr val="332C2C"/>
                </a:solidFill>
                <a:latin typeface="Verdana"/>
                <a:cs typeface="Verdana"/>
              </a:rPr>
              <a:t>e</a:t>
            </a:r>
            <a:r>
              <a:rPr sz="3200" spc="-90" dirty="0">
                <a:solidFill>
                  <a:srgbClr val="332C2C"/>
                </a:solidFill>
                <a:latin typeface="Verdana"/>
                <a:cs typeface="Verdana"/>
              </a:rPr>
              <a:t>s</a:t>
            </a:r>
            <a:r>
              <a:rPr sz="3200" spc="-250" dirty="0">
                <a:solidFill>
                  <a:srgbClr val="332C2C"/>
                </a:solidFill>
                <a:latin typeface="Verdana"/>
                <a:cs typeface="Verdana"/>
              </a:rPr>
              <a:t> </a:t>
            </a:r>
            <a:r>
              <a:rPr sz="3200" spc="-20" dirty="0">
                <a:solidFill>
                  <a:srgbClr val="332C2C"/>
                </a:solidFill>
                <a:latin typeface="Verdana"/>
                <a:cs typeface="Verdana"/>
              </a:rPr>
              <a:t>li</a:t>
            </a:r>
            <a:r>
              <a:rPr sz="3200" spc="-35" dirty="0">
                <a:solidFill>
                  <a:srgbClr val="332C2C"/>
                </a:solidFill>
                <a:latin typeface="Verdana"/>
                <a:cs typeface="Verdana"/>
              </a:rPr>
              <a:t>k</a:t>
            </a:r>
            <a:r>
              <a:rPr sz="3200" spc="25" dirty="0">
                <a:solidFill>
                  <a:srgbClr val="332C2C"/>
                </a:solidFill>
                <a:latin typeface="Verdana"/>
                <a:cs typeface="Verdana"/>
              </a:rPr>
              <a:t>e</a:t>
            </a:r>
            <a:r>
              <a:rPr sz="3200" spc="-245" dirty="0">
                <a:solidFill>
                  <a:srgbClr val="332C2C"/>
                </a:solidFill>
                <a:latin typeface="Verdana"/>
                <a:cs typeface="Verdana"/>
              </a:rPr>
              <a:t> </a:t>
            </a:r>
            <a:r>
              <a:rPr sz="3200" spc="-95" dirty="0">
                <a:latin typeface="Verdana"/>
                <a:cs typeface="Verdana"/>
              </a:rPr>
              <a:t>s</a:t>
            </a:r>
            <a:r>
              <a:rPr sz="3200" spc="105" dirty="0">
                <a:latin typeface="Verdana"/>
                <a:cs typeface="Verdana"/>
              </a:rPr>
              <a:t>u</a:t>
            </a:r>
            <a:r>
              <a:rPr sz="3200" spc="145" dirty="0">
                <a:latin typeface="Verdana"/>
                <a:cs typeface="Verdana"/>
              </a:rPr>
              <a:t>pp</a:t>
            </a:r>
            <a:r>
              <a:rPr sz="3200" spc="50" dirty="0">
                <a:latin typeface="Verdana"/>
                <a:cs typeface="Verdana"/>
              </a:rPr>
              <a:t>o</a:t>
            </a:r>
            <a:r>
              <a:rPr sz="3200" spc="-30" dirty="0">
                <a:latin typeface="Verdana"/>
                <a:cs typeface="Verdana"/>
              </a:rPr>
              <a:t>r</a:t>
            </a:r>
            <a:r>
              <a:rPr sz="3200" spc="35" dirty="0">
                <a:latin typeface="Verdana"/>
                <a:cs typeface="Verdana"/>
              </a:rPr>
              <a:t>t</a:t>
            </a:r>
            <a:r>
              <a:rPr sz="3200" spc="-250" dirty="0">
                <a:latin typeface="Verdana"/>
                <a:cs typeface="Verdana"/>
              </a:rPr>
              <a:t> </a:t>
            </a:r>
            <a:r>
              <a:rPr sz="3200" spc="-180" dirty="0">
                <a:latin typeface="Verdana"/>
                <a:cs typeface="Verdana"/>
              </a:rPr>
              <a:t>v</a:t>
            </a:r>
            <a:r>
              <a:rPr sz="3200" spc="20" dirty="0">
                <a:latin typeface="Verdana"/>
                <a:cs typeface="Verdana"/>
              </a:rPr>
              <a:t>e</a:t>
            </a:r>
            <a:r>
              <a:rPr sz="3200" spc="130" dirty="0">
                <a:latin typeface="Verdana"/>
                <a:cs typeface="Verdana"/>
              </a:rPr>
              <a:t>c</a:t>
            </a:r>
            <a:r>
              <a:rPr sz="3200" spc="-20" dirty="0">
                <a:latin typeface="Verdana"/>
                <a:cs typeface="Verdana"/>
              </a:rPr>
              <a:t>t</a:t>
            </a:r>
            <a:r>
              <a:rPr sz="3200" spc="50" dirty="0">
                <a:latin typeface="Verdana"/>
                <a:cs typeface="Verdana"/>
              </a:rPr>
              <a:t>o</a:t>
            </a:r>
            <a:r>
              <a:rPr sz="3200" spc="-70" dirty="0">
                <a:latin typeface="Verdana"/>
                <a:cs typeface="Verdana"/>
              </a:rPr>
              <a:t>r</a:t>
            </a:r>
            <a:r>
              <a:rPr sz="3200" spc="-250" dirty="0">
                <a:latin typeface="Verdana"/>
                <a:cs typeface="Verdana"/>
              </a:rPr>
              <a:t> </a:t>
            </a:r>
            <a:r>
              <a:rPr sz="3200" spc="240" dirty="0">
                <a:latin typeface="Verdana"/>
                <a:cs typeface="Verdana"/>
              </a:rPr>
              <a:t>m</a:t>
            </a:r>
            <a:r>
              <a:rPr sz="3200" spc="-35" dirty="0">
                <a:latin typeface="Verdana"/>
                <a:cs typeface="Verdana"/>
              </a:rPr>
              <a:t>a</a:t>
            </a:r>
            <a:r>
              <a:rPr sz="3200" spc="90" dirty="0">
                <a:latin typeface="Verdana"/>
                <a:cs typeface="Verdana"/>
              </a:rPr>
              <a:t>c</a:t>
            </a:r>
            <a:r>
              <a:rPr sz="3200" spc="114" dirty="0">
                <a:latin typeface="Verdana"/>
                <a:cs typeface="Verdana"/>
              </a:rPr>
              <a:t>h</a:t>
            </a:r>
            <a:r>
              <a:rPr sz="3200" spc="-20" dirty="0">
                <a:latin typeface="Verdana"/>
                <a:cs typeface="Verdana"/>
              </a:rPr>
              <a:t>i</a:t>
            </a:r>
            <a:r>
              <a:rPr sz="3200" spc="114" dirty="0">
                <a:latin typeface="Verdana"/>
                <a:cs typeface="Verdana"/>
              </a:rPr>
              <a:t>n</a:t>
            </a:r>
            <a:r>
              <a:rPr sz="3200" spc="20" dirty="0">
                <a:latin typeface="Verdana"/>
                <a:cs typeface="Verdana"/>
              </a:rPr>
              <a:t>e</a:t>
            </a:r>
            <a:r>
              <a:rPr sz="3200" spc="-70" dirty="0">
                <a:latin typeface="Verdana"/>
                <a:cs typeface="Verdana"/>
              </a:rPr>
              <a:t>s  </a:t>
            </a:r>
            <a:r>
              <a:rPr sz="3200" spc="80" dirty="0">
                <a:solidFill>
                  <a:srgbClr val="332C2C"/>
                </a:solidFill>
                <a:latin typeface="Verdana"/>
                <a:cs typeface="Verdana"/>
              </a:rPr>
              <a:t>and</a:t>
            </a:r>
            <a:r>
              <a:rPr sz="3200" spc="-245" dirty="0">
                <a:solidFill>
                  <a:srgbClr val="332C2C"/>
                </a:solidFill>
                <a:latin typeface="Verdana"/>
                <a:cs typeface="Verdana"/>
              </a:rPr>
              <a:t> </a:t>
            </a:r>
            <a:r>
              <a:rPr sz="3200" spc="85" dirty="0">
                <a:latin typeface="Verdana"/>
                <a:cs typeface="Verdana"/>
              </a:rPr>
              <a:t>deep</a:t>
            </a:r>
            <a:r>
              <a:rPr sz="3200" spc="-245" dirty="0">
                <a:latin typeface="Verdana"/>
                <a:cs typeface="Verdana"/>
              </a:rPr>
              <a:t> </a:t>
            </a:r>
            <a:r>
              <a:rPr sz="3200" spc="25" dirty="0">
                <a:latin typeface="Verdana"/>
                <a:cs typeface="Verdana"/>
              </a:rPr>
              <a:t>learning</a:t>
            </a:r>
            <a:r>
              <a:rPr sz="3200" spc="-245" dirty="0">
                <a:latin typeface="Verdana"/>
                <a:cs typeface="Verdana"/>
              </a:rPr>
              <a:t> </a:t>
            </a:r>
            <a:r>
              <a:rPr sz="3200" spc="-25" dirty="0">
                <a:solidFill>
                  <a:srgbClr val="332C2C"/>
                </a:solidFill>
                <a:latin typeface="Verdana"/>
                <a:cs typeface="Verdana"/>
              </a:rPr>
              <a:t>have</a:t>
            </a:r>
            <a:r>
              <a:rPr sz="3200" spc="-245" dirty="0">
                <a:solidFill>
                  <a:srgbClr val="332C2C"/>
                </a:solidFill>
                <a:latin typeface="Verdana"/>
                <a:cs typeface="Verdana"/>
              </a:rPr>
              <a:t> </a:t>
            </a:r>
            <a:r>
              <a:rPr sz="3200" spc="5" dirty="0">
                <a:solidFill>
                  <a:srgbClr val="332C2C"/>
                </a:solidFill>
                <a:latin typeface="Verdana"/>
                <a:cs typeface="Verdana"/>
              </a:rPr>
              <a:t>revolutionized</a:t>
            </a:r>
            <a:r>
              <a:rPr sz="3200" spc="-250" dirty="0">
                <a:solidFill>
                  <a:srgbClr val="332C2C"/>
                </a:solidFill>
                <a:latin typeface="Verdana"/>
                <a:cs typeface="Verdana"/>
              </a:rPr>
              <a:t> </a:t>
            </a:r>
            <a:r>
              <a:rPr sz="3200" spc="55" dirty="0">
                <a:solidFill>
                  <a:srgbClr val="332C2C"/>
                </a:solidFill>
                <a:latin typeface="Verdana"/>
                <a:cs typeface="Verdana"/>
              </a:rPr>
              <a:t>the </a:t>
            </a:r>
            <a:r>
              <a:rPr sz="3200" spc="-950" dirty="0">
                <a:solidFill>
                  <a:srgbClr val="332C2C"/>
                </a:solidFill>
                <a:latin typeface="Verdana"/>
                <a:cs typeface="Verdana"/>
              </a:rPr>
              <a:t> </a:t>
            </a:r>
            <a:r>
              <a:rPr sz="3200" spc="-50" dirty="0">
                <a:solidFill>
                  <a:srgbClr val="332C2C"/>
                </a:solidFill>
                <a:latin typeface="Verdana"/>
                <a:cs typeface="Verdana"/>
              </a:rPr>
              <a:t>ﬁ</a:t>
            </a:r>
            <a:r>
              <a:rPr sz="3200" spc="20" dirty="0">
                <a:solidFill>
                  <a:srgbClr val="332C2C"/>
                </a:solidFill>
                <a:latin typeface="Verdana"/>
                <a:cs typeface="Verdana"/>
              </a:rPr>
              <a:t>e</a:t>
            </a:r>
            <a:r>
              <a:rPr sz="3200" spc="-20" dirty="0">
                <a:solidFill>
                  <a:srgbClr val="332C2C"/>
                </a:solidFill>
                <a:latin typeface="Verdana"/>
                <a:cs typeface="Verdana"/>
              </a:rPr>
              <a:t>l</a:t>
            </a:r>
            <a:r>
              <a:rPr sz="3200" spc="145" dirty="0">
                <a:solidFill>
                  <a:srgbClr val="332C2C"/>
                </a:solidFill>
                <a:latin typeface="Verdana"/>
                <a:cs typeface="Verdana"/>
              </a:rPr>
              <a:t>d</a:t>
            </a:r>
            <a:r>
              <a:rPr sz="3200" spc="-420" dirty="0">
                <a:solidFill>
                  <a:srgbClr val="332C2C"/>
                </a:solidFill>
                <a:latin typeface="Verdana"/>
                <a:cs typeface="Verdana"/>
              </a:rPr>
              <a:t>,</a:t>
            </a:r>
            <a:r>
              <a:rPr sz="3200" spc="-250" dirty="0">
                <a:solidFill>
                  <a:srgbClr val="332C2C"/>
                </a:solidFill>
                <a:latin typeface="Verdana"/>
                <a:cs typeface="Verdana"/>
              </a:rPr>
              <a:t> </a:t>
            </a:r>
            <a:r>
              <a:rPr sz="3200" spc="-35" dirty="0">
                <a:solidFill>
                  <a:srgbClr val="332C2C"/>
                </a:solidFill>
                <a:latin typeface="Verdana"/>
                <a:cs typeface="Verdana"/>
              </a:rPr>
              <a:t>a</a:t>
            </a:r>
            <a:r>
              <a:rPr sz="3200" spc="-20" dirty="0">
                <a:solidFill>
                  <a:srgbClr val="332C2C"/>
                </a:solidFill>
                <a:latin typeface="Verdana"/>
                <a:cs typeface="Verdana"/>
              </a:rPr>
              <a:t>ll</a:t>
            </a:r>
            <a:r>
              <a:rPr sz="3200" spc="10" dirty="0">
                <a:solidFill>
                  <a:srgbClr val="332C2C"/>
                </a:solidFill>
                <a:latin typeface="Verdana"/>
                <a:cs typeface="Verdana"/>
              </a:rPr>
              <a:t>o</a:t>
            </a:r>
            <a:r>
              <a:rPr sz="3200" spc="165" dirty="0">
                <a:solidFill>
                  <a:srgbClr val="332C2C"/>
                </a:solidFill>
                <a:latin typeface="Verdana"/>
                <a:cs typeface="Verdana"/>
              </a:rPr>
              <a:t>w</a:t>
            </a:r>
            <a:r>
              <a:rPr sz="3200" spc="-20" dirty="0">
                <a:solidFill>
                  <a:srgbClr val="332C2C"/>
                </a:solidFill>
                <a:latin typeface="Verdana"/>
                <a:cs typeface="Verdana"/>
              </a:rPr>
              <a:t>i</a:t>
            </a:r>
            <a:r>
              <a:rPr sz="3200" spc="114" dirty="0">
                <a:solidFill>
                  <a:srgbClr val="332C2C"/>
                </a:solidFill>
                <a:latin typeface="Verdana"/>
                <a:cs typeface="Verdana"/>
              </a:rPr>
              <a:t>n</a:t>
            </a:r>
            <a:r>
              <a:rPr sz="3200" spc="170" dirty="0">
                <a:solidFill>
                  <a:srgbClr val="332C2C"/>
                </a:solidFill>
                <a:latin typeface="Verdana"/>
                <a:cs typeface="Verdana"/>
              </a:rPr>
              <a:t>g</a:t>
            </a:r>
            <a:r>
              <a:rPr sz="3200" spc="-250" dirty="0">
                <a:solidFill>
                  <a:srgbClr val="332C2C"/>
                </a:solidFill>
                <a:latin typeface="Verdana"/>
                <a:cs typeface="Verdana"/>
              </a:rPr>
              <a:t> </a:t>
            </a:r>
            <a:r>
              <a:rPr sz="3200" spc="-120" dirty="0">
                <a:solidFill>
                  <a:srgbClr val="332C2C"/>
                </a:solidFill>
                <a:latin typeface="Verdana"/>
                <a:cs typeface="Verdana"/>
              </a:rPr>
              <a:t>s</a:t>
            </a:r>
            <a:r>
              <a:rPr sz="3200" spc="-155" dirty="0">
                <a:solidFill>
                  <a:srgbClr val="332C2C"/>
                </a:solidFill>
                <a:latin typeface="Verdana"/>
                <a:cs typeface="Verdana"/>
              </a:rPr>
              <a:t>y</a:t>
            </a:r>
            <a:r>
              <a:rPr sz="3200" spc="-95" dirty="0">
                <a:solidFill>
                  <a:srgbClr val="332C2C"/>
                </a:solidFill>
                <a:latin typeface="Verdana"/>
                <a:cs typeface="Verdana"/>
              </a:rPr>
              <a:t>s</a:t>
            </a:r>
            <a:r>
              <a:rPr sz="3200" spc="-20" dirty="0">
                <a:solidFill>
                  <a:srgbClr val="332C2C"/>
                </a:solidFill>
                <a:latin typeface="Verdana"/>
                <a:cs typeface="Verdana"/>
              </a:rPr>
              <a:t>t</a:t>
            </a:r>
            <a:r>
              <a:rPr sz="3200" spc="20" dirty="0">
                <a:solidFill>
                  <a:srgbClr val="332C2C"/>
                </a:solidFill>
                <a:latin typeface="Verdana"/>
                <a:cs typeface="Verdana"/>
              </a:rPr>
              <a:t>e</a:t>
            </a:r>
            <a:r>
              <a:rPr sz="3200" spc="240" dirty="0">
                <a:solidFill>
                  <a:srgbClr val="332C2C"/>
                </a:solidFill>
                <a:latin typeface="Verdana"/>
                <a:cs typeface="Verdana"/>
              </a:rPr>
              <a:t>m</a:t>
            </a:r>
            <a:r>
              <a:rPr sz="3200" spc="-90" dirty="0">
                <a:solidFill>
                  <a:srgbClr val="332C2C"/>
                </a:solidFill>
                <a:latin typeface="Verdana"/>
                <a:cs typeface="Verdana"/>
              </a:rPr>
              <a:t>s</a:t>
            </a:r>
            <a:r>
              <a:rPr sz="3200" spc="-250" dirty="0">
                <a:solidFill>
                  <a:srgbClr val="332C2C"/>
                </a:solidFill>
                <a:latin typeface="Verdana"/>
                <a:cs typeface="Verdana"/>
              </a:rPr>
              <a:t> </a:t>
            </a:r>
            <a:r>
              <a:rPr sz="3200" spc="-20" dirty="0">
                <a:solidFill>
                  <a:srgbClr val="332C2C"/>
                </a:solidFill>
                <a:latin typeface="Verdana"/>
                <a:cs typeface="Verdana"/>
              </a:rPr>
              <a:t>t</a:t>
            </a:r>
            <a:r>
              <a:rPr sz="3200" spc="55" dirty="0">
                <a:solidFill>
                  <a:srgbClr val="332C2C"/>
                </a:solidFill>
                <a:latin typeface="Verdana"/>
                <a:cs typeface="Verdana"/>
              </a:rPr>
              <a:t>o</a:t>
            </a:r>
            <a:r>
              <a:rPr sz="3200" spc="-250" dirty="0">
                <a:solidFill>
                  <a:srgbClr val="332C2C"/>
                </a:solidFill>
                <a:latin typeface="Verdana"/>
                <a:cs typeface="Verdana"/>
              </a:rPr>
              <a:t> </a:t>
            </a:r>
            <a:r>
              <a:rPr sz="3200" spc="-20" dirty="0">
                <a:solidFill>
                  <a:srgbClr val="332C2C"/>
                </a:solidFill>
                <a:latin typeface="Verdana"/>
                <a:cs typeface="Verdana"/>
              </a:rPr>
              <a:t>le</a:t>
            </a:r>
            <a:r>
              <a:rPr sz="3200" spc="-35" dirty="0">
                <a:solidFill>
                  <a:srgbClr val="332C2C"/>
                </a:solidFill>
                <a:latin typeface="Verdana"/>
                <a:cs typeface="Verdana"/>
              </a:rPr>
              <a:t>a</a:t>
            </a:r>
            <a:r>
              <a:rPr sz="3200" spc="-95" dirty="0">
                <a:solidFill>
                  <a:srgbClr val="332C2C"/>
                </a:solidFill>
                <a:latin typeface="Verdana"/>
                <a:cs typeface="Verdana"/>
              </a:rPr>
              <a:t>r</a:t>
            </a:r>
            <a:r>
              <a:rPr sz="3200" spc="120" dirty="0">
                <a:solidFill>
                  <a:srgbClr val="332C2C"/>
                </a:solidFill>
                <a:latin typeface="Verdana"/>
                <a:cs typeface="Verdana"/>
              </a:rPr>
              <a:t>n</a:t>
            </a:r>
            <a:r>
              <a:rPr sz="3200" spc="-250" dirty="0">
                <a:solidFill>
                  <a:srgbClr val="332C2C"/>
                </a:solidFill>
                <a:latin typeface="Verdana"/>
                <a:cs typeface="Verdana"/>
              </a:rPr>
              <a:t> </a:t>
            </a:r>
            <a:r>
              <a:rPr sz="3200" spc="-40" dirty="0">
                <a:solidFill>
                  <a:srgbClr val="332C2C"/>
                </a:solidFill>
                <a:latin typeface="Verdana"/>
                <a:cs typeface="Verdana"/>
              </a:rPr>
              <a:t>f</a:t>
            </a:r>
            <a:r>
              <a:rPr sz="3200" spc="-110" dirty="0">
                <a:solidFill>
                  <a:srgbClr val="332C2C"/>
                </a:solidFill>
                <a:latin typeface="Verdana"/>
                <a:cs typeface="Verdana"/>
              </a:rPr>
              <a:t>r</a:t>
            </a:r>
            <a:r>
              <a:rPr sz="3200" spc="50" dirty="0">
                <a:solidFill>
                  <a:srgbClr val="332C2C"/>
                </a:solidFill>
                <a:latin typeface="Verdana"/>
                <a:cs typeface="Verdana"/>
              </a:rPr>
              <a:t>o</a:t>
            </a:r>
            <a:r>
              <a:rPr sz="3200" spc="245" dirty="0">
                <a:solidFill>
                  <a:srgbClr val="332C2C"/>
                </a:solidFill>
                <a:latin typeface="Verdana"/>
                <a:cs typeface="Verdana"/>
              </a:rPr>
              <a:t>m</a:t>
            </a:r>
            <a:r>
              <a:rPr sz="3200" spc="-250" dirty="0">
                <a:solidFill>
                  <a:srgbClr val="332C2C"/>
                </a:solidFill>
                <a:latin typeface="Verdana"/>
                <a:cs typeface="Verdana"/>
              </a:rPr>
              <a:t> </a:t>
            </a:r>
            <a:r>
              <a:rPr sz="3200" spc="-180" dirty="0">
                <a:solidFill>
                  <a:srgbClr val="332C2C"/>
                </a:solidFill>
                <a:latin typeface="Verdana"/>
                <a:cs typeface="Verdana"/>
              </a:rPr>
              <a:t>v</a:t>
            </a:r>
            <a:r>
              <a:rPr sz="3200" spc="-35" dirty="0">
                <a:solidFill>
                  <a:srgbClr val="332C2C"/>
                </a:solidFill>
                <a:latin typeface="Verdana"/>
                <a:cs typeface="Verdana"/>
              </a:rPr>
              <a:t>a</a:t>
            </a:r>
            <a:r>
              <a:rPr sz="3200" spc="-95" dirty="0">
                <a:solidFill>
                  <a:srgbClr val="332C2C"/>
                </a:solidFill>
                <a:latin typeface="Verdana"/>
                <a:cs typeface="Verdana"/>
              </a:rPr>
              <a:t>s</a:t>
            </a:r>
            <a:r>
              <a:rPr sz="3200" spc="30" dirty="0">
                <a:solidFill>
                  <a:srgbClr val="332C2C"/>
                </a:solidFill>
                <a:latin typeface="Verdana"/>
                <a:cs typeface="Verdana"/>
              </a:rPr>
              <a:t>t  </a:t>
            </a:r>
            <a:r>
              <a:rPr sz="3200" spc="145" dirty="0">
                <a:solidFill>
                  <a:srgbClr val="332C2C"/>
                </a:solidFill>
                <a:latin typeface="Verdana"/>
                <a:cs typeface="Verdana"/>
              </a:rPr>
              <a:t>d</a:t>
            </a:r>
            <a:r>
              <a:rPr sz="3200" spc="-35" dirty="0">
                <a:solidFill>
                  <a:srgbClr val="332C2C"/>
                </a:solidFill>
                <a:latin typeface="Verdana"/>
                <a:cs typeface="Verdana"/>
              </a:rPr>
              <a:t>a</a:t>
            </a:r>
            <a:r>
              <a:rPr sz="3200" spc="30" dirty="0">
                <a:solidFill>
                  <a:srgbClr val="332C2C"/>
                </a:solidFill>
                <a:latin typeface="Verdana"/>
                <a:cs typeface="Verdana"/>
              </a:rPr>
              <a:t>t</a:t>
            </a:r>
            <a:r>
              <a:rPr sz="3200" spc="-35" dirty="0">
                <a:solidFill>
                  <a:srgbClr val="332C2C"/>
                </a:solidFill>
                <a:latin typeface="Verdana"/>
                <a:cs typeface="Verdana"/>
              </a:rPr>
              <a:t>a</a:t>
            </a:r>
            <a:r>
              <a:rPr sz="3200" spc="-95" dirty="0">
                <a:solidFill>
                  <a:srgbClr val="332C2C"/>
                </a:solidFill>
                <a:latin typeface="Verdana"/>
                <a:cs typeface="Verdana"/>
              </a:rPr>
              <a:t>s</a:t>
            </a:r>
            <a:r>
              <a:rPr sz="3200" spc="20" dirty="0">
                <a:solidFill>
                  <a:srgbClr val="332C2C"/>
                </a:solidFill>
                <a:latin typeface="Verdana"/>
                <a:cs typeface="Verdana"/>
              </a:rPr>
              <a:t>e</a:t>
            </a:r>
            <a:r>
              <a:rPr sz="3200" spc="30" dirty="0">
                <a:solidFill>
                  <a:srgbClr val="332C2C"/>
                </a:solidFill>
                <a:latin typeface="Verdana"/>
                <a:cs typeface="Verdana"/>
              </a:rPr>
              <a:t>t</a:t>
            </a:r>
            <a:r>
              <a:rPr sz="3200" spc="-90" dirty="0">
                <a:solidFill>
                  <a:srgbClr val="332C2C"/>
                </a:solidFill>
                <a:latin typeface="Verdana"/>
                <a:cs typeface="Verdana"/>
              </a:rPr>
              <a:t>s</a:t>
            </a:r>
            <a:r>
              <a:rPr sz="3200" spc="-250" dirty="0">
                <a:solidFill>
                  <a:srgbClr val="332C2C"/>
                </a:solidFill>
                <a:latin typeface="Verdana"/>
                <a:cs typeface="Verdana"/>
              </a:rPr>
              <a:t> </a:t>
            </a:r>
            <a:r>
              <a:rPr sz="3200" spc="-35" dirty="0">
                <a:solidFill>
                  <a:srgbClr val="332C2C"/>
                </a:solidFill>
                <a:latin typeface="Verdana"/>
                <a:cs typeface="Verdana"/>
              </a:rPr>
              <a:t>a</a:t>
            </a:r>
            <a:r>
              <a:rPr sz="3200" spc="114" dirty="0">
                <a:solidFill>
                  <a:srgbClr val="332C2C"/>
                </a:solidFill>
                <a:latin typeface="Verdana"/>
                <a:cs typeface="Verdana"/>
              </a:rPr>
              <a:t>n</a:t>
            </a:r>
            <a:r>
              <a:rPr sz="3200" spc="150" dirty="0">
                <a:solidFill>
                  <a:srgbClr val="332C2C"/>
                </a:solidFill>
                <a:latin typeface="Verdana"/>
                <a:cs typeface="Verdana"/>
              </a:rPr>
              <a:t>d</a:t>
            </a:r>
            <a:r>
              <a:rPr sz="3200" spc="-250" dirty="0">
                <a:solidFill>
                  <a:srgbClr val="332C2C"/>
                </a:solidFill>
                <a:latin typeface="Verdana"/>
                <a:cs typeface="Verdana"/>
              </a:rPr>
              <a:t> </a:t>
            </a:r>
            <a:r>
              <a:rPr sz="3200" spc="-20" dirty="0">
                <a:solidFill>
                  <a:srgbClr val="332C2C"/>
                </a:solidFill>
                <a:latin typeface="Verdana"/>
                <a:cs typeface="Verdana"/>
              </a:rPr>
              <a:t>i</a:t>
            </a:r>
            <a:r>
              <a:rPr sz="3200" spc="240" dirty="0">
                <a:solidFill>
                  <a:srgbClr val="332C2C"/>
                </a:solidFill>
                <a:latin typeface="Verdana"/>
                <a:cs typeface="Verdana"/>
              </a:rPr>
              <a:t>m</a:t>
            </a:r>
            <a:r>
              <a:rPr sz="3200" spc="145" dirty="0">
                <a:solidFill>
                  <a:srgbClr val="332C2C"/>
                </a:solidFill>
                <a:latin typeface="Verdana"/>
                <a:cs typeface="Verdana"/>
              </a:rPr>
              <a:t>p</a:t>
            </a:r>
            <a:r>
              <a:rPr sz="3200" spc="-110" dirty="0">
                <a:solidFill>
                  <a:srgbClr val="332C2C"/>
                </a:solidFill>
                <a:latin typeface="Verdana"/>
                <a:cs typeface="Verdana"/>
              </a:rPr>
              <a:t>r</a:t>
            </a:r>
            <a:r>
              <a:rPr sz="3200" spc="10" dirty="0">
                <a:solidFill>
                  <a:srgbClr val="332C2C"/>
                </a:solidFill>
                <a:latin typeface="Verdana"/>
                <a:cs typeface="Verdana"/>
              </a:rPr>
              <a:t>o</a:t>
            </a:r>
            <a:r>
              <a:rPr sz="3200" spc="-180" dirty="0">
                <a:solidFill>
                  <a:srgbClr val="332C2C"/>
                </a:solidFill>
                <a:latin typeface="Verdana"/>
                <a:cs typeface="Verdana"/>
              </a:rPr>
              <a:t>v</a:t>
            </a:r>
            <a:r>
              <a:rPr sz="3200" spc="25" dirty="0">
                <a:solidFill>
                  <a:srgbClr val="332C2C"/>
                </a:solidFill>
                <a:latin typeface="Verdana"/>
                <a:cs typeface="Verdana"/>
              </a:rPr>
              <a:t>e</a:t>
            </a:r>
            <a:r>
              <a:rPr sz="3200" spc="-250" dirty="0">
                <a:solidFill>
                  <a:srgbClr val="332C2C"/>
                </a:solidFill>
                <a:latin typeface="Verdana"/>
                <a:cs typeface="Verdana"/>
              </a:rPr>
              <a:t> </a:t>
            </a:r>
            <a:r>
              <a:rPr sz="3200" spc="30" dirty="0">
                <a:solidFill>
                  <a:srgbClr val="332C2C"/>
                </a:solidFill>
                <a:latin typeface="Verdana"/>
                <a:cs typeface="Verdana"/>
              </a:rPr>
              <a:t>t</a:t>
            </a:r>
            <a:r>
              <a:rPr sz="3200" spc="114" dirty="0">
                <a:solidFill>
                  <a:srgbClr val="332C2C"/>
                </a:solidFill>
                <a:latin typeface="Verdana"/>
                <a:cs typeface="Verdana"/>
              </a:rPr>
              <a:t>h</a:t>
            </a:r>
            <a:r>
              <a:rPr sz="3200" spc="20" dirty="0">
                <a:solidFill>
                  <a:srgbClr val="332C2C"/>
                </a:solidFill>
                <a:latin typeface="Verdana"/>
                <a:cs typeface="Verdana"/>
              </a:rPr>
              <a:t>e</a:t>
            </a:r>
            <a:r>
              <a:rPr sz="3200" spc="-20" dirty="0">
                <a:solidFill>
                  <a:srgbClr val="332C2C"/>
                </a:solidFill>
                <a:latin typeface="Verdana"/>
                <a:cs typeface="Verdana"/>
              </a:rPr>
              <a:t>i</a:t>
            </a:r>
            <a:r>
              <a:rPr sz="3200" spc="-70" dirty="0">
                <a:solidFill>
                  <a:srgbClr val="332C2C"/>
                </a:solidFill>
                <a:latin typeface="Verdana"/>
                <a:cs typeface="Verdana"/>
              </a:rPr>
              <a:t>r</a:t>
            </a:r>
            <a:r>
              <a:rPr sz="3200" spc="-245" dirty="0">
                <a:solidFill>
                  <a:srgbClr val="332C2C"/>
                </a:solidFill>
                <a:latin typeface="Verdana"/>
                <a:cs typeface="Verdana"/>
              </a:rPr>
              <a:t> </a:t>
            </a:r>
            <a:r>
              <a:rPr sz="3200" spc="-35" dirty="0">
                <a:latin typeface="Verdana"/>
                <a:cs typeface="Verdana"/>
              </a:rPr>
              <a:t>a</a:t>
            </a:r>
            <a:r>
              <a:rPr sz="3200" spc="85" dirty="0">
                <a:latin typeface="Verdana"/>
                <a:cs typeface="Verdana"/>
              </a:rPr>
              <a:t>c</a:t>
            </a:r>
            <a:r>
              <a:rPr sz="3200" spc="110" dirty="0">
                <a:latin typeface="Verdana"/>
                <a:cs typeface="Verdana"/>
              </a:rPr>
              <a:t>c</a:t>
            </a:r>
            <a:r>
              <a:rPr sz="3200" spc="105" dirty="0">
                <a:latin typeface="Verdana"/>
                <a:cs typeface="Verdana"/>
              </a:rPr>
              <a:t>u</a:t>
            </a:r>
            <a:r>
              <a:rPr sz="3200" spc="-200" dirty="0">
                <a:latin typeface="Verdana"/>
                <a:cs typeface="Verdana"/>
              </a:rPr>
              <a:t>r</a:t>
            </a:r>
            <a:r>
              <a:rPr sz="3200" spc="-35" dirty="0">
                <a:latin typeface="Verdana"/>
                <a:cs typeface="Verdana"/>
              </a:rPr>
              <a:t>a</a:t>
            </a:r>
            <a:r>
              <a:rPr sz="3200" spc="90" dirty="0">
                <a:latin typeface="Verdana"/>
                <a:cs typeface="Verdana"/>
              </a:rPr>
              <a:t>c</a:t>
            </a:r>
            <a:r>
              <a:rPr sz="3200" spc="-135" dirty="0">
                <a:latin typeface="Verdana"/>
                <a:cs typeface="Verdana"/>
              </a:rPr>
              <a:t>y</a:t>
            </a:r>
            <a:r>
              <a:rPr sz="3200" spc="-245" dirty="0">
                <a:latin typeface="Verdana"/>
                <a:cs typeface="Verdana"/>
              </a:rPr>
              <a:t> </a:t>
            </a:r>
            <a:r>
              <a:rPr sz="3200" spc="-35" dirty="0">
                <a:solidFill>
                  <a:srgbClr val="332C2C"/>
                </a:solidFill>
                <a:latin typeface="Verdana"/>
                <a:cs typeface="Verdana"/>
              </a:rPr>
              <a:t>a</a:t>
            </a:r>
            <a:r>
              <a:rPr sz="3200" spc="114" dirty="0">
                <a:solidFill>
                  <a:srgbClr val="332C2C"/>
                </a:solidFill>
                <a:latin typeface="Verdana"/>
                <a:cs typeface="Verdana"/>
              </a:rPr>
              <a:t>n</a:t>
            </a:r>
            <a:r>
              <a:rPr sz="3200" spc="105" dirty="0">
                <a:solidFill>
                  <a:srgbClr val="332C2C"/>
                </a:solidFill>
                <a:latin typeface="Verdana"/>
                <a:cs typeface="Verdana"/>
              </a:rPr>
              <a:t>d  </a:t>
            </a:r>
            <a:r>
              <a:rPr sz="3200" spc="20" dirty="0">
                <a:latin typeface="Verdana"/>
                <a:cs typeface="Verdana"/>
              </a:rPr>
              <a:t>e</a:t>
            </a:r>
            <a:r>
              <a:rPr sz="3200" spc="-40" dirty="0">
                <a:latin typeface="Verdana"/>
                <a:cs typeface="Verdana"/>
              </a:rPr>
              <a:t>f</a:t>
            </a:r>
            <a:r>
              <a:rPr sz="3200" spc="-50" dirty="0">
                <a:latin typeface="Verdana"/>
                <a:cs typeface="Verdana"/>
              </a:rPr>
              <a:t>ﬁ</a:t>
            </a:r>
            <a:r>
              <a:rPr sz="3200" spc="90" dirty="0">
                <a:latin typeface="Verdana"/>
                <a:cs typeface="Verdana"/>
              </a:rPr>
              <a:t>c</a:t>
            </a:r>
            <a:r>
              <a:rPr sz="3200" spc="-20" dirty="0">
                <a:latin typeface="Verdana"/>
                <a:cs typeface="Verdana"/>
              </a:rPr>
              <a:t>i</a:t>
            </a:r>
            <a:r>
              <a:rPr sz="3200" spc="20" dirty="0">
                <a:latin typeface="Verdana"/>
                <a:cs typeface="Verdana"/>
              </a:rPr>
              <a:t>e</a:t>
            </a:r>
            <a:r>
              <a:rPr sz="3200" spc="114" dirty="0">
                <a:latin typeface="Verdana"/>
                <a:cs typeface="Verdana"/>
              </a:rPr>
              <a:t>n</a:t>
            </a:r>
            <a:r>
              <a:rPr sz="3200" spc="90" dirty="0">
                <a:latin typeface="Verdana"/>
                <a:cs typeface="Verdana"/>
              </a:rPr>
              <a:t>c</a:t>
            </a:r>
            <a:r>
              <a:rPr sz="3200" spc="-135" dirty="0">
                <a:latin typeface="Verdana"/>
                <a:cs typeface="Verdana"/>
              </a:rPr>
              <a:t>y</a:t>
            </a:r>
            <a:r>
              <a:rPr sz="3200" spc="-245" dirty="0">
                <a:latin typeface="Verdana"/>
                <a:cs typeface="Verdana"/>
              </a:rPr>
              <a:t> </a:t>
            </a:r>
            <a:r>
              <a:rPr sz="3200" spc="10" dirty="0">
                <a:solidFill>
                  <a:srgbClr val="332C2C"/>
                </a:solidFill>
                <a:latin typeface="Verdana"/>
                <a:cs typeface="Verdana"/>
              </a:rPr>
              <a:t>o</a:t>
            </a:r>
            <a:r>
              <a:rPr sz="3200" spc="-180" dirty="0">
                <a:solidFill>
                  <a:srgbClr val="332C2C"/>
                </a:solidFill>
                <a:latin typeface="Verdana"/>
                <a:cs typeface="Verdana"/>
              </a:rPr>
              <a:t>v</a:t>
            </a:r>
            <a:r>
              <a:rPr sz="3200" spc="20" dirty="0">
                <a:solidFill>
                  <a:srgbClr val="332C2C"/>
                </a:solidFill>
                <a:latin typeface="Verdana"/>
                <a:cs typeface="Verdana"/>
              </a:rPr>
              <a:t>e</a:t>
            </a:r>
            <a:r>
              <a:rPr sz="3200" spc="-70" dirty="0">
                <a:solidFill>
                  <a:srgbClr val="332C2C"/>
                </a:solidFill>
                <a:latin typeface="Verdana"/>
                <a:cs typeface="Verdana"/>
              </a:rPr>
              <a:t>r</a:t>
            </a:r>
            <a:r>
              <a:rPr sz="3200" spc="-250" dirty="0">
                <a:solidFill>
                  <a:srgbClr val="332C2C"/>
                </a:solidFill>
                <a:latin typeface="Verdana"/>
                <a:cs typeface="Verdana"/>
              </a:rPr>
              <a:t> </a:t>
            </a:r>
            <a:r>
              <a:rPr sz="3200" spc="30" dirty="0">
                <a:solidFill>
                  <a:srgbClr val="332C2C"/>
                </a:solidFill>
                <a:latin typeface="Verdana"/>
                <a:cs typeface="Verdana"/>
              </a:rPr>
              <a:t>t</a:t>
            </a:r>
            <a:r>
              <a:rPr sz="3200" spc="-20" dirty="0">
                <a:solidFill>
                  <a:srgbClr val="332C2C"/>
                </a:solidFill>
                <a:latin typeface="Verdana"/>
                <a:cs typeface="Verdana"/>
              </a:rPr>
              <a:t>i</a:t>
            </a:r>
            <a:r>
              <a:rPr sz="3200" spc="240" dirty="0">
                <a:solidFill>
                  <a:srgbClr val="332C2C"/>
                </a:solidFill>
                <a:latin typeface="Verdana"/>
                <a:cs typeface="Verdana"/>
              </a:rPr>
              <a:t>m</a:t>
            </a:r>
            <a:r>
              <a:rPr sz="3200" spc="20" dirty="0">
                <a:solidFill>
                  <a:srgbClr val="332C2C"/>
                </a:solidFill>
                <a:latin typeface="Verdana"/>
                <a:cs typeface="Verdana"/>
              </a:rPr>
              <a:t>e</a:t>
            </a:r>
            <a:r>
              <a:rPr sz="3200" spc="-420" dirty="0">
                <a:solidFill>
                  <a:srgbClr val="332C2C"/>
                </a:solidFill>
                <a:latin typeface="Verdana"/>
                <a:cs typeface="Verdana"/>
              </a:rPr>
              <a:t>.</a:t>
            </a:r>
            <a:endParaRPr sz="3200">
              <a:latin typeface="Verdana"/>
              <a:cs typeface="Verdana"/>
            </a:endParaRPr>
          </a:p>
        </p:txBody>
      </p:sp>
      <p:sp>
        <p:nvSpPr>
          <p:cNvPr id="15" name="object 15"/>
          <p:cNvSpPr txBox="1">
            <a:spLocks noGrp="1"/>
          </p:cNvSpPr>
          <p:nvPr>
            <p:ph type="title"/>
          </p:nvPr>
        </p:nvSpPr>
        <p:spPr>
          <a:xfrm>
            <a:off x="1587296" y="1482598"/>
            <a:ext cx="7560945" cy="756920"/>
          </a:xfrm>
          <a:prstGeom prst="rect">
            <a:avLst/>
          </a:prstGeom>
        </p:spPr>
        <p:txBody>
          <a:bodyPr vert="horz" wrap="square" lIns="0" tIns="12700" rIns="0" bIns="0" rtlCol="0">
            <a:spAutoFit/>
          </a:bodyPr>
          <a:lstStyle/>
          <a:p>
            <a:pPr marL="12700">
              <a:lnSpc>
                <a:spcPct val="100000"/>
              </a:lnSpc>
              <a:spcBef>
                <a:spcPts val="100"/>
              </a:spcBef>
            </a:pPr>
            <a:r>
              <a:rPr sz="4800" spc="20" dirty="0"/>
              <a:t>Machine</a:t>
            </a:r>
            <a:r>
              <a:rPr sz="4800" spc="-290" dirty="0"/>
              <a:t> </a:t>
            </a:r>
            <a:r>
              <a:rPr sz="4800" spc="25" dirty="0"/>
              <a:t>Learnin</a:t>
            </a:r>
            <a:r>
              <a:rPr sz="4800" spc="35" dirty="0"/>
              <a:t>g</a:t>
            </a:r>
            <a:r>
              <a:rPr sz="4800" spc="-295" dirty="0"/>
              <a:t> </a:t>
            </a:r>
            <a:r>
              <a:rPr sz="4800" spc="80" dirty="0"/>
              <a:t>Techniques</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50" y="548195"/>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2" name="object 12"/>
          <p:cNvSpPr txBox="1"/>
          <p:nvPr/>
        </p:nvSpPr>
        <p:spPr>
          <a:xfrm>
            <a:off x="996950" y="3930650"/>
            <a:ext cx="8002639" cy="3449470"/>
          </a:xfrm>
          <a:prstGeom prst="rect">
            <a:avLst/>
          </a:prstGeom>
        </p:spPr>
        <p:txBody>
          <a:bodyPr vert="horz" wrap="square" lIns="0" tIns="6985" rIns="0" bIns="0" rtlCol="0">
            <a:spAutoFit/>
          </a:bodyPr>
          <a:lstStyle/>
          <a:p>
            <a:pPr marL="12700" marR="5080">
              <a:lnSpc>
                <a:spcPct val="101499"/>
              </a:lnSpc>
              <a:spcBef>
                <a:spcPts val="55"/>
              </a:spcBef>
            </a:pPr>
            <a:r>
              <a:rPr sz="3200" spc="30" dirty="0">
                <a:solidFill>
                  <a:srgbClr val="332C2C"/>
                </a:solidFill>
                <a:latin typeface="Verdana"/>
                <a:cs typeface="Verdana"/>
              </a:rPr>
              <a:t>Despite</a:t>
            </a:r>
            <a:r>
              <a:rPr sz="3200" spc="-250" dirty="0">
                <a:solidFill>
                  <a:srgbClr val="332C2C"/>
                </a:solidFill>
                <a:latin typeface="Verdana"/>
                <a:cs typeface="Verdana"/>
              </a:rPr>
              <a:t> </a:t>
            </a:r>
            <a:r>
              <a:rPr sz="3200" dirty="0">
                <a:solidFill>
                  <a:srgbClr val="332C2C"/>
                </a:solidFill>
                <a:latin typeface="Verdana"/>
                <a:cs typeface="Verdana"/>
              </a:rPr>
              <a:t>advancements,</a:t>
            </a:r>
            <a:r>
              <a:rPr sz="3200" spc="-250" dirty="0">
                <a:solidFill>
                  <a:srgbClr val="332C2C"/>
                </a:solidFill>
                <a:latin typeface="Verdana"/>
                <a:cs typeface="Verdana"/>
              </a:rPr>
              <a:t> </a:t>
            </a:r>
            <a:r>
              <a:rPr sz="3200" spc="35" dirty="0">
                <a:solidFill>
                  <a:srgbClr val="332C2C"/>
                </a:solidFill>
                <a:latin typeface="Verdana"/>
                <a:cs typeface="Verdana"/>
              </a:rPr>
              <a:t>challenges</a:t>
            </a:r>
            <a:r>
              <a:rPr sz="3200" spc="-250" dirty="0">
                <a:solidFill>
                  <a:srgbClr val="332C2C"/>
                </a:solidFill>
                <a:latin typeface="Verdana"/>
                <a:cs typeface="Verdana"/>
              </a:rPr>
              <a:t> </a:t>
            </a:r>
            <a:r>
              <a:rPr sz="3200" spc="35" dirty="0">
                <a:solidFill>
                  <a:srgbClr val="332C2C"/>
                </a:solidFill>
                <a:latin typeface="Verdana"/>
                <a:cs typeface="Verdana"/>
              </a:rPr>
              <a:t>remain </a:t>
            </a:r>
            <a:r>
              <a:rPr sz="3200" spc="-955" dirty="0">
                <a:solidFill>
                  <a:srgbClr val="332C2C"/>
                </a:solidFill>
                <a:latin typeface="Verdana"/>
                <a:cs typeface="Verdana"/>
              </a:rPr>
              <a:t> </a:t>
            </a:r>
            <a:r>
              <a:rPr sz="3200" spc="-20" dirty="0">
                <a:solidFill>
                  <a:srgbClr val="332C2C"/>
                </a:solidFill>
                <a:latin typeface="Verdana"/>
                <a:cs typeface="Verdana"/>
              </a:rPr>
              <a:t>i</a:t>
            </a:r>
            <a:r>
              <a:rPr sz="3200" spc="120" dirty="0">
                <a:solidFill>
                  <a:srgbClr val="332C2C"/>
                </a:solidFill>
                <a:latin typeface="Verdana"/>
                <a:cs typeface="Verdana"/>
              </a:rPr>
              <a:t>n</a:t>
            </a:r>
            <a:r>
              <a:rPr sz="3200" spc="-245" dirty="0">
                <a:solidFill>
                  <a:srgbClr val="332C2C"/>
                </a:solidFill>
                <a:latin typeface="Verdana"/>
                <a:cs typeface="Verdana"/>
              </a:rPr>
              <a:t> </a:t>
            </a:r>
            <a:r>
              <a:rPr sz="3200" spc="114" dirty="0">
                <a:latin typeface="Verdana"/>
                <a:cs typeface="Verdana"/>
              </a:rPr>
              <a:t>h</a:t>
            </a:r>
            <a:r>
              <a:rPr sz="3200" spc="-35" dirty="0">
                <a:latin typeface="Verdana"/>
                <a:cs typeface="Verdana"/>
              </a:rPr>
              <a:t>a</a:t>
            </a:r>
            <a:r>
              <a:rPr sz="3200" spc="114" dirty="0">
                <a:latin typeface="Verdana"/>
                <a:cs typeface="Verdana"/>
              </a:rPr>
              <a:t>n</a:t>
            </a:r>
            <a:r>
              <a:rPr sz="3200" spc="145" dirty="0">
                <a:latin typeface="Verdana"/>
                <a:cs typeface="Verdana"/>
              </a:rPr>
              <a:t>d</a:t>
            </a:r>
            <a:r>
              <a:rPr sz="3200" spc="165" dirty="0">
                <a:latin typeface="Verdana"/>
                <a:cs typeface="Verdana"/>
              </a:rPr>
              <a:t>w</a:t>
            </a:r>
            <a:r>
              <a:rPr sz="3200" spc="-95" dirty="0">
                <a:latin typeface="Verdana"/>
                <a:cs typeface="Verdana"/>
              </a:rPr>
              <a:t>r</a:t>
            </a:r>
            <a:r>
              <a:rPr sz="3200" spc="-20" dirty="0">
                <a:latin typeface="Verdana"/>
                <a:cs typeface="Verdana"/>
              </a:rPr>
              <a:t>i</a:t>
            </a:r>
            <a:r>
              <a:rPr sz="3200" spc="-5" dirty="0">
                <a:latin typeface="Verdana"/>
                <a:cs typeface="Verdana"/>
              </a:rPr>
              <a:t>t</a:t>
            </a:r>
            <a:r>
              <a:rPr sz="3200" spc="-20" dirty="0">
                <a:latin typeface="Verdana"/>
                <a:cs typeface="Verdana"/>
              </a:rPr>
              <a:t>t</a:t>
            </a:r>
            <a:r>
              <a:rPr sz="3200" spc="20" dirty="0">
                <a:latin typeface="Verdana"/>
                <a:cs typeface="Verdana"/>
              </a:rPr>
              <a:t>e</a:t>
            </a:r>
            <a:r>
              <a:rPr sz="3200" spc="120" dirty="0">
                <a:latin typeface="Verdana"/>
                <a:cs typeface="Verdana"/>
              </a:rPr>
              <a:t>n</a:t>
            </a:r>
            <a:r>
              <a:rPr sz="3200" spc="-250" dirty="0">
                <a:latin typeface="Verdana"/>
                <a:cs typeface="Verdana"/>
              </a:rPr>
              <a:t> </a:t>
            </a:r>
            <a:r>
              <a:rPr sz="3200" spc="145" dirty="0">
                <a:latin typeface="Verdana"/>
                <a:cs typeface="Verdana"/>
              </a:rPr>
              <a:t>d</a:t>
            </a:r>
            <a:r>
              <a:rPr sz="3200" spc="-20" dirty="0">
                <a:latin typeface="Verdana"/>
                <a:cs typeface="Verdana"/>
              </a:rPr>
              <a:t>i</a:t>
            </a:r>
            <a:r>
              <a:rPr sz="3200" spc="165" dirty="0">
                <a:latin typeface="Verdana"/>
                <a:cs typeface="Verdana"/>
              </a:rPr>
              <a:t>g</a:t>
            </a:r>
            <a:r>
              <a:rPr sz="3200" spc="-20" dirty="0">
                <a:latin typeface="Verdana"/>
                <a:cs typeface="Verdana"/>
              </a:rPr>
              <a:t>i</a:t>
            </a:r>
            <a:r>
              <a:rPr sz="3200" spc="35" dirty="0">
                <a:latin typeface="Verdana"/>
                <a:cs typeface="Verdana"/>
              </a:rPr>
              <a:t>t</a:t>
            </a:r>
            <a:r>
              <a:rPr sz="3200" spc="-250" dirty="0">
                <a:latin typeface="Verdana"/>
                <a:cs typeface="Verdana"/>
              </a:rPr>
              <a:t> </a:t>
            </a:r>
            <a:r>
              <a:rPr sz="3200" spc="-20" dirty="0">
                <a:latin typeface="Verdana"/>
                <a:cs typeface="Verdana"/>
              </a:rPr>
              <a:t>i</a:t>
            </a:r>
            <a:r>
              <a:rPr sz="3200" spc="145" dirty="0">
                <a:latin typeface="Verdana"/>
                <a:cs typeface="Verdana"/>
              </a:rPr>
              <a:t>d</a:t>
            </a:r>
            <a:r>
              <a:rPr sz="3200" spc="20" dirty="0">
                <a:latin typeface="Verdana"/>
                <a:cs typeface="Verdana"/>
              </a:rPr>
              <a:t>e</a:t>
            </a:r>
            <a:r>
              <a:rPr sz="3200" spc="114" dirty="0">
                <a:latin typeface="Verdana"/>
                <a:cs typeface="Verdana"/>
              </a:rPr>
              <a:t>n</a:t>
            </a:r>
            <a:r>
              <a:rPr sz="3200" spc="30" dirty="0">
                <a:latin typeface="Verdana"/>
                <a:cs typeface="Verdana"/>
              </a:rPr>
              <a:t>t</a:t>
            </a:r>
            <a:r>
              <a:rPr sz="3200" spc="-20" dirty="0">
                <a:latin typeface="Verdana"/>
                <a:cs typeface="Verdana"/>
              </a:rPr>
              <a:t>i</a:t>
            </a:r>
            <a:r>
              <a:rPr sz="3200" spc="-50" dirty="0">
                <a:latin typeface="Verdana"/>
                <a:cs typeface="Verdana"/>
              </a:rPr>
              <a:t>ﬁ</a:t>
            </a:r>
            <a:r>
              <a:rPr sz="3200" spc="110" dirty="0">
                <a:latin typeface="Verdana"/>
                <a:cs typeface="Verdana"/>
              </a:rPr>
              <a:t>c</a:t>
            </a:r>
            <a:r>
              <a:rPr sz="3200" spc="-35" dirty="0">
                <a:latin typeface="Verdana"/>
                <a:cs typeface="Verdana"/>
              </a:rPr>
              <a:t>a</a:t>
            </a:r>
            <a:r>
              <a:rPr sz="3200" spc="30" dirty="0">
                <a:latin typeface="Verdana"/>
                <a:cs typeface="Verdana"/>
              </a:rPr>
              <a:t>t</a:t>
            </a:r>
            <a:r>
              <a:rPr sz="3200" spc="-20" dirty="0">
                <a:latin typeface="Verdana"/>
                <a:cs typeface="Verdana"/>
              </a:rPr>
              <a:t>i</a:t>
            </a:r>
            <a:r>
              <a:rPr sz="3200" spc="50" dirty="0">
                <a:latin typeface="Verdana"/>
                <a:cs typeface="Verdana"/>
              </a:rPr>
              <a:t>o</a:t>
            </a:r>
            <a:r>
              <a:rPr sz="3200" spc="120" dirty="0">
                <a:latin typeface="Verdana"/>
                <a:cs typeface="Verdana"/>
              </a:rPr>
              <a:t>n</a:t>
            </a:r>
            <a:r>
              <a:rPr sz="3200" spc="-420" dirty="0">
                <a:solidFill>
                  <a:srgbClr val="332C2C"/>
                </a:solidFill>
                <a:latin typeface="Verdana"/>
                <a:cs typeface="Verdana"/>
              </a:rPr>
              <a:t>,</a:t>
            </a:r>
            <a:r>
              <a:rPr sz="3200" spc="-250" dirty="0">
                <a:solidFill>
                  <a:srgbClr val="332C2C"/>
                </a:solidFill>
                <a:latin typeface="Verdana"/>
                <a:cs typeface="Verdana"/>
              </a:rPr>
              <a:t> </a:t>
            </a:r>
            <a:r>
              <a:rPr sz="3200" spc="-95" dirty="0">
                <a:solidFill>
                  <a:srgbClr val="332C2C"/>
                </a:solidFill>
                <a:latin typeface="Verdana"/>
                <a:cs typeface="Verdana"/>
              </a:rPr>
              <a:t>s</a:t>
            </a:r>
            <a:r>
              <a:rPr sz="3200" spc="105" dirty="0">
                <a:solidFill>
                  <a:srgbClr val="332C2C"/>
                </a:solidFill>
                <a:latin typeface="Verdana"/>
                <a:cs typeface="Verdana"/>
              </a:rPr>
              <a:t>u</a:t>
            </a:r>
            <a:r>
              <a:rPr sz="3200" spc="90" dirty="0">
                <a:solidFill>
                  <a:srgbClr val="332C2C"/>
                </a:solidFill>
                <a:latin typeface="Verdana"/>
                <a:cs typeface="Verdana"/>
              </a:rPr>
              <a:t>c</a:t>
            </a:r>
            <a:r>
              <a:rPr sz="3200" spc="120" dirty="0">
                <a:solidFill>
                  <a:srgbClr val="332C2C"/>
                </a:solidFill>
                <a:latin typeface="Verdana"/>
                <a:cs typeface="Verdana"/>
              </a:rPr>
              <a:t>h</a:t>
            </a:r>
            <a:r>
              <a:rPr sz="3200" spc="-250" dirty="0">
                <a:solidFill>
                  <a:srgbClr val="332C2C"/>
                </a:solidFill>
                <a:latin typeface="Verdana"/>
                <a:cs typeface="Verdana"/>
              </a:rPr>
              <a:t> </a:t>
            </a:r>
            <a:r>
              <a:rPr sz="3200" spc="-35" dirty="0">
                <a:solidFill>
                  <a:srgbClr val="332C2C"/>
                </a:solidFill>
                <a:latin typeface="Verdana"/>
                <a:cs typeface="Verdana"/>
              </a:rPr>
              <a:t>a</a:t>
            </a:r>
            <a:r>
              <a:rPr sz="3200" spc="-70" dirty="0">
                <a:solidFill>
                  <a:srgbClr val="332C2C"/>
                </a:solidFill>
                <a:latin typeface="Verdana"/>
                <a:cs typeface="Verdana"/>
              </a:rPr>
              <a:t>s  </a:t>
            </a:r>
            <a:r>
              <a:rPr sz="3200" spc="114" dirty="0">
                <a:latin typeface="Verdana"/>
                <a:cs typeface="Verdana"/>
              </a:rPr>
              <a:t>n</a:t>
            </a:r>
            <a:r>
              <a:rPr sz="3200" spc="50" dirty="0">
                <a:latin typeface="Verdana"/>
                <a:cs typeface="Verdana"/>
              </a:rPr>
              <a:t>o</a:t>
            </a:r>
            <a:r>
              <a:rPr sz="3200" spc="-20" dirty="0">
                <a:latin typeface="Verdana"/>
                <a:cs typeface="Verdana"/>
              </a:rPr>
              <a:t>i</a:t>
            </a:r>
            <a:r>
              <a:rPr sz="3200" spc="-95" dirty="0">
                <a:latin typeface="Verdana"/>
                <a:cs typeface="Verdana"/>
              </a:rPr>
              <a:t>s</a:t>
            </a:r>
            <a:r>
              <a:rPr sz="3200" spc="25" dirty="0">
                <a:latin typeface="Verdana"/>
                <a:cs typeface="Verdana"/>
              </a:rPr>
              <a:t>e</a:t>
            </a:r>
            <a:r>
              <a:rPr sz="3200" spc="-420" dirty="0">
                <a:solidFill>
                  <a:srgbClr val="332C2C"/>
                </a:solidFill>
                <a:latin typeface="Verdana"/>
                <a:cs typeface="Verdana"/>
              </a:rPr>
              <a:t>,</a:t>
            </a:r>
            <a:r>
              <a:rPr sz="3200" spc="-245" dirty="0">
                <a:solidFill>
                  <a:srgbClr val="332C2C"/>
                </a:solidFill>
                <a:latin typeface="Verdana"/>
                <a:cs typeface="Verdana"/>
              </a:rPr>
              <a:t> </a:t>
            </a:r>
            <a:r>
              <a:rPr sz="3200" spc="-180" dirty="0">
                <a:latin typeface="Verdana"/>
                <a:cs typeface="Verdana"/>
              </a:rPr>
              <a:t>v</a:t>
            </a:r>
            <a:r>
              <a:rPr sz="3200" spc="-35" dirty="0">
                <a:latin typeface="Verdana"/>
                <a:cs typeface="Verdana"/>
              </a:rPr>
              <a:t>a</a:t>
            </a:r>
            <a:r>
              <a:rPr sz="3200" spc="-95" dirty="0">
                <a:latin typeface="Verdana"/>
                <a:cs typeface="Verdana"/>
              </a:rPr>
              <a:t>r</a:t>
            </a:r>
            <a:r>
              <a:rPr sz="3200" spc="-20" dirty="0">
                <a:latin typeface="Verdana"/>
                <a:cs typeface="Verdana"/>
              </a:rPr>
              <a:t>i</a:t>
            </a:r>
            <a:r>
              <a:rPr sz="3200" spc="-35" dirty="0">
                <a:latin typeface="Verdana"/>
                <a:cs typeface="Verdana"/>
              </a:rPr>
              <a:t>a</a:t>
            </a:r>
            <a:r>
              <a:rPr sz="3200" spc="145" dirty="0">
                <a:latin typeface="Verdana"/>
                <a:cs typeface="Verdana"/>
              </a:rPr>
              <a:t>b</a:t>
            </a:r>
            <a:r>
              <a:rPr sz="3200" spc="-20" dirty="0">
                <a:latin typeface="Verdana"/>
                <a:cs typeface="Verdana"/>
              </a:rPr>
              <a:t>ili</a:t>
            </a:r>
            <a:r>
              <a:rPr sz="3200" spc="5" dirty="0">
                <a:latin typeface="Verdana"/>
                <a:cs typeface="Verdana"/>
              </a:rPr>
              <a:t>t</a:t>
            </a:r>
            <a:r>
              <a:rPr sz="3200" spc="-135" dirty="0">
                <a:latin typeface="Verdana"/>
                <a:cs typeface="Verdana"/>
              </a:rPr>
              <a:t>y</a:t>
            </a:r>
            <a:r>
              <a:rPr sz="3200" spc="-245" dirty="0">
                <a:latin typeface="Verdana"/>
                <a:cs typeface="Verdana"/>
              </a:rPr>
              <a:t> </a:t>
            </a:r>
            <a:r>
              <a:rPr sz="3200" spc="-20" dirty="0">
                <a:solidFill>
                  <a:srgbClr val="332C2C"/>
                </a:solidFill>
                <a:latin typeface="Verdana"/>
                <a:cs typeface="Verdana"/>
              </a:rPr>
              <a:t>i</a:t>
            </a:r>
            <a:r>
              <a:rPr sz="3200" spc="120" dirty="0">
                <a:solidFill>
                  <a:srgbClr val="332C2C"/>
                </a:solidFill>
                <a:latin typeface="Verdana"/>
                <a:cs typeface="Verdana"/>
              </a:rPr>
              <a:t>n</a:t>
            </a:r>
            <a:r>
              <a:rPr sz="3200" spc="-250" dirty="0">
                <a:solidFill>
                  <a:srgbClr val="332C2C"/>
                </a:solidFill>
                <a:latin typeface="Verdana"/>
                <a:cs typeface="Verdana"/>
              </a:rPr>
              <a:t> </a:t>
            </a:r>
            <a:r>
              <a:rPr sz="3200" spc="165" dirty="0">
                <a:solidFill>
                  <a:srgbClr val="332C2C"/>
                </a:solidFill>
                <a:latin typeface="Verdana"/>
                <a:cs typeface="Verdana"/>
              </a:rPr>
              <a:t>w</a:t>
            </a:r>
            <a:r>
              <a:rPr sz="3200" spc="-95" dirty="0">
                <a:solidFill>
                  <a:srgbClr val="332C2C"/>
                </a:solidFill>
                <a:latin typeface="Verdana"/>
                <a:cs typeface="Verdana"/>
              </a:rPr>
              <a:t>r</a:t>
            </a:r>
            <a:r>
              <a:rPr sz="3200" spc="-20" dirty="0">
                <a:solidFill>
                  <a:srgbClr val="332C2C"/>
                </a:solidFill>
                <a:latin typeface="Verdana"/>
                <a:cs typeface="Verdana"/>
              </a:rPr>
              <a:t>i</a:t>
            </a:r>
            <a:r>
              <a:rPr sz="3200" spc="30" dirty="0">
                <a:solidFill>
                  <a:srgbClr val="332C2C"/>
                </a:solidFill>
                <a:latin typeface="Verdana"/>
                <a:cs typeface="Verdana"/>
              </a:rPr>
              <a:t>t</a:t>
            </a:r>
            <a:r>
              <a:rPr sz="3200" spc="-20" dirty="0">
                <a:solidFill>
                  <a:srgbClr val="332C2C"/>
                </a:solidFill>
                <a:latin typeface="Verdana"/>
                <a:cs typeface="Verdana"/>
              </a:rPr>
              <a:t>i</a:t>
            </a:r>
            <a:r>
              <a:rPr sz="3200" spc="114" dirty="0">
                <a:solidFill>
                  <a:srgbClr val="332C2C"/>
                </a:solidFill>
                <a:latin typeface="Verdana"/>
                <a:cs typeface="Verdana"/>
              </a:rPr>
              <a:t>n</a:t>
            </a:r>
            <a:r>
              <a:rPr sz="3200" spc="170" dirty="0">
                <a:solidFill>
                  <a:srgbClr val="332C2C"/>
                </a:solidFill>
                <a:latin typeface="Verdana"/>
                <a:cs typeface="Verdana"/>
              </a:rPr>
              <a:t>g</a:t>
            </a:r>
            <a:r>
              <a:rPr sz="3200" spc="-250" dirty="0">
                <a:solidFill>
                  <a:srgbClr val="332C2C"/>
                </a:solidFill>
                <a:latin typeface="Verdana"/>
                <a:cs typeface="Verdana"/>
              </a:rPr>
              <a:t> </a:t>
            </a:r>
            <a:r>
              <a:rPr sz="3200" spc="-95" dirty="0">
                <a:solidFill>
                  <a:srgbClr val="332C2C"/>
                </a:solidFill>
                <a:latin typeface="Verdana"/>
                <a:cs typeface="Verdana"/>
              </a:rPr>
              <a:t>s</a:t>
            </a:r>
            <a:r>
              <a:rPr sz="3200" spc="5" dirty="0">
                <a:solidFill>
                  <a:srgbClr val="332C2C"/>
                </a:solidFill>
                <a:latin typeface="Verdana"/>
                <a:cs typeface="Verdana"/>
              </a:rPr>
              <a:t>t</a:t>
            </a:r>
            <a:r>
              <a:rPr sz="3200" spc="-140" dirty="0">
                <a:solidFill>
                  <a:srgbClr val="332C2C"/>
                </a:solidFill>
                <a:latin typeface="Verdana"/>
                <a:cs typeface="Verdana"/>
              </a:rPr>
              <a:t>y</a:t>
            </a:r>
            <a:r>
              <a:rPr sz="3200" spc="-20" dirty="0">
                <a:solidFill>
                  <a:srgbClr val="332C2C"/>
                </a:solidFill>
                <a:latin typeface="Verdana"/>
                <a:cs typeface="Verdana"/>
              </a:rPr>
              <a:t>l</a:t>
            </a:r>
            <a:r>
              <a:rPr sz="3200" spc="20" dirty="0">
                <a:solidFill>
                  <a:srgbClr val="332C2C"/>
                </a:solidFill>
                <a:latin typeface="Verdana"/>
                <a:cs typeface="Verdana"/>
              </a:rPr>
              <a:t>e</a:t>
            </a:r>
            <a:r>
              <a:rPr sz="3200" spc="-95" dirty="0">
                <a:solidFill>
                  <a:srgbClr val="332C2C"/>
                </a:solidFill>
                <a:latin typeface="Verdana"/>
                <a:cs typeface="Verdana"/>
              </a:rPr>
              <a:t>s</a:t>
            </a:r>
            <a:r>
              <a:rPr sz="3200" spc="-420" dirty="0">
                <a:solidFill>
                  <a:srgbClr val="332C2C"/>
                </a:solidFill>
                <a:latin typeface="Verdana"/>
                <a:cs typeface="Verdana"/>
              </a:rPr>
              <a:t>,</a:t>
            </a:r>
            <a:r>
              <a:rPr sz="3200" spc="-250" dirty="0">
                <a:solidFill>
                  <a:srgbClr val="332C2C"/>
                </a:solidFill>
                <a:latin typeface="Verdana"/>
                <a:cs typeface="Verdana"/>
              </a:rPr>
              <a:t> </a:t>
            </a:r>
            <a:r>
              <a:rPr sz="3200" spc="-35" dirty="0">
                <a:solidFill>
                  <a:srgbClr val="332C2C"/>
                </a:solidFill>
                <a:latin typeface="Verdana"/>
                <a:cs typeface="Verdana"/>
              </a:rPr>
              <a:t>a</a:t>
            </a:r>
            <a:r>
              <a:rPr sz="3200" spc="114" dirty="0">
                <a:solidFill>
                  <a:srgbClr val="332C2C"/>
                </a:solidFill>
                <a:latin typeface="Verdana"/>
                <a:cs typeface="Verdana"/>
              </a:rPr>
              <a:t>n</a:t>
            </a:r>
            <a:r>
              <a:rPr sz="3200" spc="105" dirty="0">
                <a:solidFill>
                  <a:srgbClr val="332C2C"/>
                </a:solidFill>
                <a:latin typeface="Verdana"/>
                <a:cs typeface="Verdana"/>
              </a:rPr>
              <a:t>d  </a:t>
            </a:r>
            <a:r>
              <a:rPr sz="3200" spc="50" dirty="0">
                <a:latin typeface="Verdana"/>
                <a:cs typeface="Verdana"/>
              </a:rPr>
              <a:t>o</a:t>
            </a:r>
            <a:r>
              <a:rPr sz="3200" spc="85" dirty="0">
                <a:latin typeface="Verdana"/>
                <a:cs typeface="Verdana"/>
              </a:rPr>
              <a:t>c</a:t>
            </a:r>
            <a:r>
              <a:rPr sz="3200" spc="90" dirty="0">
                <a:latin typeface="Verdana"/>
                <a:cs typeface="Verdana"/>
              </a:rPr>
              <a:t>c</a:t>
            </a:r>
            <a:r>
              <a:rPr sz="3200" spc="-20" dirty="0">
                <a:latin typeface="Verdana"/>
                <a:cs typeface="Verdana"/>
              </a:rPr>
              <a:t>l</a:t>
            </a:r>
            <a:r>
              <a:rPr sz="3200" spc="105" dirty="0">
                <a:latin typeface="Verdana"/>
                <a:cs typeface="Verdana"/>
              </a:rPr>
              <a:t>u</a:t>
            </a:r>
            <a:r>
              <a:rPr sz="3200" spc="-95" dirty="0">
                <a:latin typeface="Verdana"/>
                <a:cs typeface="Verdana"/>
              </a:rPr>
              <a:t>s</a:t>
            </a:r>
            <a:r>
              <a:rPr sz="3200" spc="-20" dirty="0">
                <a:latin typeface="Verdana"/>
                <a:cs typeface="Verdana"/>
              </a:rPr>
              <a:t>i</a:t>
            </a:r>
            <a:r>
              <a:rPr sz="3200" spc="50" dirty="0">
                <a:latin typeface="Verdana"/>
                <a:cs typeface="Verdana"/>
              </a:rPr>
              <a:t>o</a:t>
            </a:r>
            <a:r>
              <a:rPr sz="3200" spc="114" dirty="0">
                <a:latin typeface="Verdana"/>
                <a:cs typeface="Verdana"/>
              </a:rPr>
              <a:t>n</a:t>
            </a:r>
            <a:r>
              <a:rPr sz="3200" spc="-95" dirty="0">
                <a:latin typeface="Verdana"/>
                <a:cs typeface="Verdana"/>
              </a:rPr>
              <a:t>s</a:t>
            </a:r>
            <a:r>
              <a:rPr sz="3200" spc="-420" dirty="0">
                <a:solidFill>
                  <a:srgbClr val="332C2C"/>
                </a:solidFill>
                <a:latin typeface="Verdana"/>
                <a:cs typeface="Verdana"/>
              </a:rPr>
              <a:t>.</a:t>
            </a:r>
            <a:r>
              <a:rPr sz="3200" spc="-250" dirty="0">
                <a:solidFill>
                  <a:srgbClr val="332C2C"/>
                </a:solidFill>
                <a:latin typeface="Verdana"/>
                <a:cs typeface="Verdana"/>
              </a:rPr>
              <a:t> </a:t>
            </a:r>
            <a:r>
              <a:rPr sz="3200" spc="80" dirty="0">
                <a:solidFill>
                  <a:srgbClr val="332C2C"/>
                </a:solidFill>
                <a:latin typeface="Verdana"/>
                <a:cs typeface="Verdana"/>
              </a:rPr>
              <a:t>A</a:t>
            </a:r>
            <a:r>
              <a:rPr sz="3200" spc="145" dirty="0">
                <a:solidFill>
                  <a:srgbClr val="332C2C"/>
                </a:solidFill>
                <a:latin typeface="Verdana"/>
                <a:cs typeface="Verdana"/>
              </a:rPr>
              <a:t>dd</a:t>
            </a:r>
            <a:r>
              <a:rPr sz="3200" spc="-110" dirty="0">
                <a:solidFill>
                  <a:srgbClr val="332C2C"/>
                </a:solidFill>
                <a:latin typeface="Verdana"/>
                <a:cs typeface="Verdana"/>
              </a:rPr>
              <a:t>r</a:t>
            </a:r>
            <a:r>
              <a:rPr sz="3200" spc="20" dirty="0">
                <a:solidFill>
                  <a:srgbClr val="332C2C"/>
                </a:solidFill>
                <a:latin typeface="Verdana"/>
                <a:cs typeface="Verdana"/>
              </a:rPr>
              <a:t>e</a:t>
            </a:r>
            <a:r>
              <a:rPr sz="3200" spc="-95" dirty="0">
                <a:solidFill>
                  <a:srgbClr val="332C2C"/>
                </a:solidFill>
                <a:latin typeface="Verdana"/>
                <a:cs typeface="Verdana"/>
              </a:rPr>
              <a:t>ss</a:t>
            </a:r>
            <a:r>
              <a:rPr sz="3200" spc="-20" dirty="0">
                <a:solidFill>
                  <a:srgbClr val="332C2C"/>
                </a:solidFill>
                <a:latin typeface="Verdana"/>
                <a:cs typeface="Verdana"/>
              </a:rPr>
              <a:t>i</a:t>
            </a:r>
            <a:r>
              <a:rPr sz="3200" spc="114" dirty="0">
                <a:solidFill>
                  <a:srgbClr val="332C2C"/>
                </a:solidFill>
                <a:latin typeface="Verdana"/>
                <a:cs typeface="Verdana"/>
              </a:rPr>
              <a:t>n</a:t>
            </a:r>
            <a:r>
              <a:rPr sz="3200" spc="170" dirty="0">
                <a:solidFill>
                  <a:srgbClr val="332C2C"/>
                </a:solidFill>
                <a:latin typeface="Verdana"/>
                <a:cs typeface="Verdana"/>
              </a:rPr>
              <a:t>g</a:t>
            </a:r>
            <a:r>
              <a:rPr sz="3200" spc="-250" dirty="0">
                <a:solidFill>
                  <a:srgbClr val="332C2C"/>
                </a:solidFill>
                <a:latin typeface="Verdana"/>
                <a:cs typeface="Verdana"/>
              </a:rPr>
              <a:t> </a:t>
            </a:r>
            <a:r>
              <a:rPr sz="3200" spc="30" dirty="0">
                <a:solidFill>
                  <a:srgbClr val="332C2C"/>
                </a:solidFill>
                <a:latin typeface="Verdana"/>
                <a:cs typeface="Verdana"/>
              </a:rPr>
              <a:t>t</a:t>
            </a:r>
            <a:r>
              <a:rPr sz="3200" spc="114" dirty="0">
                <a:solidFill>
                  <a:srgbClr val="332C2C"/>
                </a:solidFill>
                <a:latin typeface="Verdana"/>
                <a:cs typeface="Verdana"/>
              </a:rPr>
              <a:t>h</a:t>
            </a:r>
            <a:r>
              <a:rPr sz="3200" spc="20" dirty="0">
                <a:solidFill>
                  <a:srgbClr val="332C2C"/>
                </a:solidFill>
                <a:latin typeface="Verdana"/>
                <a:cs typeface="Verdana"/>
              </a:rPr>
              <a:t>e</a:t>
            </a:r>
            <a:r>
              <a:rPr sz="3200" spc="-95" dirty="0">
                <a:solidFill>
                  <a:srgbClr val="332C2C"/>
                </a:solidFill>
                <a:latin typeface="Verdana"/>
                <a:cs typeface="Verdana"/>
              </a:rPr>
              <a:t>s</a:t>
            </a:r>
            <a:r>
              <a:rPr sz="3200" spc="25" dirty="0">
                <a:solidFill>
                  <a:srgbClr val="332C2C"/>
                </a:solidFill>
                <a:latin typeface="Verdana"/>
                <a:cs typeface="Verdana"/>
              </a:rPr>
              <a:t>e</a:t>
            </a:r>
            <a:r>
              <a:rPr sz="3200" spc="-250" dirty="0">
                <a:solidFill>
                  <a:srgbClr val="332C2C"/>
                </a:solidFill>
                <a:latin typeface="Verdana"/>
                <a:cs typeface="Verdana"/>
              </a:rPr>
              <a:t> </a:t>
            </a:r>
            <a:r>
              <a:rPr sz="3200" spc="-20" dirty="0">
                <a:solidFill>
                  <a:srgbClr val="332C2C"/>
                </a:solidFill>
                <a:latin typeface="Verdana"/>
                <a:cs typeface="Verdana"/>
              </a:rPr>
              <a:t>i</a:t>
            </a:r>
            <a:r>
              <a:rPr sz="3200" spc="-95" dirty="0">
                <a:solidFill>
                  <a:srgbClr val="332C2C"/>
                </a:solidFill>
                <a:latin typeface="Verdana"/>
                <a:cs typeface="Verdana"/>
              </a:rPr>
              <a:t>ss</a:t>
            </a:r>
            <a:r>
              <a:rPr sz="3200" spc="105" dirty="0">
                <a:solidFill>
                  <a:srgbClr val="332C2C"/>
                </a:solidFill>
                <a:latin typeface="Verdana"/>
                <a:cs typeface="Verdana"/>
              </a:rPr>
              <a:t>u</a:t>
            </a:r>
            <a:r>
              <a:rPr sz="3200" spc="20" dirty="0">
                <a:solidFill>
                  <a:srgbClr val="332C2C"/>
                </a:solidFill>
                <a:latin typeface="Verdana"/>
                <a:cs typeface="Verdana"/>
              </a:rPr>
              <a:t>e</a:t>
            </a:r>
            <a:r>
              <a:rPr sz="3200" spc="-90" dirty="0">
                <a:solidFill>
                  <a:srgbClr val="332C2C"/>
                </a:solidFill>
                <a:latin typeface="Verdana"/>
                <a:cs typeface="Verdana"/>
              </a:rPr>
              <a:t>s</a:t>
            </a:r>
            <a:r>
              <a:rPr sz="3200" spc="-250" dirty="0">
                <a:solidFill>
                  <a:srgbClr val="332C2C"/>
                </a:solidFill>
                <a:latin typeface="Verdana"/>
                <a:cs typeface="Verdana"/>
              </a:rPr>
              <a:t> </a:t>
            </a:r>
            <a:r>
              <a:rPr sz="3200" spc="-20" dirty="0">
                <a:solidFill>
                  <a:srgbClr val="332C2C"/>
                </a:solidFill>
                <a:latin typeface="Verdana"/>
                <a:cs typeface="Verdana"/>
              </a:rPr>
              <a:t>i</a:t>
            </a:r>
            <a:r>
              <a:rPr sz="3200" spc="-70" dirty="0">
                <a:solidFill>
                  <a:srgbClr val="332C2C"/>
                </a:solidFill>
                <a:latin typeface="Verdana"/>
                <a:cs typeface="Verdana"/>
              </a:rPr>
              <a:t>s  </a:t>
            </a:r>
            <a:r>
              <a:rPr sz="3200" spc="110" dirty="0">
                <a:solidFill>
                  <a:srgbClr val="332C2C"/>
                </a:solidFill>
                <a:latin typeface="Verdana"/>
                <a:cs typeface="Verdana"/>
              </a:rPr>
              <a:t>c</a:t>
            </a:r>
            <a:r>
              <a:rPr sz="3200" spc="-75" dirty="0">
                <a:solidFill>
                  <a:srgbClr val="332C2C"/>
                </a:solidFill>
                <a:latin typeface="Verdana"/>
                <a:cs typeface="Verdana"/>
              </a:rPr>
              <a:t>r</a:t>
            </a:r>
            <a:r>
              <a:rPr sz="3200" spc="105" dirty="0">
                <a:solidFill>
                  <a:srgbClr val="332C2C"/>
                </a:solidFill>
                <a:latin typeface="Verdana"/>
                <a:cs typeface="Verdana"/>
              </a:rPr>
              <a:t>u</a:t>
            </a:r>
            <a:r>
              <a:rPr sz="3200" spc="90" dirty="0">
                <a:solidFill>
                  <a:srgbClr val="332C2C"/>
                </a:solidFill>
                <a:latin typeface="Verdana"/>
                <a:cs typeface="Verdana"/>
              </a:rPr>
              <a:t>c</a:t>
            </a:r>
            <a:r>
              <a:rPr sz="3200" spc="-20" dirty="0">
                <a:solidFill>
                  <a:srgbClr val="332C2C"/>
                </a:solidFill>
                <a:latin typeface="Verdana"/>
                <a:cs typeface="Verdana"/>
              </a:rPr>
              <a:t>i</a:t>
            </a:r>
            <a:r>
              <a:rPr sz="3200" spc="-35" dirty="0">
                <a:solidFill>
                  <a:srgbClr val="332C2C"/>
                </a:solidFill>
                <a:latin typeface="Verdana"/>
                <a:cs typeface="Verdana"/>
              </a:rPr>
              <a:t>a</a:t>
            </a:r>
            <a:r>
              <a:rPr sz="3200" spc="-15" dirty="0">
                <a:solidFill>
                  <a:srgbClr val="332C2C"/>
                </a:solidFill>
                <a:latin typeface="Verdana"/>
                <a:cs typeface="Verdana"/>
              </a:rPr>
              <a:t>l</a:t>
            </a:r>
            <a:r>
              <a:rPr sz="3200" spc="-250" dirty="0">
                <a:solidFill>
                  <a:srgbClr val="332C2C"/>
                </a:solidFill>
                <a:latin typeface="Verdana"/>
                <a:cs typeface="Verdana"/>
              </a:rPr>
              <a:t> </a:t>
            </a:r>
            <a:r>
              <a:rPr sz="3200" spc="-60" dirty="0">
                <a:solidFill>
                  <a:srgbClr val="332C2C"/>
                </a:solidFill>
                <a:latin typeface="Verdana"/>
                <a:cs typeface="Verdana"/>
              </a:rPr>
              <a:t>f</a:t>
            </a:r>
            <a:r>
              <a:rPr sz="3200" spc="50" dirty="0">
                <a:solidFill>
                  <a:srgbClr val="332C2C"/>
                </a:solidFill>
                <a:latin typeface="Verdana"/>
                <a:cs typeface="Verdana"/>
              </a:rPr>
              <a:t>o</a:t>
            </a:r>
            <a:r>
              <a:rPr sz="3200" spc="-70" dirty="0">
                <a:solidFill>
                  <a:srgbClr val="332C2C"/>
                </a:solidFill>
                <a:latin typeface="Verdana"/>
                <a:cs typeface="Verdana"/>
              </a:rPr>
              <a:t>r</a:t>
            </a:r>
            <a:r>
              <a:rPr sz="3200" spc="-250" dirty="0">
                <a:solidFill>
                  <a:srgbClr val="332C2C"/>
                </a:solidFill>
                <a:latin typeface="Verdana"/>
                <a:cs typeface="Verdana"/>
              </a:rPr>
              <a:t> </a:t>
            </a:r>
            <a:r>
              <a:rPr sz="3200" spc="145" dirty="0">
                <a:solidFill>
                  <a:srgbClr val="332C2C"/>
                </a:solidFill>
                <a:latin typeface="Verdana"/>
                <a:cs typeface="Verdana"/>
              </a:rPr>
              <a:t>d</a:t>
            </a:r>
            <a:r>
              <a:rPr sz="3200" spc="-5" dirty="0">
                <a:solidFill>
                  <a:srgbClr val="332C2C"/>
                </a:solidFill>
                <a:latin typeface="Verdana"/>
                <a:cs typeface="Verdana"/>
              </a:rPr>
              <a:t>e</a:t>
            </a:r>
            <a:r>
              <a:rPr sz="3200" spc="-180" dirty="0">
                <a:solidFill>
                  <a:srgbClr val="332C2C"/>
                </a:solidFill>
                <a:latin typeface="Verdana"/>
                <a:cs typeface="Verdana"/>
              </a:rPr>
              <a:t>v</a:t>
            </a:r>
            <a:r>
              <a:rPr sz="3200" spc="20" dirty="0">
                <a:solidFill>
                  <a:srgbClr val="332C2C"/>
                </a:solidFill>
                <a:latin typeface="Verdana"/>
                <a:cs typeface="Verdana"/>
              </a:rPr>
              <a:t>e</a:t>
            </a:r>
            <a:r>
              <a:rPr sz="3200" spc="-20" dirty="0">
                <a:solidFill>
                  <a:srgbClr val="332C2C"/>
                </a:solidFill>
                <a:latin typeface="Verdana"/>
                <a:cs typeface="Verdana"/>
              </a:rPr>
              <a:t>l</a:t>
            </a:r>
            <a:r>
              <a:rPr sz="3200" spc="50" dirty="0">
                <a:solidFill>
                  <a:srgbClr val="332C2C"/>
                </a:solidFill>
                <a:latin typeface="Verdana"/>
                <a:cs typeface="Verdana"/>
              </a:rPr>
              <a:t>o</a:t>
            </a:r>
            <a:r>
              <a:rPr sz="3200" spc="145" dirty="0">
                <a:solidFill>
                  <a:srgbClr val="332C2C"/>
                </a:solidFill>
                <a:latin typeface="Verdana"/>
                <a:cs typeface="Verdana"/>
              </a:rPr>
              <a:t>p</a:t>
            </a:r>
            <a:r>
              <a:rPr sz="3200" spc="-20" dirty="0">
                <a:solidFill>
                  <a:srgbClr val="332C2C"/>
                </a:solidFill>
                <a:latin typeface="Verdana"/>
                <a:cs typeface="Verdana"/>
              </a:rPr>
              <a:t>i</a:t>
            </a:r>
            <a:r>
              <a:rPr sz="3200" spc="114" dirty="0">
                <a:solidFill>
                  <a:srgbClr val="332C2C"/>
                </a:solidFill>
                <a:latin typeface="Verdana"/>
                <a:cs typeface="Verdana"/>
              </a:rPr>
              <a:t>n</a:t>
            </a:r>
            <a:r>
              <a:rPr sz="3200" spc="170" dirty="0">
                <a:solidFill>
                  <a:srgbClr val="332C2C"/>
                </a:solidFill>
                <a:latin typeface="Verdana"/>
                <a:cs typeface="Verdana"/>
              </a:rPr>
              <a:t>g</a:t>
            </a:r>
            <a:r>
              <a:rPr sz="3200" spc="-250" dirty="0">
                <a:solidFill>
                  <a:srgbClr val="332C2C"/>
                </a:solidFill>
                <a:latin typeface="Verdana"/>
                <a:cs typeface="Verdana"/>
              </a:rPr>
              <a:t> </a:t>
            </a:r>
            <a:r>
              <a:rPr sz="3200" spc="-110" dirty="0">
                <a:solidFill>
                  <a:srgbClr val="332C2C"/>
                </a:solidFill>
                <a:latin typeface="Verdana"/>
                <a:cs typeface="Verdana"/>
              </a:rPr>
              <a:t>r</a:t>
            </a:r>
            <a:r>
              <a:rPr sz="3200" spc="50" dirty="0">
                <a:solidFill>
                  <a:srgbClr val="332C2C"/>
                </a:solidFill>
                <a:latin typeface="Verdana"/>
                <a:cs typeface="Verdana"/>
              </a:rPr>
              <a:t>o</a:t>
            </a:r>
            <a:r>
              <a:rPr sz="3200" spc="145" dirty="0">
                <a:solidFill>
                  <a:srgbClr val="332C2C"/>
                </a:solidFill>
                <a:latin typeface="Verdana"/>
                <a:cs typeface="Verdana"/>
              </a:rPr>
              <a:t>b</a:t>
            </a:r>
            <a:r>
              <a:rPr sz="3200" spc="105" dirty="0">
                <a:solidFill>
                  <a:srgbClr val="332C2C"/>
                </a:solidFill>
                <a:latin typeface="Verdana"/>
                <a:cs typeface="Verdana"/>
              </a:rPr>
              <a:t>u</a:t>
            </a:r>
            <a:r>
              <a:rPr sz="3200" spc="-95" dirty="0">
                <a:solidFill>
                  <a:srgbClr val="332C2C"/>
                </a:solidFill>
                <a:latin typeface="Verdana"/>
                <a:cs typeface="Verdana"/>
              </a:rPr>
              <a:t>s</a:t>
            </a:r>
            <a:r>
              <a:rPr sz="3200" spc="35" dirty="0">
                <a:solidFill>
                  <a:srgbClr val="332C2C"/>
                </a:solidFill>
                <a:latin typeface="Verdana"/>
                <a:cs typeface="Verdana"/>
              </a:rPr>
              <a:t>t</a:t>
            </a:r>
            <a:r>
              <a:rPr sz="3200" spc="-250" dirty="0">
                <a:solidFill>
                  <a:srgbClr val="332C2C"/>
                </a:solidFill>
                <a:latin typeface="Verdana"/>
                <a:cs typeface="Verdana"/>
              </a:rPr>
              <a:t> </a:t>
            </a:r>
            <a:r>
              <a:rPr sz="3200" spc="-120" dirty="0">
                <a:solidFill>
                  <a:srgbClr val="332C2C"/>
                </a:solidFill>
                <a:latin typeface="Verdana"/>
                <a:cs typeface="Verdana"/>
              </a:rPr>
              <a:t>s</a:t>
            </a:r>
            <a:r>
              <a:rPr sz="3200" spc="-155" dirty="0">
                <a:solidFill>
                  <a:srgbClr val="332C2C"/>
                </a:solidFill>
                <a:latin typeface="Verdana"/>
                <a:cs typeface="Verdana"/>
              </a:rPr>
              <a:t>y</a:t>
            </a:r>
            <a:r>
              <a:rPr sz="3200" spc="-95" dirty="0">
                <a:solidFill>
                  <a:srgbClr val="332C2C"/>
                </a:solidFill>
                <a:latin typeface="Verdana"/>
                <a:cs typeface="Verdana"/>
              </a:rPr>
              <a:t>s</a:t>
            </a:r>
            <a:r>
              <a:rPr sz="3200" spc="-20" dirty="0">
                <a:solidFill>
                  <a:srgbClr val="332C2C"/>
                </a:solidFill>
                <a:latin typeface="Verdana"/>
                <a:cs typeface="Verdana"/>
              </a:rPr>
              <a:t>t</a:t>
            </a:r>
            <a:r>
              <a:rPr sz="3200" spc="20" dirty="0">
                <a:solidFill>
                  <a:srgbClr val="332C2C"/>
                </a:solidFill>
                <a:latin typeface="Verdana"/>
                <a:cs typeface="Verdana"/>
              </a:rPr>
              <a:t>e</a:t>
            </a:r>
            <a:r>
              <a:rPr sz="3200" spc="240" dirty="0">
                <a:solidFill>
                  <a:srgbClr val="332C2C"/>
                </a:solidFill>
                <a:latin typeface="Verdana"/>
                <a:cs typeface="Verdana"/>
              </a:rPr>
              <a:t>m</a:t>
            </a:r>
            <a:r>
              <a:rPr sz="3200" spc="-70" dirty="0">
                <a:solidFill>
                  <a:srgbClr val="332C2C"/>
                </a:solidFill>
                <a:latin typeface="Verdana"/>
                <a:cs typeface="Verdana"/>
              </a:rPr>
              <a:t>s  </a:t>
            </a:r>
            <a:r>
              <a:rPr sz="3200" spc="110" dirty="0">
                <a:solidFill>
                  <a:srgbClr val="332C2C"/>
                </a:solidFill>
                <a:latin typeface="Verdana"/>
                <a:cs typeface="Verdana"/>
              </a:rPr>
              <a:t>c</a:t>
            </a:r>
            <a:r>
              <a:rPr sz="3200" spc="-35" dirty="0">
                <a:solidFill>
                  <a:srgbClr val="332C2C"/>
                </a:solidFill>
                <a:latin typeface="Verdana"/>
                <a:cs typeface="Verdana"/>
              </a:rPr>
              <a:t>a</a:t>
            </a:r>
            <a:r>
              <a:rPr sz="3200" spc="140" dirty="0">
                <a:solidFill>
                  <a:srgbClr val="332C2C"/>
                </a:solidFill>
                <a:latin typeface="Verdana"/>
                <a:cs typeface="Verdana"/>
              </a:rPr>
              <a:t>p</a:t>
            </a:r>
            <a:r>
              <a:rPr sz="3200" spc="-35" dirty="0">
                <a:solidFill>
                  <a:srgbClr val="332C2C"/>
                </a:solidFill>
                <a:latin typeface="Verdana"/>
                <a:cs typeface="Verdana"/>
              </a:rPr>
              <a:t>a</a:t>
            </a:r>
            <a:r>
              <a:rPr sz="3200" spc="145" dirty="0">
                <a:solidFill>
                  <a:srgbClr val="332C2C"/>
                </a:solidFill>
                <a:latin typeface="Verdana"/>
                <a:cs typeface="Verdana"/>
              </a:rPr>
              <a:t>b</a:t>
            </a:r>
            <a:r>
              <a:rPr sz="3200" spc="-20" dirty="0">
                <a:solidFill>
                  <a:srgbClr val="332C2C"/>
                </a:solidFill>
                <a:latin typeface="Verdana"/>
                <a:cs typeface="Verdana"/>
              </a:rPr>
              <a:t>l</a:t>
            </a:r>
            <a:r>
              <a:rPr sz="3200" spc="25" dirty="0">
                <a:solidFill>
                  <a:srgbClr val="332C2C"/>
                </a:solidFill>
                <a:latin typeface="Verdana"/>
                <a:cs typeface="Verdana"/>
              </a:rPr>
              <a:t>e</a:t>
            </a:r>
            <a:r>
              <a:rPr sz="3200" spc="-250" dirty="0">
                <a:solidFill>
                  <a:srgbClr val="332C2C"/>
                </a:solidFill>
                <a:latin typeface="Verdana"/>
                <a:cs typeface="Verdana"/>
              </a:rPr>
              <a:t> </a:t>
            </a:r>
            <a:r>
              <a:rPr sz="3200" spc="50" dirty="0">
                <a:solidFill>
                  <a:srgbClr val="332C2C"/>
                </a:solidFill>
                <a:latin typeface="Verdana"/>
                <a:cs typeface="Verdana"/>
              </a:rPr>
              <a:t>o</a:t>
            </a:r>
            <a:r>
              <a:rPr sz="3200" spc="-35" dirty="0">
                <a:solidFill>
                  <a:srgbClr val="332C2C"/>
                </a:solidFill>
                <a:latin typeface="Verdana"/>
                <a:cs typeface="Verdana"/>
              </a:rPr>
              <a:t>f</a:t>
            </a:r>
            <a:r>
              <a:rPr sz="3200" spc="-250" dirty="0">
                <a:solidFill>
                  <a:srgbClr val="332C2C"/>
                </a:solidFill>
                <a:latin typeface="Verdana"/>
                <a:cs typeface="Verdana"/>
              </a:rPr>
              <a:t> </a:t>
            </a:r>
            <a:r>
              <a:rPr sz="3200" spc="114" dirty="0">
                <a:solidFill>
                  <a:srgbClr val="332C2C"/>
                </a:solidFill>
                <a:latin typeface="Verdana"/>
                <a:cs typeface="Verdana"/>
              </a:rPr>
              <a:t>h</a:t>
            </a:r>
            <a:r>
              <a:rPr sz="3200" spc="-35" dirty="0">
                <a:solidFill>
                  <a:srgbClr val="332C2C"/>
                </a:solidFill>
                <a:latin typeface="Verdana"/>
                <a:cs typeface="Verdana"/>
              </a:rPr>
              <a:t>a</a:t>
            </a:r>
            <a:r>
              <a:rPr sz="3200" spc="114" dirty="0">
                <a:solidFill>
                  <a:srgbClr val="332C2C"/>
                </a:solidFill>
                <a:latin typeface="Verdana"/>
                <a:cs typeface="Verdana"/>
              </a:rPr>
              <a:t>n</a:t>
            </a:r>
            <a:r>
              <a:rPr sz="3200" spc="145" dirty="0">
                <a:solidFill>
                  <a:srgbClr val="332C2C"/>
                </a:solidFill>
                <a:latin typeface="Verdana"/>
                <a:cs typeface="Verdana"/>
              </a:rPr>
              <a:t>d</a:t>
            </a:r>
            <a:r>
              <a:rPr sz="3200" spc="-20" dirty="0">
                <a:solidFill>
                  <a:srgbClr val="332C2C"/>
                </a:solidFill>
                <a:latin typeface="Verdana"/>
                <a:cs typeface="Verdana"/>
              </a:rPr>
              <a:t>li</a:t>
            </a:r>
            <a:r>
              <a:rPr sz="3200" spc="114" dirty="0">
                <a:solidFill>
                  <a:srgbClr val="332C2C"/>
                </a:solidFill>
                <a:latin typeface="Verdana"/>
                <a:cs typeface="Verdana"/>
              </a:rPr>
              <a:t>n</a:t>
            </a:r>
            <a:r>
              <a:rPr sz="3200" spc="170" dirty="0">
                <a:solidFill>
                  <a:srgbClr val="332C2C"/>
                </a:solidFill>
                <a:latin typeface="Verdana"/>
                <a:cs typeface="Verdana"/>
              </a:rPr>
              <a:t>g</a:t>
            </a:r>
            <a:r>
              <a:rPr sz="3200" spc="-250" dirty="0">
                <a:solidFill>
                  <a:srgbClr val="332C2C"/>
                </a:solidFill>
                <a:latin typeface="Verdana"/>
                <a:cs typeface="Verdana"/>
              </a:rPr>
              <a:t> </a:t>
            </a:r>
            <a:r>
              <a:rPr sz="3200" spc="-110" dirty="0">
                <a:solidFill>
                  <a:srgbClr val="332C2C"/>
                </a:solidFill>
                <a:latin typeface="Verdana"/>
                <a:cs typeface="Verdana"/>
              </a:rPr>
              <a:t>r</a:t>
            </a:r>
            <a:r>
              <a:rPr sz="3200" spc="-20" dirty="0">
                <a:solidFill>
                  <a:srgbClr val="332C2C"/>
                </a:solidFill>
                <a:latin typeface="Verdana"/>
                <a:cs typeface="Verdana"/>
              </a:rPr>
              <a:t>e</a:t>
            </a:r>
            <a:r>
              <a:rPr sz="3200" spc="-35" dirty="0">
                <a:solidFill>
                  <a:srgbClr val="332C2C"/>
                </a:solidFill>
                <a:latin typeface="Verdana"/>
                <a:cs typeface="Verdana"/>
              </a:rPr>
              <a:t>a</a:t>
            </a:r>
            <a:r>
              <a:rPr sz="3200" spc="-20" dirty="0">
                <a:solidFill>
                  <a:srgbClr val="332C2C"/>
                </a:solidFill>
                <a:latin typeface="Verdana"/>
                <a:cs typeface="Verdana"/>
              </a:rPr>
              <a:t>l</a:t>
            </a:r>
            <a:r>
              <a:rPr sz="3200" spc="-235" dirty="0">
                <a:solidFill>
                  <a:srgbClr val="332C2C"/>
                </a:solidFill>
                <a:latin typeface="Verdana"/>
                <a:cs typeface="Verdana"/>
              </a:rPr>
              <a:t>-</a:t>
            </a:r>
            <a:r>
              <a:rPr sz="3200" spc="125" dirty="0">
                <a:solidFill>
                  <a:srgbClr val="332C2C"/>
                </a:solidFill>
                <a:latin typeface="Verdana"/>
                <a:cs typeface="Verdana"/>
              </a:rPr>
              <a:t>w</a:t>
            </a:r>
            <a:r>
              <a:rPr sz="3200" spc="50" dirty="0">
                <a:solidFill>
                  <a:srgbClr val="332C2C"/>
                </a:solidFill>
                <a:latin typeface="Verdana"/>
                <a:cs typeface="Verdana"/>
              </a:rPr>
              <a:t>o</a:t>
            </a:r>
            <a:r>
              <a:rPr sz="3200" spc="-95" dirty="0">
                <a:solidFill>
                  <a:srgbClr val="332C2C"/>
                </a:solidFill>
                <a:latin typeface="Verdana"/>
                <a:cs typeface="Verdana"/>
              </a:rPr>
              <a:t>r</a:t>
            </a:r>
            <a:r>
              <a:rPr sz="3200" spc="-20" dirty="0">
                <a:solidFill>
                  <a:srgbClr val="332C2C"/>
                </a:solidFill>
                <a:latin typeface="Verdana"/>
                <a:cs typeface="Verdana"/>
              </a:rPr>
              <a:t>l</a:t>
            </a:r>
            <a:r>
              <a:rPr sz="3200" spc="105" dirty="0">
                <a:solidFill>
                  <a:srgbClr val="332C2C"/>
                </a:solidFill>
                <a:latin typeface="Verdana"/>
                <a:cs typeface="Verdana"/>
              </a:rPr>
              <a:t>d  </a:t>
            </a:r>
            <a:r>
              <a:rPr sz="3200" spc="-5" dirty="0">
                <a:solidFill>
                  <a:srgbClr val="332C2C"/>
                </a:solidFill>
                <a:latin typeface="Verdana"/>
                <a:cs typeface="Verdana"/>
              </a:rPr>
              <a:t>applications.</a:t>
            </a:r>
            <a:endParaRPr sz="3200">
              <a:latin typeface="Verdana"/>
              <a:cs typeface="Verdana"/>
            </a:endParaRPr>
          </a:p>
        </p:txBody>
      </p:sp>
      <p:sp>
        <p:nvSpPr>
          <p:cNvPr id="13" name="object 13"/>
          <p:cNvSpPr txBox="1">
            <a:spLocks noGrp="1"/>
          </p:cNvSpPr>
          <p:nvPr>
            <p:ph type="title"/>
          </p:nvPr>
        </p:nvSpPr>
        <p:spPr>
          <a:xfrm>
            <a:off x="1587296" y="1454023"/>
            <a:ext cx="7472680" cy="859790"/>
          </a:xfrm>
          <a:prstGeom prst="rect">
            <a:avLst/>
          </a:prstGeom>
        </p:spPr>
        <p:txBody>
          <a:bodyPr vert="horz" wrap="square" lIns="0" tIns="15875" rIns="0" bIns="0" rtlCol="0">
            <a:spAutoFit/>
          </a:bodyPr>
          <a:lstStyle/>
          <a:p>
            <a:pPr marL="12700">
              <a:lnSpc>
                <a:spcPct val="100000"/>
              </a:lnSpc>
              <a:spcBef>
                <a:spcPts val="125"/>
              </a:spcBef>
            </a:pPr>
            <a:r>
              <a:rPr sz="5450" spc="-35" dirty="0">
                <a:latin typeface="Cambria"/>
                <a:cs typeface="Cambria"/>
              </a:rPr>
              <a:t>Challenges</a:t>
            </a:r>
            <a:r>
              <a:rPr sz="5450" spc="-185" dirty="0">
                <a:latin typeface="Cambria"/>
                <a:cs typeface="Cambria"/>
              </a:rPr>
              <a:t> </a:t>
            </a:r>
            <a:r>
              <a:rPr sz="5450" spc="10" dirty="0">
                <a:latin typeface="Cambria"/>
                <a:cs typeface="Cambria"/>
              </a:rPr>
              <a:t>in</a:t>
            </a:r>
            <a:r>
              <a:rPr sz="5450" spc="-175" dirty="0">
                <a:latin typeface="Cambria"/>
                <a:cs typeface="Cambria"/>
              </a:rPr>
              <a:t> </a:t>
            </a:r>
            <a:r>
              <a:rPr sz="5450" spc="-70" dirty="0">
                <a:latin typeface="Cambria"/>
                <a:cs typeface="Cambria"/>
              </a:rPr>
              <a:t>Recognition</a:t>
            </a:r>
            <a:endParaRPr sz="5450">
              <a:latin typeface="Cambria"/>
              <a:cs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50" y="548195"/>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2" name="object 12"/>
          <p:cNvSpPr txBox="1"/>
          <p:nvPr/>
        </p:nvSpPr>
        <p:spPr>
          <a:xfrm>
            <a:off x="1361236" y="3241417"/>
            <a:ext cx="8779714" cy="3449470"/>
          </a:xfrm>
          <a:prstGeom prst="rect">
            <a:avLst/>
          </a:prstGeom>
        </p:spPr>
        <p:txBody>
          <a:bodyPr vert="horz" wrap="square" lIns="0" tIns="6985" rIns="0" bIns="0" rtlCol="0">
            <a:spAutoFit/>
          </a:bodyPr>
          <a:lstStyle/>
          <a:p>
            <a:pPr marL="12700" marR="5080">
              <a:lnSpc>
                <a:spcPct val="101499"/>
              </a:lnSpc>
              <a:spcBef>
                <a:spcPts val="55"/>
              </a:spcBef>
            </a:pPr>
            <a:r>
              <a:rPr sz="3200" spc="75" dirty="0">
                <a:solidFill>
                  <a:srgbClr val="332C2C"/>
                </a:solidFill>
                <a:latin typeface="Verdana"/>
                <a:cs typeface="Verdana"/>
              </a:rPr>
              <a:t>R</a:t>
            </a:r>
            <a:r>
              <a:rPr sz="3200" spc="20" dirty="0">
                <a:solidFill>
                  <a:srgbClr val="332C2C"/>
                </a:solidFill>
                <a:latin typeface="Verdana"/>
                <a:cs typeface="Verdana"/>
              </a:rPr>
              <a:t>e</a:t>
            </a:r>
            <a:r>
              <a:rPr sz="3200" spc="90" dirty="0">
                <a:solidFill>
                  <a:srgbClr val="332C2C"/>
                </a:solidFill>
                <a:latin typeface="Verdana"/>
                <a:cs typeface="Verdana"/>
              </a:rPr>
              <a:t>c</a:t>
            </a:r>
            <a:r>
              <a:rPr sz="3200" spc="20" dirty="0">
                <a:solidFill>
                  <a:srgbClr val="332C2C"/>
                </a:solidFill>
                <a:latin typeface="Verdana"/>
                <a:cs typeface="Verdana"/>
              </a:rPr>
              <a:t>e</a:t>
            </a:r>
            <a:r>
              <a:rPr sz="3200" spc="114" dirty="0">
                <a:solidFill>
                  <a:srgbClr val="332C2C"/>
                </a:solidFill>
                <a:latin typeface="Verdana"/>
                <a:cs typeface="Verdana"/>
              </a:rPr>
              <a:t>n</a:t>
            </a:r>
            <a:r>
              <a:rPr sz="3200" spc="35" dirty="0">
                <a:solidFill>
                  <a:srgbClr val="332C2C"/>
                </a:solidFill>
                <a:latin typeface="Verdana"/>
                <a:cs typeface="Verdana"/>
              </a:rPr>
              <a:t>t</a:t>
            </a:r>
            <a:r>
              <a:rPr sz="3200" spc="-250" dirty="0">
                <a:solidFill>
                  <a:srgbClr val="332C2C"/>
                </a:solidFill>
                <a:latin typeface="Verdana"/>
                <a:cs typeface="Verdana"/>
              </a:rPr>
              <a:t> </a:t>
            </a:r>
            <a:r>
              <a:rPr sz="3200" spc="145" dirty="0">
                <a:solidFill>
                  <a:srgbClr val="332C2C"/>
                </a:solidFill>
                <a:latin typeface="Verdana"/>
                <a:cs typeface="Verdana"/>
              </a:rPr>
              <a:t>b</a:t>
            </a:r>
            <a:r>
              <a:rPr sz="3200" spc="-110" dirty="0">
                <a:solidFill>
                  <a:srgbClr val="332C2C"/>
                </a:solidFill>
                <a:latin typeface="Verdana"/>
                <a:cs typeface="Verdana"/>
              </a:rPr>
              <a:t>r</a:t>
            </a:r>
            <a:r>
              <a:rPr sz="3200" spc="-20" dirty="0">
                <a:solidFill>
                  <a:srgbClr val="332C2C"/>
                </a:solidFill>
                <a:latin typeface="Verdana"/>
                <a:cs typeface="Verdana"/>
              </a:rPr>
              <a:t>e</a:t>
            </a:r>
            <a:r>
              <a:rPr sz="3200" spc="-35" dirty="0">
                <a:solidFill>
                  <a:srgbClr val="332C2C"/>
                </a:solidFill>
                <a:latin typeface="Verdana"/>
                <a:cs typeface="Verdana"/>
              </a:rPr>
              <a:t>a</a:t>
            </a:r>
            <a:r>
              <a:rPr sz="3200" spc="20" dirty="0">
                <a:solidFill>
                  <a:srgbClr val="332C2C"/>
                </a:solidFill>
                <a:latin typeface="Verdana"/>
                <a:cs typeface="Verdana"/>
              </a:rPr>
              <a:t>k</a:t>
            </a:r>
            <a:r>
              <a:rPr sz="3200" spc="30" dirty="0">
                <a:solidFill>
                  <a:srgbClr val="332C2C"/>
                </a:solidFill>
                <a:latin typeface="Verdana"/>
                <a:cs typeface="Verdana"/>
              </a:rPr>
              <a:t>t</a:t>
            </a:r>
            <a:r>
              <a:rPr sz="3200" spc="114" dirty="0">
                <a:solidFill>
                  <a:srgbClr val="332C2C"/>
                </a:solidFill>
                <a:latin typeface="Verdana"/>
                <a:cs typeface="Verdana"/>
              </a:rPr>
              <a:t>h</a:t>
            </a:r>
            <a:r>
              <a:rPr sz="3200" spc="-110" dirty="0">
                <a:solidFill>
                  <a:srgbClr val="332C2C"/>
                </a:solidFill>
                <a:latin typeface="Verdana"/>
                <a:cs typeface="Verdana"/>
              </a:rPr>
              <a:t>r</a:t>
            </a:r>
            <a:r>
              <a:rPr sz="3200" spc="50" dirty="0">
                <a:solidFill>
                  <a:srgbClr val="332C2C"/>
                </a:solidFill>
                <a:latin typeface="Verdana"/>
                <a:cs typeface="Verdana"/>
              </a:rPr>
              <a:t>o</a:t>
            </a:r>
            <a:r>
              <a:rPr sz="3200" spc="105" dirty="0">
                <a:solidFill>
                  <a:srgbClr val="332C2C"/>
                </a:solidFill>
                <a:latin typeface="Verdana"/>
                <a:cs typeface="Verdana"/>
              </a:rPr>
              <a:t>u</a:t>
            </a:r>
            <a:r>
              <a:rPr sz="3200" spc="165" dirty="0">
                <a:solidFill>
                  <a:srgbClr val="332C2C"/>
                </a:solidFill>
                <a:latin typeface="Verdana"/>
                <a:cs typeface="Verdana"/>
              </a:rPr>
              <a:t>g</a:t>
            </a:r>
            <a:r>
              <a:rPr sz="3200" spc="114" dirty="0">
                <a:solidFill>
                  <a:srgbClr val="332C2C"/>
                </a:solidFill>
                <a:latin typeface="Verdana"/>
                <a:cs typeface="Verdana"/>
              </a:rPr>
              <a:t>h</a:t>
            </a:r>
            <a:r>
              <a:rPr sz="3200" spc="-95" dirty="0">
                <a:solidFill>
                  <a:srgbClr val="332C2C"/>
                </a:solidFill>
                <a:latin typeface="Verdana"/>
                <a:cs typeface="Verdana"/>
              </a:rPr>
              <a:t>s</a:t>
            </a:r>
            <a:r>
              <a:rPr sz="3200" spc="-420" dirty="0">
                <a:solidFill>
                  <a:srgbClr val="332C2C"/>
                </a:solidFill>
                <a:latin typeface="Verdana"/>
                <a:cs typeface="Verdana"/>
              </a:rPr>
              <a:t>,</a:t>
            </a:r>
            <a:r>
              <a:rPr sz="3200" spc="-245" dirty="0">
                <a:solidFill>
                  <a:srgbClr val="332C2C"/>
                </a:solidFill>
                <a:latin typeface="Verdana"/>
                <a:cs typeface="Verdana"/>
              </a:rPr>
              <a:t> </a:t>
            </a:r>
            <a:r>
              <a:rPr sz="3200" spc="140" dirty="0">
                <a:solidFill>
                  <a:srgbClr val="332C2C"/>
                </a:solidFill>
                <a:latin typeface="Verdana"/>
                <a:cs typeface="Verdana"/>
              </a:rPr>
              <a:t>p</a:t>
            </a:r>
            <a:r>
              <a:rPr sz="3200" spc="-35" dirty="0">
                <a:solidFill>
                  <a:srgbClr val="332C2C"/>
                </a:solidFill>
                <a:latin typeface="Verdana"/>
                <a:cs typeface="Verdana"/>
              </a:rPr>
              <a:t>a</a:t>
            </a:r>
            <a:r>
              <a:rPr sz="3200" spc="-30" dirty="0">
                <a:solidFill>
                  <a:srgbClr val="332C2C"/>
                </a:solidFill>
                <a:latin typeface="Verdana"/>
                <a:cs typeface="Verdana"/>
              </a:rPr>
              <a:t>r</a:t>
            </a:r>
            <a:r>
              <a:rPr sz="3200" spc="30" dirty="0">
                <a:solidFill>
                  <a:srgbClr val="332C2C"/>
                </a:solidFill>
                <a:latin typeface="Verdana"/>
                <a:cs typeface="Verdana"/>
              </a:rPr>
              <a:t>t</a:t>
            </a:r>
            <a:r>
              <a:rPr sz="3200" spc="-20" dirty="0">
                <a:solidFill>
                  <a:srgbClr val="332C2C"/>
                </a:solidFill>
                <a:latin typeface="Verdana"/>
                <a:cs typeface="Verdana"/>
              </a:rPr>
              <a:t>i</a:t>
            </a:r>
            <a:r>
              <a:rPr sz="3200" spc="110" dirty="0">
                <a:solidFill>
                  <a:srgbClr val="332C2C"/>
                </a:solidFill>
                <a:latin typeface="Verdana"/>
                <a:cs typeface="Verdana"/>
              </a:rPr>
              <a:t>c</a:t>
            </a:r>
            <a:r>
              <a:rPr sz="3200" spc="105" dirty="0">
                <a:solidFill>
                  <a:srgbClr val="332C2C"/>
                </a:solidFill>
                <a:latin typeface="Verdana"/>
                <a:cs typeface="Verdana"/>
              </a:rPr>
              <a:t>u</a:t>
            </a:r>
            <a:r>
              <a:rPr sz="3200" spc="-20" dirty="0">
                <a:solidFill>
                  <a:srgbClr val="332C2C"/>
                </a:solidFill>
                <a:latin typeface="Verdana"/>
                <a:cs typeface="Verdana"/>
              </a:rPr>
              <a:t>l</a:t>
            </a:r>
            <a:r>
              <a:rPr sz="3200" spc="-35" dirty="0">
                <a:solidFill>
                  <a:srgbClr val="332C2C"/>
                </a:solidFill>
                <a:latin typeface="Verdana"/>
                <a:cs typeface="Verdana"/>
              </a:rPr>
              <a:t>a</a:t>
            </a:r>
            <a:r>
              <a:rPr sz="3200" spc="-95" dirty="0">
                <a:solidFill>
                  <a:srgbClr val="332C2C"/>
                </a:solidFill>
                <a:latin typeface="Verdana"/>
                <a:cs typeface="Verdana"/>
              </a:rPr>
              <a:t>r</a:t>
            </a:r>
            <a:r>
              <a:rPr sz="3200" spc="-20" dirty="0">
                <a:solidFill>
                  <a:srgbClr val="332C2C"/>
                </a:solidFill>
                <a:latin typeface="Verdana"/>
                <a:cs typeface="Verdana"/>
              </a:rPr>
              <a:t>l</a:t>
            </a:r>
            <a:r>
              <a:rPr sz="3200" spc="-135" dirty="0">
                <a:solidFill>
                  <a:srgbClr val="332C2C"/>
                </a:solidFill>
                <a:latin typeface="Verdana"/>
                <a:cs typeface="Verdana"/>
              </a:rPr>
              <a:t>y</a:t>
            </a:r>
            <a:r>
              <a:rPr sz="3200" spc="-250" dirty="0">
                <a:solidFill>
                  <a:srgbClr val="332C2C"/>
                </a:solidFill>
                <a:latin typeface="Verdana"/>
                <a:cs typeface="Verdana"/>
              </a:rPr>
              <a:t> </a:t>
            </a:r>
            <a:r>
              <a:rPr sz="3200" spc="-20" dirty="0">
                <a:solidFill>
                  <a:srgbClr val="332C2C"/>
                </a:solidFill>
                <a:latin typeface="Verdana"/>
                <a:cs typeface="Verdana"/>
              </a:rPr>
              <a:t>i</a:t>
            </a:r>
            <a:r>
              <a:rPr sz="3200" spc="85" dirty="0">
                <a:solidFill>
                  <a:srgbClr val="332C2C"/>
                </a:solidFill>
                <a:latin typeface="Verdana"/>
                <a:cs typeface="Verdana"/>
              </a:rPr>
              <a:t>n  </a:t>
            </a:r>
            <a:r>
              <a:rPr sz="3200" spc="90" dirty="0">
                <a:latin typeface="Verdana"/>
                <a:cs typeface="Verdana"/>
              </a:rPr>
              <a:t>c</a:t>
            </a:r>
            <a:r>
              <a:rPr sz="3200" spc="50" dirty="0">
                <a:latin typeface="Verdana"/>
                <a:cs typeface="Verdana"/>
              </a:rPr>
              <a:t>o</a:t>
            </a:r>
            <a:r>
              <a:rPr sz="3200" spc="90" dirty="0">
                <a:latin typeface="Verdana"/>
                <a:cs typeface="Verdana"/>
              </a:rPr>
              <a:t>n</a:t>
            </a:r>
            <a:r>
              <a:rPr sz="3200" spc="-180" dirty="0">
                <a:latin typeface="Verdana"/>
                <a:cs typeface="Verdana"/>
              </a:rPr>
              <a:t>v</a:t>
            </a:r>
            <a:r>
              <a:rPr sz="3200" spc="50" dirty="0">
                <a:latin typeface="Verdana"/>
                <a:cs typeface="Verdana"/>
              </a:rPr>
              <a:t>o</a:t>
            </a:r>
            <a:r>
              <a:rPr sz="3200" spc="-20" dirty="0">
                <a:latin typeface="Verdana"/>
                <a:cs typeface="Verdana"/>
              </a:rPr>
              <a:t>l</a:t>
            </a:r>
            <a:r>
              <a:rPr sz="3200" spc="105" dirty="0">
                <a:latin typeface="Verdana"/>
                <a:cs typeface="Verdana"/>
              </a:rPr>
              <a:t>u</a:t>
            </a:r>
            <a:r>
              <a:rPr sz="3200" spc="30" dirty="0">
                <a:latin typeface="Verdana"/>
                <a:cs typeface="Verdana"/>
              </a:rPr>
              <a:t>t</a:t>
            </a:r>
            <a:r>
              <a:rPr sz="3200" spc="-20" dirty="0">
                <a:latin typeface="Verdana"/>
                <a:cs typeface="Verdana"/>
              </a:rPr>
              <a:t>i</a:t>
            </a:r>
            <a:r>
              <a:rPr sz="3200" spc="50" dirty="0">
                <a:latin typeface="Verdana"/>
                <a:cs typeface="Verdana"/>
              </a:rPr>
              <a:t>o</a:t>
            </a:r>
            <a:r>
              <a:rPr sz="3200" spc="114" dirty="0">
                <a:latin typeface="Verdana"/>
                <a:cs typeface="Verdana"/>
              </a:rPr>
              <a:t>n</a:t>
            </a:r>
            <a:r>
              <a:rPr sz="3200" spc="-35" dirty="0">
                <a:latin typeface="Verdana"/>
                <a:cs typeface="Verdana"/>
              </a:rPr>
              <a:t>a</a:t>
            </a:r>
            <a:r>
              <a:rPr sz="3200" spc="-15" dirty="0">
                <a:latin typeface="Verdana"/>
                <a:cs typeface="Verdana"/>
              </a:rPr>
              <a:t>l</a:t>
            </a:r>
            <a:r>
              <a:rPr sz="3200" spc="-250" dirty="0">
                <a:latin typeface="Verdana"/>
                <a:cs typeface="Verdana"/>
              </a:rPr>
              <a:t> </a:t>
            </a:r>
            <a:r>
              <a:rPr sz="3200" spc="114" dirty="0">
                <a:latin typeface="Verdana"/>
                <a:cs typeface="Verdana"/>
              </a:rPr>
              <a:t>n</a:t>
            </a:r>
            <a:r>
              <a:rPr sz="3200" spc="20" dirty="0">
                <a:latin typeface="Verdana"/>
                <a:cs typeface="Verdana"/>
              </a:rPr>
              <a:t>e</a:t>
            </a:r>
            <a:r>
              <a:rPr sz="3200" spc="105" dirty="0">
                <a:latin typeface="Verdana"/>
                <a:cs typeface="Verdana"/>
              </a:rPr>
              <a:t>u</a:t>
            </a:r>
            <a:r>
              <a:rPr sz="3200" spc="-200" dirty="0">
                <a:latin typeface="Verdana"/>
                <a:cs typeface="Verdana"/>
              </a:rPr>
              <a:t>r</a:t>
            </a:r>
            <a:r>
              <a:rPr sz="3200" spc="-35" dirty="0">
                <a:latin typeface="Verdana"/>
                <a:cs typeface="Verdana"/>
              </a:rPr>
              <a:t>a</a:t>
            </a:r>
            <a:r>
              <a:rPr sz="3200" spc="-15" dirty="0">
                <a:latin typeface="Verdana"/>
                <a:cs typeface="Verdana"/>
              </a:rPr>
              <a:t>l</a:t>
            </a:r>
            <a:r>
              <a:rPr sz="3200" spc="-250" dirty="0">
                <a:latin typeface="Verdana"/>
                <a:cs typeface="Verdana"/>
              </a:rPr>
              <a:t> </a:t>
            </a:r>
            <a:r>
              <a:rPr sz="3200" spc="114" dirty="0">
                <a:latin typeface="Verdana"/>
                <a:cs typeface="Verdana"/>
              </a:rPr>
              <a:t>n</a:t>
            </a:r>
            <a:r>
              <a:rPr sz="3200" spc="20" dirty="0">
                <a:latin typeface="Verdana"/>
                <a:cs typeface="Verdana"/>
              </a:rPr>
              <a:t>e</a:t>
            </a:r>
            <a:r>
              <a:rPr sz="3200" spc="5" dirty="0">
                <a:latin typeface="Verdana"/>
                <a:cs typeface="Verdana"/>
              </a:rPr>
              <a:t>t</a:t>
            </a:r>
            <a:r>
              <a:rPr sz="3200" spc="125" dirty="0">
                <a:latin typeface="Verdana"/>
                <a:cs typeface="Verdana"/>
              </a:rPr>
              <a:t>w</a:t>
            </a:r>
            <a:r>
              <a:rPr sz="3200" spc="50" dirty="0">
                <a:latin typeface="Verdana"/>
                <a:cs typeface="Verdana"/>
              </a:rPr>
              <a:t>o</a:t>
            </a:r>
            <a:r>
              <a:rPr sz="3200" spc="-95" dirty="0">
                <a:latin typeface="Verdana"/>
                <a:cs typeface="Verdana"/>
              </a:rPr>
              <a:t>r</a:t>
            </a:r>
            <a:r>
              <a:rPr sz="3200" spc="-20" dirty="0">
                <a:latin typeface="Verdana"/>
                <a:cs typeface="Verdana"/>
              </a:rPr>
              <a:t>k</a:t>
            </a:r>
            <a:r>
              <a:rPr sz="3200" spc="-90" dirty="0">
                <a:latin typeface="Verdana"/>
                <a:cs typeface="Verdana"/>
              </a:rPr>
              <a:t>s</a:t>
            </a:r>
            <a:r>
              <a:rPr sz="3200" spc="-250" dirty="0">
                <a:latin typeface="Verdana"/>
                <a:cs typeface="Verdana"/>
              </a:rPr>
              <a:t> </a:t>
            </a:r>
            <a:r>
              <a:rPr sz="3200" spc="-350" dirty="0">
                <a:latin typeface="Verdana"/>
                <a:cs typeface="Verdana"/>
              </a:rPr>
              <a:t>(</a:t>
            </a:r>
            <a:r>
              <a:rPr sz="3200" spc="55" dirty="0">
                <a:latin typeface="Verdana"/>
                <a:cs typeface="Verdana"/>
              </a:rPr>
              <a:t>C</a:t>
            </a:r>
            <a:r>
              <a:rPr sz="3200" spc="175" dirty="0">
                <a:latin typeface="Verdana"/>
                <a:cs typeface="Verdana"/>
              </a:rPr>
              <a:t>NN</a:t>
            </a:r>
            <a:r>
              <a:rPr sz="3200" spc="-95" dirty="0">
                <a:latin typeface="Verdana"/>
                <a:cs typeface="Verdana"/>
              </a:rPr>
              <a:t>s</a:t>
            </a:r>
            <a:r>
              <a:rPr sz="3200" spc="-345" dirty="0">
                <a:latin typeface="Verdana"/>
                <a:cs typeface="Verdana"/>
              </a:rPr>
              <a:t>)</a:t>
            </a:r>
            <a:r>
              <a:rPr sz="3200" spc="-409" dirty="0">
                <a:solidFill>
                  <a:srgbClr val="332C2C"/>
                </a:solidFill>
                <a:latin typeface="Verdana"/>
                <a:cs typeface="Verdana"/>
              </a:rPr>
              <a:t>,  </a:t>
            </a:r>
            <a:r>
              <a:rPr sz="3200" spc="-25" dirty="0">
                <a:solidFill>
                  <a:srgbClr val="332C2C"/>
                </a:solidFill>
                <a:latin typeface="Verdana"/>
                <a:cs typeface="Verdana"/>
              </a:rPr>
              <a:t>have </a:t>
            </a:r>
            <a:r>
              <a:rPr sz="3200" spc="50" dirty="0">
                <a:solidFill>
                  <a:srgbClr val="332C2C"/>
                </a:solidFill>
                <a:latin typeface="Verdana"/>
                <a:cs typeface="Verdana"/>
              </a:rPr>
              <a:t>led </a:t>
            </a:r>
            <a:r>
              <a:rPr sz="3200" spc="15" dirty="0">
                <a:solidFill>
                  <a:srgbClr val="332C2C"/>
                </a:solidFill>
                <a:latin typeface="Verdana"/>
                <a:cs typeface="Verdana"/>
              </a:rPr>
              <a:t>to </a:t>
            </a:r>
            <a:r>
              <a:rPr sz="3200" spc="30" dirty="0">
                <a:solidFill>
                  <a:srgbClr val="332C2C"/>
                </a:solidFill>
                <a:latin typeface="Verdana"/>
                <a:cs typeface="Verdana"/>
              </a:rPr>
              <a:t>signiﬁcant </a:t>
            </a:r>
            <a:r>
              <a:rPr sz="3200" spc="35" dirty="0">
                <a:solidFill>
                  <a:srgbClr val="332C2C"/>
                </a:solidFill>
                <a:latin typeface="Verdana"/>
                <a:cs typeface="Verdana"/>
              </a:rPr>
              <a:t>improvements </a:t>
            </a:r>
            <a:r>
              <a:rPr sz="3200" spc="50" dirty="0">
                <a:solidFill>
                  <a:srgbClr val="332C2C"/>
                </a:solidFill>
                <a:latin typeface="Verdana"/>
                <a:cs typeface="Verdana"/>
              </a:rPr>
              <a:t>in </a:t>
            </a:r>
            <a:r>
              <a:rPr sz="3200" spc="55" dirty="0">
                <a:solidFill>
                  <a:srgbClr val="332C2C"/>
                </a:solidFill>
                <a:latin typeface="Verdana"/>
                <a:cs typeface="Verdana"/>
              </a:rPr>
              <a:t> </a:t>
            </a:r>
            <a:r>
              <a:rPr sz="3200" spc="-35" dirty="0">
                <a:solidFill>
                  <a:srgbClr val="332C2C"/>
                </a:solidFill>
                <a:latin typeface="Verdana"/>
                <a:cs typeface="Verdana"/>
              </a:rPr>
              <a:t>a</a:t>
            </a:r>
            <a:r>
              <a:rPr sz="3200" spc="85" dirty="0">
                <a:solidFill>
                  <a:srgbClr val="332C2C"/>
                </a:solidFill>
                <a:latin typeface="Verdana"/>
                <a:cs typeface="Verdana"/>
              </a:rPr>
              <a:t>c</a:t>
            </a:r>
            <a:r>
              <a:rPr sz="3200" spc="110" dirty="0">
                <a:solidFill>
                  <a:srgbClr val="332C2C"/>
                </a:solidFill>
                <a:latin typeface="Verdana"/>
                <a:cs typeface="Verdana"/>
              </a:rPr>
              <a:t>c</a:t>
            </a:r>
            <a:r>
              <a:rPr sz="3200" spc="105" dirty="0">
                <a:solidFill>
                  <a:srgbClr val="332C2C"/>
                </a:solidFill>
                <a:latin typeface="Verdana"/>
                <a:cs typeface="Verdana"/>
              </a:rPr>
              <a:t>u</a:t>
            </a:r>
            <a:r>
              <a:rPr sz="3200" spc="-200" dirty="0">
                <a:solidFill>
                  <a:srgbClr val="332C2C"/>
                </a:solidFill>
                <a:latin typeface="Verdana"/>
                <a:cs typeface="Verdana"/>
              </a:rPr>
              <a:t>r</a:t>
            </a:r>
            <a:r>
              <a:rPr sz="3200" spc="-35" dirty="0">
                <a:solidFill>
                  <a:srgbClr val="332C2C"/>
                </a:solidFill>
                <a:latin typeface="Verdana"/>
                <a:cs typeface="Verdana"/>
              </a:rPr>
              <a:t>a</a:t>
            </a:r>
            <a:r>
              <a:rPr sz="3200" spc="90" dirty="0">
                <a:solidFill>
                  <a:srgbClr val="332C2C"/>
                </a:solidFill>
                <a:latin typeface="Verdana"/>
                <a:cs typeface="Verdana"/>
              </a:rPr>
              <a:t>c</a:t>
            </a:r>
            <a:r>
              <a:rPr sz="3200" spc="-229" dirty="0">
                <a:solidFill>
                  <a:srgbClr val="332C2C"/>
                </a:solidFill>
                <a:latin typeface="Verdana"/>
                <a:cs typeface="Verdana"/>
              </a:rPr>
              <a:t>y</a:t>
            </a:r>
            <a:r>
              <a:rPr sz="3200" spc="-420" dirty="0">
                <a:solidFill>
                  <a:srgbClr val="332C2C"/>
                </a:solidFill>
                <a:latin typeface="Verdana"/>
                <a:cs typeface="Verdana"/>
              </a:rPr>
              <a:t>.</a:t>
            </a:r>
            <a:r>
              <a:rPr sz="3200" spc="-250" dirty="0">
                <a:solidFill>
                  <a:srgbClr val="332C2C"/>
                </a:solidFill>
                <a:latin typeface="Verdana"/>
                <a:cs typeface="Verdana"/>
              </a:rPr>
              <a:t> </a:t>
            </a:r>
            <a:r>
              <a:rPr sz="3200" spc="-120" dirty="0">
                <a:solidFill>
                  <a:srgbClr val="332C2C"/>
                </a:solidFill>
                <a:latin typeface="Verdana"/>
                <a:cs typeface="Verdana"/>
              </a:rPr>
              <a:t>T</a:t>
            </a:r>
            <a:r>
              <a:rPr sz="3200" spc="114" dirty="0">
                <a:solidFill>
                  <a:srgbClr val="332C2C"/>
                </a:solidFill>
                <a:latin typeface="Verdana"/>
                <a:cs typeface="Verdana"/>
              </a:rPr>
              <a:t>h</a:t>
            </a:r>
            <a:r>
              <a:rPr sz="3200" spc="20" dirty="0">
                <a:solidFill>
                  <a:srgbClr val="332C2C"/>
                </a:solidFill>
                <a:latin typeface="Verdana"/>
                <a:cs typeface="Verdana"/>
              </a:rPr>
              <a:t>e</a:t>
            </a:r>
            <a:r>
              <a:rPr sz="3200" spc="-95" dirty="0">
                <a:solidFill>
                  <a:srgbClr val="332C2C"/>
                </a:solidFill>
                <a:latin typeface="Verdana"/>
                <a:cs typeface="Verdana"/>
              </a:rPr>
              <a:t>s</a:t>
            </a:r>
            <a:r>
              <a:rPr sz="3200" spc="25" dirty="0">
                <a:solidFill>
                  <a:srgbClr val="332C2C"/>
                </a:solidFill>
                <a:latin typeface="Verdana"/>
                <a:cs typeface="Verdana"/>
              </a:rPr>
              <a:t>e</a:t>
            </a:r>
            <a:r>
              <a:rPr sz="3200" spc="-250" dirty="0">
                <a:solidFill>
                  <a:srgbClr val="332C2C"/>
                </a:solidFill>
                <a:latin typeface="Verdana"/>
                <a:cs typeface="Verdana"/>
              </a:rPr>
              <a:t> </a:t>
            </a:r>
            <a:r>
              <a:rPr sz="3200" spc="-20" dirty="0">
                <a:latin typeface="Verdana"/>
                <a:cs typeface="Verdana"/>
              </a:rPr>
              <a:t>i</a:t>
            </a:r>
            <a:r>
              <a:rPr sz="3200" spc="114" dirty="0">
                <a:latin typeface="Verdana"/>
                <a:cs typeface="Verdana"/>
              </a:rPr>
              <a:t>nn</a:t>
            </a:r>
            <a:r>
              <a:rPr sz="3200" spc="10" dirty="0">
                <a:latin typeface="Verdana"/>
                <a:cs typeface="Verdana"/>
              </a:rPr>
              <a:t>o</a:t>
            </a:r>
            <a:r>
              <a:rPr sz="3200" spc="-180" dirty="0">
                <a:latin typeface="Verdana"/>
                <a:cs typeface="Verdana"/>
              </a:rPr>
              <a:t>v</a:t>
            </a:r>
            <a:r>
              <a:rPr sz="3200" spc="-35" dirty="0">
                <a:latin typeface="Verdana"/>
                <a:cs typeface="Verdana"/>
              </a:rPr>
              <a:t>a</a:t>
            </a:r>
            <a:r>
              <a:rPr sz="3200" spc="30" dirty="0">
                <a:latin typeface="Verdana"/>
                <a:cs typeface="Verdana"/>
              </a:rPr>
              <a:t>t</a:t>
            </a:r>
            <a:r>
              <a:rPr sz="3200" spc="-20" dirty="0">
                <a:latin typeface="Verdana"/>
                <a:cs typeface="Verdana"/>
              </a:rPr>
              <a:t>i</a:t>
            </a:r>
            <a:r>
              <a:rPr sz="3200" spc="50" dirty="0">
                <a:latin typeface="Verdana"/>
                <a:cs typeface="Verdana"/>
              </a:rPr>
              <a:t>o</a:t>
            </a:r>
            <a:r>
              <a:rPr sz="3200" spc="114" dirty="0">
                <a:latin typeface="Verdana"/>
                <a:cs typeface="Verdana"/>
              </a:rPr>
              <a:t>n</a:t>
            </a:r>
            <a:r>
              <a:rPr sz="3200" spc="-90" dirty="0">
                <a:latin typeface="Verdana"/>
                <a:cs typeface="Verdana"/>
              </a:rPr>
              <a:t>s</a:t>
            </a:r>
            <a:r>
              <a:rPr sz="3200" spc="-245" dirty="0">
                <a:latin typeface="Verdana"/>
                <a:cs typeface="Verdana"/>
              </a:rPr>
              <a:t> </a:t>
            </a:r>
            <a:r>
              <a:rPr sz="3200" spc="-35" dirty="0">
                <a:solidFill>
                  <a:srgbClr val="332C2C"/>
                </a:solidFill>
                <a:latin typeface="Verdana"/>
                <a:cs typeface="Verdana"/>
              </a:rPr>
              <a:t>a</a:t>
            </a:r>
            <a:r>
              <a:rPr sz="3200" spc="-20" dirty="0">
                <a:solidFill>
                  <a:srgbClr val="332C2C"/>
                </a:solidFill>
                <a:latin typeface="Verdana"/>
                <a:cs typeface="Verdana"/>
              </a:rPr>
              <a:t>ll</a:t>
            </a:r>
            <a:r>
              <a:rPr sz="3200" spc="10" dirty="0">
                <a:solidFill>
                  <a:srgbClr val="332C2C"/>
                </a:solidFill>
                <a:latin typeface="Verdana"/>
                <a:cs typeface="Verdana"/>
              </a:rPr>
              <a:t>o</a:t>
            </a:r>
            <a:r>
              <a:rPr sz="3200" spc="170" dirty="0">
                <a:solidFill>
                  <a:srgbClr val="332C2C"/>
                </a:solidFill>
                <a:latin typeface="Verdana"/>
                <a:cs typeface="Verdana"/>
              </a:rPr>
              <a:t>w</a:t>
            </a:r>
            <a:r>
              <a:rPr sz="3200" spc="-250" dirty="0">
                <a:solidFill>
                  <a:srgbClr val="332C2C"/>
                </a:solidFill>
                <a:latin typeface="Verdana"/>
                <a:cs typeface="Verdana"/>
              </a:rPr>
              <a:t> </a:t>
            </a:r>
            <a:r>
              <a:rPr sz="3200" spc="-60" dirty="0">
                <a:solidFill>
                  <a:srgbClr val="332C2C"/>
                </a:solidFill>
                <a:latin typeface="Verdana"/>
                <a:cs typeface="Verdana"/>
              </a:rPr>
              <a:t>f</a:t>
            </a:r>
            <a:r>
              <a:rPr sz="3200" spc="50" dirty="0">
                <a:solidFill>
                  <a:srgbClr val="332C2C"/>
                </a:solidFill>
                <a:latin typeface="Verdana"/>
                <a:cs typeface="Verdana"/>
              </a:rPr>
              <a:t>o</a:t>
            </a:r>
            <a:r>
              <a:rPr sz="3200" spc="-65" dirty="0">
                <a:solidFill>
                  <a:srgbClr val="332C2C"/>
                </a:solidFill>
                <a:latin typeface="Verdana"/>
                <a:cs typeface="Verdana"/>
              </a:rPr>
              <a:t>r  </a:t>
            </a:r>
            <a:r>
              <a:rPr sz="3200" spc="145" dirty="0">
                <a:solidFill>
                  <a:srgbClr val="332C2C"/>
                </a:solidFill>
                <a:latin typeface="Verdana"/>
                <a:cs typeface="Verdana"/>
              </a:rPr>
              <a:t>b</a:t>
            </a:r>
            <a:r>
              <a:rPr sz="3200" spc="20" dirty="0">
                <a:solidFill>
                  <a:srgbClr val="332C2C"/>
                </a:solidFill>
                <a:latin typeface="Verdana"/>
                <a:cs typeface="Verdana"/>
              </a:rPr>
              <a:t>e</a:t>
            </a:r>
            <a:r>
              <a:rPr sz="3200" spc="-5" dirty="0">
                <a:solidFill>
                  <a:srgbClr val="332C2C"/>
                </a:solidFill>
                <a:latin typeface="Verdana"/>
                <a:cs typeface="Verdana"/>
              </a:rPr>
              <a:t>t</a:t>
            </a:r>
            <a:r>
              <a:rPr sz="3200" spc="-20" dirty="0">
                <a:solidFill>
                  <a:srgbClr val="332C2C"/>
                </a:solidFill>
                <a:latin typeface="Verdana"/>
                <a:cs typeface="Verdana"/>
              </a:rPr>
              <a:t>t</a:t>
            </a:r>
            <a:r>
              <a:rPr sz="3200" spc="20" dirty="0">
                <a:solidFill>
                  <a:srgbClr val="332C2C"/>
                </a:solidFill>
                <a:latin typeface="Verdana"/>
                <a:cs typeface="Verdana"/>
              </a:rPr>
              <a:t>e</a:t>
            </a:r>
            <a:r>
              <a:rPr sz="3200" spc="-70" dirty="0">
                <a:solidFill>
                  <a:srgbClr val="332C2C"/>
                </a:solidFill>
                <a:latin typeface="Verdana"/>
                <a:cs typeface="Verdana"/>
              </a:rPr>
              <a:t>r</a:t>
            </a:r>
            <a:r>
              <a:rPr sz="3200" spc="-250" dirty="0">
                <a:solidFill>
                  <a:srgbClr val="332C2C"/>
                </a:solidFill>
                <a:latin typeface="Verdana"/>
                <a:cs typeface="Verdana"/>
              </a:rPr>
              <a:t> </a:t>
            </a:r>
            <a:r>
              <a:rPr sz="3200" spc="-60" dirty="0">
                <a:solidFill>
                  <a:srgbClr val="332C2C"/>
                </a:solidFill>
                <a:latin typeface="Verdana"/>
                <a:cs typeface="Verdana"/>
              </a:rPr>
              <a:t>f</a:t>
            </a:r>
            <a:r>
              <a:rPr sz="3200" spc="-20" dirty="0">
                <a:solidFill>
                  <a:srgbClr val="332C2C"/>
                </a:solidFill>
                <a:latin typeface="Verdana"/>
                <a:cs typeface="Verdana"/>
              </a:rPr>
              <a:t>e</a:t>
            </a:r>
            <a:r>
              <a:rPr sz="3200" spc="-35" dirty="0">
                <a:solidFill>
                  <a:srgbClr val="332C2C"/>
                </a:solidFill>
                <a:latin typeface="Verdana"/>
                <a:cs typeface="Verdana"/>
              </a:rPr>
              <a:t>a</a:t>
            </a:r>
            <a:r>
              <a:rPr sz="3200" spc="30" dirty="0">
                <a:solidFill>
                  <a:srgbClr val="332C2C"/>
                </a:solidFill>
                <a:latin typeface="Verdana"/>
                <a:cs typeface="Verdana"/>
              </a:rPr>
              <a:t>t</a:t>
            </a:r>
            <a:r>
              <a:rPr sz="3200" spc="105" dirty="0">
                <a:solidFill>
                  <a:srgbClr val="332C2C"/>
                </a:solidFill>
                <a:latin typeface="Verdana"/>
                <a:cs typeface="Verdana"/>
              </a:rPr>
              <a:t>u</a:t>
            </a:r>
            <a:r>
              <a:rPr sz="3200" spc="-110" dirty="0">
                <a:solidFill>
                  <a:srgbClr val="332C2C"/>
                </a:solidFill>
                <a:latin typeface="Verdana"/>
                <a:cs typeface="Verdana"/>
              </a:rPr>
              <a:t>r</a:t>
            </a:r>
            <a:r>
              <a:rPr sz="3200" spc="25" dirty="0">
                <a:solidFill>
                  <a:srgbClr val="332C2C"/>
                </a:solidFill>
                <a:latin typeface="Verdana"/>
                <a:cs typeface="Verdana"/>
              </a:rPr>
              <a:t>e</a:t>
            </a:r>
            <a:r>
              <a:rPr sz="3200" spc="-250" dirty="0">
                <a:solidFill>
                  <a:srgbClr val="332C2C"/>
                </a:solidFill>
                <a:latin typeface="Verdana"/>
                <a:cs typeface="Verdana"/>
              </a:rPr>
              <a:t> </a:t>
            </a:r>
            <a:r>
              <a:rPr sz="3200" spc="-20" dirty="0">
                <a:solidFill>
                  <a:srgbClr val="332C2C"/>
                </a:solidFill>
                <a:latin typeface="Verdana"/>
                <a:cs typeface="Verdana"/>
              </a:rPr>
              <a:t>e</a:t>
            </a:r>
            <a:r>
              <a:rPr sz="3200" spc="-165" dirty="0">
                <a:solidFill>
                  <a:srgbClr val="332C2C"/>
                </a:solidFill>
                <a:latin typeface="Verdana"/>
                <a:cs typeface="Verdana"/>
              </a:rPr>
              <a:t>x</a:t>
            </a:r>
            <a:r>
              <a:rPr sz="3200" spc="30" dirty="0">
                <a:solidFill>
                  <a:srgbClr val="332C2C"/>
                </a:solidFill>
                <a:latin typeface="Verdana"/>
                <a:cs typeface="Verdana"/>
              </a:rPr>
              <a:t>t</a:t>
            </a:r>
            <a:r>
              <a:rPr sz="3200" spc="-200" dirty="0">
                <a:solidFill>
                  <a:srgbClr val="332C2C"/>
                </a:solidFill>
                <a:latin typeface="Verdana"/>
                <a:cs typeface="Verdana"/>
              </a:rPr>
              <a:t>r</a:t>
            </a:r>
            <a:r>
              <a:rPr sz="3200" spc="-35" dirty="0">
                <a:solidFill>
                  <a:srgbClr val="332C2C"/>
                </a:solidFill>
                <a:latin typeface="Verdana"/>
                <a:cs typeface="Verdana"/>
              </a:rPr>
              <a:t>a</a:t>
            </a:r>
            <a:r>
              <a:rPr sz="3200" spc="130" dirty="0">
                <a:solidFill>
                  <a:srgbClr val="332C2C"/>
                </a:solidFill>
                <a:latin typeface="Verdana"/>
                <a:cs typeface="Verdana"/>
              </a:rPr>
              <a:t>c</a:t>
            </a:r>
            <a:r>
              <a:rPr sz="3200" spc="30" dirty="0">
                <a:solidFill>
                  <a:srgbClr val="332C2C"/>
                </a:solidFill>
                <a:latin typeface="Verdana"/>
                <a:cs typeface="Verdana"/>
              </a:rPr>
              <a:t>t</a:t>
            </a:r>
            <a:r>
              <a:rPr sz="3200" spc="-20" dirty="0">
                <a:solidFill>
                  <a:srgbClr val="332C2C"/>
                </a:solidFill>
                <a:latin typeface="Verdana"/>
                <a:cs typeface="Verdana"/>
              </a:rPr>
              <a:t>i</a:t>
            </a:r>
            <a:r>
              <a:rPr sz="3200" spc="50" dirty="0">
                <a:solidFill>
                  <a:srgbClr val="332C2C"/>
                </a:solidFill>
                <a:latin typeface="Verdana"/>
                <a:cs typeface="Verdana"/>
              </a:rPr>
              <a:t>o</a:t>
            </a:r>
            <a:r>
              <a:rPr sz="3200" spc="120" dirty="0">
                <a:solidFill>
                  <a:srgbClr val="332C2C"/>
                </a:solidFill>
                <a:latin typeface="Verdana"/>
                <a:cs typeface="Verdana"/>
              </a:rPr>
              <a:t>n</a:t>
            </a:r>
            <a:r>
              <a:rPr sz="3200" spc="-250" dirty="0">
                <a:solidFill>
                  <a:srgbClr val="332C2C"/>
                </a:solidFill>
                <a:latin typeface="Verdana"/>
                <a:cs typeface="Verdana"/>
              </a:rPr>
              <a:t> </a:t>
            </a:r>
            <a:r>
              <a:rPr sz="3200" spc="-35" dirty="0">
                <a:solidFill>
                  <a:srgbClr val="332C2C"/>
                </a:solidFill>
                <a:latin typeface="Verdana"/>
                <a:cs typeface="Verdana"/>
              </a:rPr>
              <a:t>a</a:t>
            </a:r>
            <a:r>
              <a:rPr sz="3200" spc="114" dirty="0">
                <a:solidFill>
                  <a:srgbClr val="332C2C"/>
                </a:solidFill>
                <a:latin typeface="Verdana"/>
                <a:cs typeface="Verdana"/>
              </a:rPr>
              <a:t>n</a:t>
            </a:r>
            <a:r>
              <a:rPr sz="3200" spc="150" dirty="0">
                <a:solidFill>
                  <a:srgbClr val="332C2C"/>
                </a:solidFill>
                <a:latin typeface="Verdana"/>
                <a:cs typeface="Verdana"/>
              </a:rPr>
              <a:t>d</a:t>
            </a:r>
            <a:r>
              <a:rPr sz="3200" spc="-250" dirty="0">
                <a:solidFill>
                  <a:srgbClr val="332C2C"/>
                </a:solidFill>
                <a:latin typeface="Verdana"/>
                <a:cs typeface="Verdana"/>
              </a:rPr>
              <a:t> </a:t>
            </a:r>
            <a:r>
              <a:rPr sz="3200" spc="114" dirty="0">
                <a:solidFill>
                  <a:srgbClr val="332C2C"/>
                </a:solidFill>
                <a:latin typeface="Verdana"/>
                <a:cs typeface="Verdana"/>
              </a:rPr>
              <a:t>h</a:t>
            </a:r>
            <a:r>
              <a:rPr sz="3200" spc="-60" dirty="0">
                <a:solidFill>
                  <a:srgbClr val="332C2C"/>
                </a:solidFill>
                <a:latin typeface="Verdana"/>
                <a:cs typeface="Verdana"/>
              </a:rPr>
              <a:t>a</a:t>
            </a:r>
            <a:r>
              <a:rPr sz="3200" spc="-180" dirty="0">
                <a:solidFill>
                  <a:srgbClr val="332C2C"/>
                </a:solidFill>
                <a:latin typeface="Verdana"/>
                <a:cs typeface="Verdana"/>
              </a:rPr>
              <a:t>v</a:t>
            </a:r>
            <a:r>
              <a:rPr sz="3200" spc="25" dirty="0">
                <a:solidFill>
                  <a:srgbClr val="332C2C"/>
                </a:solidFill>
                <a:latin typeface="Verdana"/>
                <a:cs typeface="Verdana"/>
              </a:rPr>
              <a:t>e</a:t>
            </a:r>
            <a:r>
              <a:rPr sz="3200" spc="-250" dirty="0">
                <a:solidFill>
                  <a:srgbClr val="332C2C"/>
                </a:solidFill>
                <a:latin typeface="Verdana"/>
                <a:cs typeface="Verdana"/>
              </a:rPr>
              <a:t> </a:t>
            </a:r>
            <a:r>
              <a:rPr sz="3200" spc="-95" dirty="0">
                <a:solidFill>
                  <a:srgbClr val="332C2C"/>
                </a:solidFill>
                <a:latin typeface="Verdana"/>
                <a:cs typeface="Verdana"/>
              </a:rPr>
              <a:t>s</a:t>
            </a:r>
            <a:r>
              <a:rPr sz="3200" spc="20" dirty="0">
                <a:solidFill>
                  <a:srgbClr val="332C2C"/>
                </a:solidFill>
                <a:latin typeface="Verdana"/>
                <a:cs typeface="Verdana"/>
              </a:rPr>
              <a:t>e</a:t>
            </a:r>
            <a:r>
              <a:rPr sz="3200" spc="35" dirty="0">
                <a:solidFill>
                  <a:srgbClr val="332C2C"/>
                </a:solidFill>
                <a:latin typeface="Verdana"/>
                <a:cs typeface="Verdana"/>
              </a:rPr>
              <a:t>t</a:t>
            </a:r>
            <a:r>
              <a:rPr sz="3200" spc="-250" dirty="0">
                <a:solidFill>
                  <a:srgbClr val="332C2C"/>
                </a:solidFill>
                <a:latin typeface="Verdana"/>
                <a:cs typeface="Verdana"/>
              </a:rPr>
              <a:t> </a:t>
            </a:r>
            <a:r>
              <a:rPr sz="3200" spc="114" dirty="0">
                <a:solidFill>
                  <a:srgbClr val="332C2C"/>
                </a:solidFill>
                <a:latin typeface="Verdana"/>
                <a:cs typeface="Verdana"/>
              </a:rPr>
              <a:t>n</a:t>
            </a:r>
            <a:r>
              <a:rPr sz="3200" spc="-5" dirty="0">
                <a:solidFill>
                  <a:srgbClr val="332C2C"/>
                </a:solidFill>
                <a:latin typeface="Verdana"/>
                <a:cs typeface="Verdana"/>
              </a:rPr>
              <a:t>e</a:t>
            </a:r>
            <a:r>
              <a:rPr sz="3200" spc="105" dirty="0">
                <a:solidFill>
                  <a:srgbClr val="332C2C"/>
                </a:solidFill>
                <a:latin typeface="Verdana"/>
                <a:cs typeface="Verdana"/>
              </a:rPr>
              <a:t>w  </a:t>
            </a:r>
            <a:r>
              <a:rPr sz="3200" spc="145" dirty="0">
                <a:solidFill>
                  <a:srgbClr val="332C2C"/>
                </a:solidFill>
                <a:latin typeface="Verdana"/>
                <a:cs typeface="Verdana"/>
              </a:rPr>
              <a:t>b</a:t>
            </a:r>
            <a:r>
              <a:rPr sz="3200" spc="20" dirty="0">
                <a:solidFill>
                  <a:srgbClr val="332C2C"/>
                </a:solidFill>
                <a:latin typeface="Verdana"/>
                <a:cs typeface="Verdana"/>
              </a:rPr>
              <a:t>e</a:t>
            </a:r>
            <a:r>
              <a:rPr sz="3200" spc="114" dirty="0">
                <a:solidFill>
                  <a:srgbClr val="332C2C"/>
                </a:solidFill>
                <a:latin typeface="Verdana"/>
                <a:cs typeface="Verdana"/>
              </a:rPr>
              <a:t>n</a:t>
            </a:r>
            <a:r>
              <a:rPr sz="3200" spc="90" dirty="0">
                <a:solidFill>
                  <a:srgbClr val="332C2C"/>
                </a:solidFill>
                <a:latin typeface="Verdana"/>
                <a:cs typeface="Verdana"/>
              </a:rPr>
              <a:t>c</a:t>
            </a:r>
            <a:r>
              <a:rPr sz="3200" spc="114" dirty="0">
                <a:solidFill>
                  <a:srgbClr val="332C2C"/>
                </a:solidFill>
                <a:latin typeface="Verdana"/>
                <a:cs typeface="Verdana"/>
              </a:rPr>
              <a:t>h</a:t>
            </a:r>
            <a:r>
              <a:rPr sz="3200" spc="240" dirty="0">
                <a:solidFill>
                  <a:srgbClr val="332C2C"/>
                </a:solidFill>
                <a:latin typeface="Verdana"/>
                <a:cs typeface="Verdana"/>
              </a:rPr>
              <a:t>m</a:t>
            </a:r>
            <a:r>
              <a:rPr sz="3200" spc="-35" dirty="0">
                <a:solidFill>
                  <a:srgbClr val="332C2C"/>
                </a:solidFill>
                <a:latin typeface="Verdana"/>
                <a:cs typeface="Verdana"/>
              </a:rPr>
              <a:t>a</a:t>
            </a:r>
            <a:r>
              <a:rPr sz="3200" spc="-95" dirty="0">
                <a:solidFill>
                  <a:srgbClr val="332C2C"/>
                </a:solidFill>
                <a:latin typeface="Verdana"/>
                <a:cs typeface="Verdana"/>
              </a:rPr>
              <a:t>r</a:t>
            </a:r>
            <a:r>
              <a:rPr sz="3200" spc="-20" dirty="0">
                <a:solidFill>
                  <a:srgbClr val="332C2C"/>
                </a:solidFill>
                <a:latin typeface="Verdana"/>
                <a:cs typeface="Verdana"/>
              </a:rPr>
              <a:t>k</a:t>
            </a:r>
            <a:r>
              <a:rPr sz="3200" spc="-90" dirty="0">
                <a:solidFill>
                  <a:srgbClr val="332C2C"/>
                </a:solidFill>
                <a:latin typeface="Verdana"/>
                <a:cs typeface="Verdana"/>
              </a:rPr>
              <a:t>s</a:t>
            </a:r>
            <a:r>
              <a:rPr sz="3200" spc="-250" dirty="0">
                <a:solidFill>
                  <a:srgbClr val="332C2C"/>
                </a:solidFill>
                <a:latin typeface="Verdana"/>
                <a:cs typeface="Verdana"/>
              </a:rPr>
              <a:t> </a:t>
            </a:r>
            <a:r>
              <a:rPr sz="3200" spc="-20" dirty="0">
                <a:solidFill>
                  <a:srgbClr val="332C2C"/>
                </a:solidFill>
                <a:latin typeface="Verdana"/>
                <a:cs typeface="Verdana"/>
              </a:rPr>
              <a:t>i</a:t>
            </a:r>
            <a:r>
              <a:rPr sz="3200" spc="120" dirty="0">
                <a:solidFill>
                  <a:srgbClr val="332C2C"/>
                </a:solidFill>
                <a:latin typeface="Verdana"/>
                <a:cs typeface="Verdana"/>
              </a:rPr>
              <a:t>n</a:t>
            </a:r>
            <a:r>
              <a:rPr sz="3200" spc="-250" dirty="0">
                <a:solidFill>
                  <a:srgbClr val="332C2C"/>
                </a:solidFill>
                <a:latin typeface="Verdana"/>
                <a:cs typeface="Verdana"/>
              </a:rPr>
              <a:t> </a:t>
            </a:r>
            <a:r>
              <a:rPr sz="3200" spc="114" dirty="0">
                <a:latin typeface="Verdana"/>
                <a:cs typeface="Verdana"/>
              </a:rPr>
              <a:t>h</a:t>
            </a:r>
            <a:r>
              <a:rPr sz="3200" spc="-35" dirty="0">
                <a:latin typeface="Verdana"/>
                <a:cs typeface="Verdana"/>
              </a:rPr>
              <a:t>a</a:t>
            </a:r>
            <a:r>
              <a:rPr sz="3200" spc="114" dirty="0">
                <a:latin typeface="Verdana"/>
                <a:cs typeface="Verdana"/>
              </a:rPr>
              <a:t>n</a:t>
            </a:r>
            <a:r>
              <a:rPr sz="3200" spc="145" dirty="0">
                <a:latin typeface="Verdana"/>
                <a:cs typeface="Verdana"/>
              </a:rPr>
              <a:t>d</a:t>
            </a:r>
            <a:r>
              <a:rPr sz="3200" spc="165" dirty="0">
                <a:latin typeface="Verdana"/>
                <a:cs typeface="Verdana"/>
              </a:rPr>
              <a:t>w</a:t>
            </a:r>
            <a:r>
              <a:rPr sz="3200" spc="-95" dirty="0">
                <a:latin typeface="Verdana"/>
                <a:cs typeface="Verdana"/>
              </a:rPr>
              <a:t>r</a:t>
            </a:r>
            <a:r>
              <a:rPr sz="3200" spc="-20" dirty="0">
                <a:latin typeface="Verdana"/>
                <a:cs typeface="Verdana"/>
              </a:rPr>
              <a:t>i</a:t>
            </a:r>
            <a:r>
              <a:rPr sz="3200" spc="-5" dirty="0">
                <a:latin typeface="Verdana"/>
                <a:cs typeface="Verdana"/>
              </a:rPr>
              <a:t>t</a:t>
            </a:r>
            <a:r>
              <a:rPr sz="3200" spc="-20" dirty="0">
                <a:latin typeface="Verdana"/>
                <a:cs typeface="Verdana"/>
              </a:rPr>
              <a:t>t</a:t>
            </a:r>
            <a:r>
              <a:rPr sz="3200" spc="20" dirty="0">
                <a:latin typeface="Verdana"/>
                <a:cs typeface="Verdana"/>
              </a:rPr>
              <a:t>e</a:t>
            </a:r>
            <a:r>
              <a:rPr sz="3200" spc="120" dirty="0">
                <a:latin typeface="Verdana"/>
                <a:cs typeface="Verdana"/>
              </a:rPr>
              <a:t>n</a:t>
            </a:r>
            <a:r>
              <a:rPr sz="3200" spc="-250" dirty="0">
                <a:latin typeface="Verdana"/>
                <a:cs typeface="Verdana"/>
              </a:rPr>
              <a:t> </a:t>
            </a:r>
            <a:r>
              <a:rPr sz="3200" spc="145" dirty="0">
                <a:latin typeface="Verdana"/>
                <a:cs typeface="Verdana"/>
              </a:rPr>
              <a:t>d</a:t>
            </a:r>
            <a:r>
              <a:rPr sz="3200" spc="-20" dirty="0">
                <a:latin typeface="Verdana"/>
                <a:cs typeface="Verdana"/>
              </a:rPr>
              <a:t>i</a:t>
            </a:r>
            <a:r>
              <a:rPr sz="3200" spc="165" dirty="0">
                <a:latin typeface="Verdana"/>
                <a:cs typeface="Verdana"/>
              </a:rPr>
              <a:t>g</a:t>
            </a:r>
            <a:r>
              <a:rPr sz="3200" spc="-20" dirty="0">
                <a:latin typeface="Verdana"/>
                <a:cs typeface="Verdana"/>
              </a:rPr>
              <a:t>i</a:t>
            </a:r>
            <a:r>
              <a:rPr sz="3200" spc="30" dirty="0">
                <a:latin typeface="Verdana"/>
                <a:cs typeface="Verdana"/>
              </a:rPr>
              <a:t>t  </a:t>
            </a:r>
            <a:r>
              <a:rPr sz="3200" spc="-110" dirty="0">
                <a:latin typeface="Verdana"/>
                <a:cs typeface="Verdana"/>
              </a:rPr>
              <a:t>r</a:t>
            </a:r>
            <a:r>
              <a:rPr sz="3200" spc="20" dirty="0">
                <a:latin typeface="Verdana"/>
                <a:cs typeface="Verdana"/>
              </a:rPr>
              <a:t>e</a:t>
            </a:r>
            <a:r>
              <a:rPr sz="3200" spc="85" dirty="0">
                <a:latin typeface="Verdana"/>
                <a:cs typeface="Verdana"/>
              </a:rPr>
              <a:t>c</a:t>
            </a:r>
            <a:r>
              <a:rPr sz="3200" spc="50" dirty="0">
                <a:latin typeface="Verdana"/>
                <a:cs typeface="Verdana"/>
              </a:rPr>
              <a:t>o</a:t>
            </a:r>
            <a:r>
              <a:rPr sz="3200" spc="165" dirty="0">
                <a:latin typeface="Verdana"/>
                <a:cs typeface="Verdana"/>
              </a:rPr>
              <a:t>g</a:t>
            </a:r>
            <a:r>
              <a:rPr sz="3200" spc="114" dirty="0">
                <a:latin typeface="Verdana"/>
                <a:cs typeface="Verdana"/>
              </a:rPr>
              <a:t>n</a:t>
            </a:r>
            <a:r>
              <a:rPr sz="3200" spc="-20" dirty="0">
                <a:latin typeface="Verdana"/>
                <a:cs typeface="Verdana"/>
              </a:rPr>
              <a:t>i</a:t>
            </a:r>
            <a:r>
              <a:rPr sz="3200" spc="30" dirty="0">
                <a:latin typeface="Verdana"/>
                <a:cs typeface="Verdana"/>
              </a:rPr>
              <a:t>t</a:t>
            </a:r>
            <a:r>
              <a:rPr sz="3200" spc="-20" dirty="0">
                <a:latin typeface="Verdana"/>
                <a:cs typeface="Verdana"/>
              </a:rPr>
              <a:t>i</a:t>
            </a:r>
            <a:r>
              <a:rPr sz="3200" spc="50" dirty="0">
                <a:latin typeface="Verdana"/>
                <a:cs typeface="Verdana"/>
              </a:rPr>
              <a:t>o</a:t>
            </a:r>
            <a:r>
              <a:rPr sz="3200" spc="120" dirty="0">
                <a:latin typeface="Verdana"/>
                <a:cs typeface="Verdana"/>
              </a:rPr>
              <a:t>n</a:t>
            </a:r>
            <a:r>
              <a:rPr sz="3200" spc="-245" dirty="0">
                <a:latin typeface="Verdana"/>
                <a:cs typeface="Verdana"/>
              </a:rPr>
              <a:t> </a:t>
            </a:r>
            <a:r>
              <a:rPr sz="3200" spc="30" dirty="0">
                <a:solidFill>
                  <a:srgbClr val="332C2C"/>
                </a:solidFill>
                <a:latin typeface="Verdana"/>
                <a:cs typeface="Verdana"/>
              </a:rPr>
              <a:t>t</a:t>
            </a:r>
            <a:r>
              <a:rPr sz="3200" spc="-35" dirty="0">
                <a:solidFill>
                  <a:srgbClr val="332C2C"/>
                </a:solidFill>
                <a:latin typeface="Verdana"/>
                <a:cs typeface="Verdana"/>
              </a:rPr>
              <a:t>a</a:t>
            </a:r>
            <a:r>
              <a:rPr sz="3200" spc="-95" dirty="0">
                <a:solidFill>
                  <a:srgbClr val="332C2C"/>
                </a:solidFill>
                <a:latin typeface="Verdana"/>
                <a:cs typeface="Verdana"/>
              </a:rPr>
              <a:t>s</a:t>
            </a:r>
            <a:r>
              <a:rPr sz="3200" spc="-20" dirty="0">
                <a:solidFill>
                  <a:srgbClr val="332C2C"/>
                </a:solidFill>
                <a:latin typeface="Verdana"/>
                <a:cs typeface="Verdana"/>
              </a:rPr>
              <a:t>k</a:t>
            </a:r>
            <a:r>
              <a:rPr sz="3200" spc="-95" dirty="0">
                <a:solidFill>
                  <a:srgbClr val="332C2C"/>
                </a:solidFill>
                <a:latin typeface="Verdana"/>
                <a:cs typeface="Verdana"/>
              </a:rPr>
              <a:t>s</a:t>
            </a:r>
            <a:r>
              <a:rPr sz="3200" spc="-420" dirty="0">
                <a:solidFill>
                  <a:srgbClr val="332C2C"/>
                </a:solidFill>
                <a:latin typeface="Verdana"/>
                <a:cs typeface="Verdana"/>
              </a:rPr>
              <a:t>.</a:t>
            </a:r>
            <a:endParaRPr sz="3200" dirty="0">
              <a:latin typeface="Verdana"/>
              <a:cs typeface="Verdana"/>
            </a:endParaRPr>
          </a:p>
        </p:txBody>
      </p:sp>
      <p:sp>
        <p:nvSpPr>
          <p:cNvPr id="13" name="object 13"/>
          <p:cNvSpPr txBox="1">
            <a:spLocks noGrp="1"/>
          </p:cNvSpPr>
          <p:nvPr>
            <p:ph type="title"/>
          </p:nvPr>
        </p:nvSpPr>
        <p:spPr>
          <a:xfrm>
            <a:off x="1587296" y="1444498"/>
            <a:ext cx="6996430" cy="939800"/>
          </a:xfrm>
          <a:prstGeom prst="rect">
            <a:avLst/>
          </a:prstGeom>
        </p:spPr>
        <p:txBody>
          <a:bodyPr vert="horz" wrap="square" lIns="0" tIns="12700" rIns="0" bIns="0" rtlCol="0">
            <a:spAutoFit/>
          </a:bodyPr>
          <a:lstStyle/>
          <a:p>
            <a:pPr marL="12700">
              <a:lnSpc>
                <a:spcPct val="100000"/>
              </a:lnSpc>
              <a:spcBef>
                <a:spcPts val="100"/>
              </a:spcBef>
            </a:pPr>
            <a:r>
              <a:rPr sz="6000" spc="-120" dirty="0">
                <a:latin typeface="Cambria"/>
                <a:cs typeface="Cambria"/>
              </a:rPr>
              <a:t>Recent</a:t>
            </a:r>
            <a:r>
              <a:rPr sz="6000" spc="-180" dirty="0">
                <a:latin typeface="Cambria"/>
                <a:cs typeface="Cambria"/>
              </a:rPr>
              <a:t> </a:t>
            </a:r>
            <a:r>
              <a:rPr sz="6000" spc="-120" dirty="0">
                <a:latin typeface="Cambria"/>
                <a:cs typeface="Cambria"/>
              </a:rPr>
              <a:t>Breakthroughs</a:t>
            </a:r>
            <a:endParaRPr sz="6000">
              <a:latin typeface="Cambria"/>
              <a:cs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890" cy="4196080"/>
          </a:xfrm>
          <a:custGeom>
            <a:avLst/>
            <a:gdLst/>
            <a:ahLst/>
            <a:cxnLst/>
            <a:rect l="l" t="t" r="r" b="b"/>
            <a:pathLst>
              <a:path w="2929890" h="4196080">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9655" y="4195791"/>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1054" y="9993"/>
            <a:ext cx="18287365" cy="10277005"/>
            <a:chOff x="1054" y="9993"/>
            <a:chExt cx="18287365" cy="10277005"/>
          </a:xfrm>
        </p:grpSpPr>
        <p:pic>
          <p:nvPicPr>
            <p:cNvPr id="4" name="object 4"/>
            <p:cNvPicPr/>
            <p:nvPr/>
          </p:nvPicPr>
          <p:blipFill>
            <a:blip r:embed="rId2" cstate="print"/>
            <a:stretch>
              <a:fillRect/>
            </a:stretch>
          </p:blipFill>
          <p:spPr>
            <a:xfrm>
              <a:off x="10267505" y="9993"/>
              <a:ext cx="8020494" cy="10277005"/>
            </a:xfrm>
            <a:prstGeom prst="rect">
              <a:avLst/>
            </a:prstGeom>
          </p:spPr>
        </p:pic>
        <p:sp>
          <p:nvSpPr>
            <p:cNvPr id="5" name="object 5"/>
            <p:cNvSpPr/>
            <p:nvPr/>
          </p:nvSpPr>
          <p:spPr>
            <a:xfrm>
              <a:off x="1054" y="548830"/>
              <a:ext cx="18287365" cy="9251950"/>
            </a:xfrm>
            <a:custGeom>
              <a:avLst/>
              <a:gdLst/>
              <a:ahLst/>
              <a:cxnLst/>
              <a:rect l="l" t="t" r="r" b="b"/>
              <a:pathLst>
                <a:path w="18287365" h="9251950">
                  <a:moveTo>
                    <a:pt x="18286934" y="9203855"/>
                  </a:moveTo>
                  <a:lnTo>
                    <a:pt x="304" y="9203855"/>
                  </a:lnTo>
                  <a:lnTo>
                    <a:pt x="304" y="9251480"/>
                  </a:lnTo>
                  <a:lnTo>
                    <a:pt x="18286934" y="9251480"/>
                  </a:lnTo>
                  <a:lnTo>
                    <a:pt x="18286934" y="9203855"/>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grpSp>
      <p:sp>
        <p:nvSpPr>
          <p:cNvPr id="11" name="object 11"/>
          <p:cNvSpPr txBox="1"/>
          <p:nvPr/>
        </p:nvSpPr>
        <p:spPr>
          <a:xfrm>
            <a:off x="1589798" y="3675570"/>
            <a:ext cx="7534275" cy="3456139"/>
          </a:xfrm>
          <a:prstGeom prst="rect">
            <a:avLst/>
          </a:prstGeom>
        </p:spPr>
        <p:txBody>
          <a:bodyPr vert="horz" wrap="square" lIns="0" tIns="8890" rIns="0" bIns="0" rtlCol="0">
            <a:spAutoFit/>
          </a:bodyPr>
          <a:lstStyle/>
          <a:p>
            <a:pPr marL="12700" marR="5080" algn="just">
              <a:lnSpc>
                <a:spcPct val="101099"/>
              </a:lnSpc>
              <a:spcBef>
                <a:spcPts val="70"/>
              </a:spcBef>
            </a:pPr>
            <a:r>
              <a:rPr sz="2800" spc="5" dirty="0">
                <a:solidFill>
                  <a:srgbClr val="332C2C"/>
                </a:solidFill>
                <a:latin typeface="Verdana"/>
                <a:cs typeface="Verdana"/>
              </a:rPr>
              <a:t>The</a:t>
            </a:r>
            <a:r>
              <a:rPr sz="2800" spc="-250" dirty="0">
                <a:solidFill>
                  <a:srgbClr val="332C2C"/>
                </a:solidFill>
                <a:latin typeface="Verdana"/>
                <a:cs typeface="Verdana"/>
              </a:rPr>
              <a:t> </a:t>
            </a:r>
            <a:r>
              <a:rPr sz="2800" spc="25" dirty="0">
                <a:solidFill>
                  <a:srgbClr val="332C2C"/>
                </a:solidFill>
                <a:latin typeface="Verdana"/>
                <a:cs typeface="Verdana"/>
              </a:rPr>
              <a:t>ﬁeld</a:t>
            </a:r>
            <a:r>
              <a:rPr sz="2800" spc="-245" dirty="0">
                <a:solidFill>
                  <a:srgbClr val="332C2C"/>
                </a:solidFill>
                <a:latin typeface="Verdana"/>
                <a:cs typeface="Verdana"/>
              </a:rPr>
              <a:t> </a:t>
            </a:r>
            <a:r>
              <a:rPr sz="2800" spc="10" dirty="0">
                <a:solidFill>
                  <a:srgbClr val="332C2C"/>
                </a:solidFill>
                <a:latin typeface="Verdana"/>
                <a:cs typeface="Verdana"/>
              </a:rPr>
              <a:t>of</a:t>
            </a:r>
            <a:r>
              <a:rPr sz="2800" spc="-240" dirty="0">
                <a:solidFill>
                  <a:srgbClr val="332C2C"/>
                </a:solidFill>
                <a:latin typeface="Verdana"/>
                <a:cs typeface="Verdana"/>
              </a:rPr>
              <a:t> </a:t>
            </a:r>
            <a:r>
              <a:rPr sz="2800" spc="45" dirty="0">
                <a:latin typeface="Verdana"/>
                <a:cs typeface="Verdana"/>
              </a:rPr>
              <a:t>handwritten</a:t>
            </a:r>
            <a:r>
              <a:rPr sz="2800" spc="-245" dirty="0">
                <a:latin typeface="Verdana"/>
                <a:cs typeface="Verdana"/>
              </a:rPr>
              <a:t> </a:t>
            </a:r>
            <a:r>
              <a:rPr sz="2800" spc="60" dirty="0">
                <a:latin typeface="Verdana"/>
                <a:cs typeface="Verdana"/>
              </a:rPr>
              <a:t>digit</a:t>
            </a:r>
            <a:r>
              <a:rPr sz="2800" spc="-245" dirty="0">
                <a:latin typeface="Verdana"/>
                <a:cs typeface="Verdana"/>
              </a:rPr>
              <a:t> </a:t>
            </a:r>
            <a:r>
              <a:rPr sz="2800" spc="35" dirty="0">
                <a:latin typeface="Verdana"/>
                <a:cs typeface="Verdana"/>
              </a:rPr>
              <a:t>identiﬁcation </a:t>
            </a:r>
            <a:r>
              <a:rPr sz="2800" spc="-955" dirty="0">
                <a:latin typeface="Verdana"/>
                <a:cs typeface="Verdana"/>
              </a:rPr>
              <a:t> </a:t>
            </a:r>
            <a:r>
              <a:rPr sz="2800" spc="90" dirty="0">
                <a:solidFill>
                  <a:srgbClr val="332C2C"/>
                </a:solidFill>
                <a:latin typeface="Verdana"/>
                <a:cs typeface="Verdana"/>
              </a:rPr>
              <a:t>c</a:t>
            </a:r>
            <a:r>
              <a:rPr sz="2800" spc="50" dirty="0">
                <a:solidFill>
                  <a:srgbClr val="332C2C"/>
                </a:solidFill>
                <a:latin typeface="Verdana"/>
                <a:cs typeface="Verdana"/>
              </a:rPr>
              <a:t>o</a:t>
            </a:r>
            <a:r>
              <a:rPr sz="2800" spc="114" dirty="0">
                <a:solidFill>
                  <a:srgbClr val="332C2C"/>
                </a:solidFill>
                <a:latin typeface="Verdana"/>
                <a:cs typeface="Verdana"/>
              </a:rPr>
              <a:t>n</a:t>
            </a:r>
            <a:r>
              <a:rPr sz="2800" spc="30" dirty="0">
                <a:solidFill>
                  <a:srgbClr val="332C2C"/>
                </a:solidFill>
                <a:latin typeface="Verdana"/>
                <a:cs typeface="Verdana"/>
              </a:rPr>
              <a:t>t</a:t>
            </a:r>
            <a:r>
              <a:rPr sz="2800" spc="-20" dirty="0">
                <a:solidFill>
                  <a:srgbClr val="332C2C"/>
                </a:solidFill>
                <a:latin typeface="Verdana"/>
                <a:cs typeface="Verdana"/>
              </a:rPr>
              <a:t>i</a:t>
            </a:r>
            <a:r>
              <a:rPr sz="2800" spc="114" dirty="0">
                <a:solidFill>
                  <a:srgbClr val="332C2C"/>
                </a:solidFill>
                <a:latin typeface="Verdana"/>
                <a:cs typeface="Verdana"/>
              </a:rPr>
              <a:t>n</a:t>
            </a:r>
            <a:r>
              <a:rPr sz="2800" spc="105" dirty="0">
                <a:solidFill>
                  <a:srgbClr val="332C2C"/>
                </a:solidFill>
                <a:latin typeface="Verdana"/>
                <a:cs typeface="Verdana"/>
              </a:rPr>
              <a:t>u</a:t>
            </a:r>
            <a:r>
              <a:rPr sz="2800" spc="20" dirty="0">
                <a:solidFill>
                  <a:srgbClr val="332C2C"/>
                </a:solidFill>
                <a:latin typeface="Verdana"/>
                <a:cs typeface="Verdana"/>
              </a:rPr>
              <a:t>e</a:t>
            </a:r>
            <a:r>
              <a:rPr sz="2800" spc="-90" dirty="0">
                <a:solidFill>
                  <a:srgbClr val="332C2C"/>
                </a:solidFill>
                <a:latin typeface="Verdana"/>
                <a:cs typeface="Verdana"/>
              </a:rPr>
              <a:t>s</a:t>
            </a:r>
            <a:r>
              <a:rPr sz="2800" spc="-250" dirty="0">
                <a:solidFill>
                  <a:srgbClr val="332C2C"/>
                </a:solidFill>
                <a:latin typeface="Verdana"/>
                <a:cs typeface="Verdana"/>
              </a:rPr>
              <a:t> </a:t>
            </a:r>
            <a:r>
              <a:rPr sz="2800" spc="-20" dirty="0">
                <a:solidFill>
                  <a:srgbClr val="332C2C"/>
                </a:solidFill>
                <a:latin typeface="Verdana"/>
                <a:cs typeface="Verdana"/>
              </a:rPr>
              <a:t>t</a:t>
            </a:r>
            <a:r>
              <a:rPr sz="2800" spc="55" dirty="0">
                <a:solidFill>
                  <a:srgbClr val="332C2C"/>
                </a:solidFill>
                <a:latin typeface="Verdana"/>
                <a:cs typeface="Verdana"/>
              </a:rPr>
              <a:t>o</a:t>
            </a:r>
            <a:r>
              <a:rPr sz="2800" spc="-250" dirty="0">
                <a:solidFill>
                  <a:srgbClr val="332C2C"/>
                </a:solidFill>
                <a:latin typeface="Verdana"/>
                <a:cs typeface="Verdana"/>
              </a:rPr>
              <a:t> </a:t>
            </a:r>
            <a:r>
              <a:rPr sz="2800" spc="-5" dirty="0">
                <a:solidFill>
                  <a:srgbClr val="332C2C"/>
                </a:solidFill>
                <a:latin typeface="Verdana"/>
                <a:cs typeface="Verdana"/>
              </a:rPr>
              <a:t>e</a:t>
            </a:r>
            <a:r>
              <a:rPr sz="2800" spc="-180" dirty="0">
                <a:solidFill>
                  <a:srgbClr val="332C2C"/>
                </a:solidFill>
                <a:latin typeface="Verdana"/>
                <a:cs typeface="Verdana"/>
              </a:rPr>
              <a:t>v</a:t>
            </a:r>
            <a:r>
              <a:rPr sz="2800" spc="50" dirty="0">
                <a:solidFill>
                  <a:srgbClr val="332C2C"/>
                </a:solidFill>
                <a:latin typeface="Verdana"/>
                <a:cs typeface="Verdana"/>
              </a:rPr>
              <a:t>o</a:t>
            </a:r>
            <a:r>
              <a:rPr sz="2800" spc="-20" dirty="0">
                <a:solidFill>
                  <a:srgbClr val="332C2C"/>
                </a:solidFill>
                <a:latin typeface="Verdana"/>
                <a:cs typeface="Verdana"/>
              </a:rPr>
              <a:t>l</a:t>
            </a:r>
            <a:r>
              <a:rPr sz="2800" spc="-180" dirty="0">
                <a:solidFill>
                  <a:srgbClr val="332C2C"/>
                </a:solidFill>
                <a:latin typeface="Verdana"/>
                <a:cs typeface="Verdana"/>
              </a:rPr>
              <a:t>v</a:t>
            </a:r>
            <a:r>
              <a:rPr sz="2800" spc="20" dirty="0">
                <a:solidFill>
                  <a:srgbClr val="332C2C"/>
                </a:solidFill>
                <a:latin typeface="Verdana"/>
                <a:cs typeface="Verdana"/>
              </a:rPr>
              <a:t>e</a:t>
            </a:r>
            <a:r>
              <a:rPr sz="2800" spc="-420" dirty="0">
                <a:solidFill>
                  <a:srgbClr val="332C2C"/>
                </a:solidFill>
                <a:latin typeface="Verdana"/>
                <a:cs typeface="Verdana"/>
              </a:rPr>
              <a:t>,</a:t>
            </a:r>
            <a:r>
              <a:rPr sz="2800" spc="-250" dirty="0">
                <a:solidFill>
                  <a:srgbClr val="332C2C"/>
                </a:solidFill>
                <a:latin typeface="Verdana"/>
                <a:cs typeface="Verdana"/>
              </a:rPr>
              <a:t> </a:t>
            </a:r>
            <a:r>
              <a:rPr sz="2800" spc="165" dirty="0">
                <a:solidFill>
                  <a:srgbClr val="332C2C"/>
                </a:solidFill>
                <a:latin typeface="Verdana"/>
                <a:cs typeface="Verdana"/>
              </a:rPr>
              <a:t>w</a:t>
            </a:r>
            <a:r>
              <a:rPr sz="2800" spc="-20" dirty="0">
                <a:solidFill>
                  <a:srgbClr val="332C2C"/>
                </a:solidFill>
                <a:latin typeface="Verdana"/>
                <a:cs typeface="Verdana"/>
              </a:rPr>
              <a:t>i</a:t>
            </a:r>
            <a:r>
              <a:rPr sz="2800" spc="30" dirty="0">
                <a:solidFill>
                  <a:srgbClr val="332C2C"/>
                </a:solidFill>
                <a:latin typeface="Verdana"/>
                <a:cs typeface="Verdana"/>
              </a:rPr>
              <a:t>t</a:t>
            </a:r>
            <a:r>
              <a:rPr sz="2800" spc="120" dirty="0">
                <a:solidFill>
                  <a:srgbClr val="332C2C"/>
                </a:solidFill>
                <a:latin typeface="Verdana"/>
                <a:cs typeface="Verdana"/>
              </a:rPr>
              <a:t>h</a:t>
            </a:r>
            <a:r>
              <a:rPr sz="2800" spc="-250" dirty="0">
                <a:solidFill>
                  <a:srgbClr val="332C2C"/>
                </a:solidFill>
                <a:latin typeface="Verdana"/>
                <a:cs typeface="Verdana"/>
              </a:rPr>
              <a:t> </a:t>
            </a:r>
            <a:r>
              <a:rPr sz="2800" spc="50" dirty="0">
                <a:solidFill>
                  <a:srgbClr val="332C2C"/>
                </a:solidFill>
                <a:latin typeface="Verdana"/>
                <a:cs typeface="Verdana"/>
              </a:rPr>
              <a:t>o</a:t>
            </a:r>
            <a:r>
              <a:rPr sz="2800" spc="114" dirty="0">
                <a:solidFill>
                  <a:srgbClr val="332C2C"/>
                </a:solidFill>
                <a:latin typeface="Verdana"/>
                <a:cs typeface="Verdana"/>
              </a:rPr>
              <a:t>n</a:t>
            </a:r>
            <a:r>
              <a:rPr sz="2800" spc="165" dirty="0">
                <a:solidFill>
                  <a:srgbClr val="332C2C"/>
                </a:solidFill>
                <a:latin typeface="Verdana"/>
                <a:cs typeface="Verdana"/>
              </a:rPr>
              <a:t>g</a:t>
            </a:r>
            <a:r>
              <a:rPr sz="2800" spc="50" dirty="0">
                <a:solidFill>
                  <a:srgbClr val="332C2C"/>
                </a:solidFill>
                <a:latin typeface="Verdana"/>
                <a:cs typeface="Verdana"/>
              </a:rPr>
              <a:t>o</a:t>
            </a:r>
            <a:r>
              <a:rPr sz="2800" spc="-20" dirty="0">
                <a:solidFill>
                  <a:srgbClr val="332C2C"/>
                </a:solidFill>
                <a:latin typeface="Verdana"/>
                <a:cs typeface="Verdana"/>
              </a:rPr>
              <a:t>i</a:t>
            </a:r>
            <a:r>
              <a:rPr sz="2800" spc="114" dirty="0">
                <a:solidFill>
                  <a:srgbClr val="332C2C"/>
                </a:solidFill>
                <a:latin typeface="Verdana"/>
                <a:cs typeface="Verdana"/>
              </a:rPr>
              <a:t>n</a:t>
            </a:r>
            <a:r>
              <a:rPr sz="2800" spc="170" dirty="0">
                <a:solidFill>
                  <a:srgbClr val="332C2C"/>
                </a:solidFill>
                <a:latin typeface="Verdana"/>
                <a:cs typeface="Verdana"/>
              </a:rPr>
              <a:t>g</a:t>
            </a:r>
            <a:r>
              <a:rPr sz="2800" spc="-250" dirty="0">
                <a:solidFill>
                  <a:srgbClr val="332C2C"/>
                </a:solidFill>
                <a:latin typeface="Verdana"/>
                <a:cs typeface="Verdana"/>
              </a:rPr>
              <a:t> </a:t>
            </a:r>
            <a:r>
              <a:rPr sz="2800" spc="-110" dirty="0">
                <a:solidFill>
                  <a:srgbClr val="332C2C"/>
                </a:solidFill>
                <a:latin typeface="Verdana"/>
                <a:cs typeface="Verdana"/>
              </a:rPr>
              <a:t>r</a:t>
            </a:r>
            <a:r>
              <a:rPr sz="2800" spc="20" dirty="0">
                <a:solidFill>
                  <a:srgbClr val="332C2C"/>
                </a:solidFill>
                <a:latin typeface="Verdana"/>
                <a:cs typeface="Verdana"/>
              </a:rPr>
              <a:t>e</a:t>
            </a:r>
            <a:r>
              <a:rPr sz="2800" spc="-95" dirty="0">
                <a:solidFill>
                  <a:srgbClr val="332C2C"/>
                </a:solidFill>
                <a:latin typeface="Verdana"/>
                <a:cs typeface="Verdana"/>
              </a:rPr>
              <a:t>s</a:t>
            </a:r>
            <a:r>
              <a:rPr sz="2800" spc="-20" dirty="0">
                <a:solidFill>
                  <a:srgbClr val="332C2C"/>
                </a:solidFill>
                <a:latin typeface="Verdana"/>
                <a:cs typeface="Verdana"/>
              </a:rPr>
              <a:t>e</a:t>
            </a:r>
            <a:r>
              <a:rPr sz="2800" spc="-35" dirty="0">
                <a:solidFill>
                  <a:srgbClr val="332C2C"/>
                </a:solidFill>
                <a:latin typeface="Verdana"/>
                <a:cs typeface="Verdana"/>
              </a:rPr>
              <a:t>a</a:t>
            </a:r>
            <a:r>
              <a:rPr sz="2800" spc="-110" dirty="0">
                <a:solidFill>
                  <a:srgbClr val="332C2C"/>
                </a:solidFill>
                <a:latin typeface="Verdana"/>
                <a:cs typeface="Verdana"/>
              </a:rPr>
              <a:t>r</a:t>
            </a:r>
            <a:r>
              <a:rPr sz="2800" spc="90" dirty="0">
                <a:solidFill>
                  <a:srgbClr val="332C2C"/>
                </a:solidFill>
                <a:latin typeface="Verdana"/>
                <a:cs typeface="Verdana"/>
              </a:rPr>
              <a:t>c</a:t>
            </a:r>
            <a:r>
              <a:rPr sz="2800" spc="85" dirty="0">
                <a:solidFill>
                  <a:srgbClr val="332C2C"/>
                </a:solidFill>
                <a:latin typeface="Verdana"/>
                <a:cs typeface="Verdana"/>
              </a:rPr>
              <a:t>h  </a:t>
            </a:r>
            <a:r>
              <a:rPr sz="2800" spc="-35" dirty="0">
                <a:solidFill>
                  <a:srgbClr val="332C2C"/>
                </a:solidFill>
                <a:latin typeface="Verdana"/>
                <a:cs typeface="Verdana"/>
              </a:rPr>
              <a:t>a</a:t>
            </a:r>
            <a:r>
              <a:rPr sz="2800" spc="-20" dirty="0">
                <a:solidFill>
                  <a:srgbClr val="332C2C"/>
                </a:solidFill>
                <a:latin typeface="Verdana"/>
                <a:cs typeface="Verdana"/>
              </a:rPr>
              <a:t>i</a:t>
            </a:r>
            <a:r>
              <a:rPr sz="2800" spc="240" dirty="0">
                <a:solidFill>
                  <a:srgbClr val="332C2C"/>
                </a:solidFill>
                <a:latin typeface="Verdana"/>
                <a:cs typeface="Verdana"/>
              </a:rPr>
              <a:t>m</a:t>
            </a:r>
            <a:r>
              <a:rPr sz="2800" spc="20" dirty="0">
                <a:solidFill>
                  <a:srgbClr val="332C2C"/>
                </a:solidFill>
                <a:latin typeface="Verdana"/>
                <a:cs typeface="Verdana"/>
              </a:rPr>
              <a:t>e</a:t>
            </a:r>
            <a:r>
              <a:rPr sz="2800" spc="150" dirty="0">
                <a:solidFill>
                  <a:srgbClr val="332C2C"/>
                </a:solidFill>
                <a:latin typeface="Verdana"/>
                <a:cs typeface="Verdana"/>
              </a:rPr>
              <a:t>d</a:t>
            </a:r>
            <a:r>
              <a:rPr sz="2800" spc="-250" dirty="0">
                <a:solidFill>
                  <a:srgbClr val="332C2C"/>
                </a:solidFill>
                <a:latin typeface="Verdana"/>
                <a:cs typeface="Verdana"/>
              </a:rPr>
              <a:t> </a:t>
            </a:r>
            <a:r>
              <a:rPr sz="2800" spc="-35" dirty="0">
                <a:solidFill>
                  <a:srgbClr val="332C2C"/>
                </a:solidFill>
                <a:latin typeface="Verdana"/>
                <a:cs typeface="Verdana"/>
              </a:rPr>
              <a:t>a</a:t>
            </a:r>
            <a:r>
              <a:rPr sz="2800" spc="35" dirty="0">
                <a:solidFill>
                  <a:srgbClr val="332C2C"/>
                </a:solidFill>
                <a:latin typeface="Verdana"/>
                <a:cs typeface="Verdana"/>
              </a:rPr>
              <a:t>t</a:t>
            </a:r>
            <a:r>
              <a:rPr sz="2800" spc="-250" dirty="0">
                <a:solidFill>
                  <a:srgbClr val="332C2C"/>
                </a:solidFill>
                <a:latin typeface="Verdana"/>
                <a:cs typeface="Verdana"/>
              </a:rPr>
              <a:t> </a:t>
            </a:r>
            <a:r>
              <a:rPr sz="2800" spc="10" dirty="0">
                <a:solidFill>
                  <a:srgbClr val="332C2C"/>
                </a:solidFill>
                <a:latin typeface="Verdana"/>
                <a:cs typeface="Verdana"/>
              </a:rPr>
              <a:t>o</a:t>
            </a:r>
            <a:r>
              <a:rPr sz="2800" spc="-180" dirty="0">
                <a:solidFill>
                  <a:srgbClr val="332C2C"/>
                </a:solidFill>
                <a:latin typeface="Verdana"/>
                <a:cs typeface="Verdana"/>
              </a:rPr>
              <a:t>v</a:t>
            </a:r>
            <a:r>
              <a:rPr sz="2800" spc="20" dirty="0">
                <a:solidFill>
                  <a:srgbClr val="332C2C"/>
                </a:solidFill>
                <a:latin typeface="Verdana"/>
                <a:cs typeface="Verdana"/>
              </a:rPr>
              <a:t>e</a:t>
            </a:r>
            <a:r>
              <a:rPr sz="2800" spc="-110" dirty="0">
                <a:solidFill>
                  <a:srgbClr val="332C2C"/>
                </a:solidFill>
                <a:latin typeface="Verdana"/>
                <a:cs typeface="Verdana"/>
              </a:rPr>
              <a:t>r</a:t>
            </a:r>
            <a:r>
              <a:rPr sz="2800" spc="90" dirty="0">
                <a:solidFill>
                  <a:srgbClr val="332C2C"/>
                </a:solidFill>
                <a:latin typeface="Verdana"/>
                <a:cs typeface="Verdana"/>
              </a:rPr>
              <a:t>c</a:t>
            </a:r>
            <a:r>
              <a:rPr sz="2800" spc="50" dirty="0">
                <a:solidFill>
                  <a:srgbClr val="332C2C"/>
                </a:solidFill>
                <a:latin typeface="Verdana"/>
                <a:cs typeface="Verdana"/>
              </a:rPr>
              <a:t>o</a:t>
            </a:r>
            <a:r>
              <a:rPr sz="2800" spc="240" dirty="0">
                <a:solidFill>
                  <a:srgbClr val="332C2C"/>
                </a:solidFill>
                <a:latin typeface="Verdana"/>
                <a:cs typeface="Verdana"/>
              </a:rPr>
              <a:t>m</a:t>
            </a:r>
            <a:r>
              <a:rPr sz="2800" spc="-20" dirty="0">
                <a:solidFill>
                  <a:srgbClr val="332C2C"/>
                </a:solidFill>
                <a:latin typeface="Verdana"/>
                <a:cs typeface="Verdana"/>
              </a:rPr>
              <a:t>i</a:t>
            </a:r>
            <a:r>
              <a:rPr sz="2800" spc="114" dirty="0">
                <a:solidFill>
                  <a:srgbClr val="332C2C"/>
                </a:solidFill>
                <a:latin typeface="Verdana"/>
                <a:cs typeface="Verdana"/>
              </a:rPr>
              <a:t>n</a:t>
            </a:r>
            <a:r>
              <a:rPr sz="2800" spc="170" dirty="0">
                <a:solidFill>
                  <a:srgbClr val="332C2C"/>
                </a:solidFill>
                <a:latin typeface="Verdana"/>
                <a:cs typeface="Verdana"/>
              </a:rPr>
              <a:t>g</a:t>
            </a:r>
            <a:r>
              <a:rPr sz="2800" spc="-250" dirty="0">
                <a:solidFill>
                  <a:srgbClr val="332C2C"/>
                </a:solidFill>
                <a:latin typeface="Verdana"/>
                <a:cs typeface="Verdana"/>
              </a:rPr>
              <a:t> </a:t>
            </a:r>
            <a:r>
              <a:rPr sz="2800" spc="-20" dirty="0">
                <a:solidFill>
                  <a:srgbClr val="332C2C"/>
                </a:solidFill>
                <a:latin typeface="Verdana"/>
                <a:cs typeface="Verdana"/>
              </a:rPr>
              <a:t>e</a:t>
            </a:r>
            <a:r>
              <a:rPr sz="2800" spc="-165" dirty="0">
                <a:solidFill>
                  <a:srgbClr val="332C2C"/>
                </a:solidFill>
                <a:latin typeface="Verdana"/>
                <a:cs typeface="Verdana"/>
              </a:rPr>
              <a:t>x</a:t>
            </a:r>
            <a:r>
              <a:rPr sz="2800" spc="-20" dirty="0">
                <a:solidFill>
                  <a:srgbClr val="332C2C"/>
                </a:solidFill>
                <a:latin typeface="Verdana"/>
                <a:cs typeface="Verdana"/>
              </a:rPr>
              <a:t>i</a:t>
            </a:r>
            <a:r>
              <a:rPr sz="2800" spc="-95" dirty="0">
                <a:solidFill>
                  <a:srgbClr val="332C2C"/>
                </a:solidFill>
                <a:latin typeface="Verdana"/>
                <a:cs typeface="Verdana"/>
              </a:rPr>
              <a:t>s</a:t>
            </a:r>
            <a:r>
              <a:rPr sz="2800" spc="30" dirty="0">
                <a:solidFill>
                  <a:srgbClr val="332C2C"/>
                </a:solidFill>
                <a:latin typeface="Verdana"/>
                <a:cs typeface="Verdana"/>
              </a:rPr>
              <a:t>t</a:t>
            </a:r>
            <a:r>
              <a:rPr sz="2800" spc="-20" dirty="0">
                <a:solidFill>
                  <a:srgbClr val="332C2C"/>
                </a:solidFill>
                <a:latin typeface="Verdana"/>
                <a:cs typeface="Verdana"/>
              </a:rPr>
              <a:t>i</a:t>
            </a:r>
            <a:r>
              <a:rPr sz="2800" spc="114" dirty="0">
                <a:solidFill>
                  <a:srgbClr val="332C2C"/>
                </a:solidFill>
                <a:latin typeface="Verdana"/>
                <a:cs typeface="Verdana"/>
              </a:rPr>
              <a:t>n</a:t>
            </a:r>
            <a:r>
              <a:rPr sz="2800" spc="170" dirty="0">
                <a:solidFill>
                  <a:srgbClr val="332C2C"/>
                </a:solidFill>
                <a:latin typeface="Verdana"/>
                <a:cs typeface="Verdana"/>
              </a:rPr>
              <a:t>g</a:t>
            </a:r>
            <a:r>
              <a:rPr sz="2800" spc="-250" dirty="0">
                <a:solidFill>
                  <a:srgbClr val="332C2C"/>
                </a:solidFill>
                <a:latin typeface="Verdana"/>
                <a:cs typeface="Verdana"/>
              </a:rPr>
              <a:t> </a:t>
            </a:r>
            <a:r>
              <a:rPr sz="2800" spc="90" dirty="0">
                <a:solidFill>
                  <a:srgbClr val="332C2C"/>
                </a:solidFill>
                <a:latin typeface="Verdana"/>
                <a:cs typeface="Verdana"/>
              </a:rPr>
              <a:t>c</a:t>
            </a:r>
            <a:r>
              <a:rPr sz="2800" spc="114" dirty="0">
                <a:solidFill>
                  <a:srgbClr val="332C2C"/>
                </a:solidFill>
                <a:latin typeface="Verdana"/>
                <a:cs typeface="Verdana"/>
              </a:rPr>
              <a:t>h</a:t>
            </a:r>
            <a:r>
              <a:rPr sz="2800" spc="-35" dirty="0">
                <a:solidFill>
                  <a:srgbClr val="332C2C"/>
                </a:solidFill>
                <a:latin typeface="Verdana"/>
                <a:cs typeface="Verdana"/>
              </a:rPr>
              <a:t>a</a:t>
            </a:r>
            <a:r>
              <a:rPr sz="2800" spc="-20" dirty="0">
                <a:solidFill>
                  <a:srgbClr val="332C2C"/>
                </a:solidFill>
                <a:latin typeface="Verdana"/>
                <a:cs typeface="Verdana"/>
              </a:rPr>
              <a:t>ll</a:t>
            </a:r>
            <a:r>
              <a:rPr sz="2800" spc="20" dirty="0">
                <a:solidFill>
                  <a:srgbClr val="332C2C"/>
                </a:solidFill>
                <a:latin typeface="Verdana"/>
                <a:cs typeface="Verdana"/>
              </a:rPr>
              <a:t>e</a:t>
            </a:r>
            <a:r>
              <a:rPr sz="2800" spc="114" dirty="0">
                <a:solidFill>
                  <a:srgbClr val="332C2C"/>
                </a:solidFill>
                <a:latin typeface="Verdana"/>
                <a:cs typeface="Verdana"/>
              </a:rPr>
              <a:t>n</a:t>
            </a:r>
            <a:r>
              <a:rPr sz="2800" spc="165" dirty="0">
                <a:solidFill>
                  <a:srgbClr val="332C2C"/>
                </a:solidFill>
                <a:latin typeface="Verdana"/>
                <a:cs typeface="Verdana"/>
              </a:rPr>
              <a:t>g</a:t>
            </a:r>
            <a:r>
              <a:rPr sz="2800" spc="20" dirty="0">
                <a:solidFill>
                  <a:srgbClr val="332C2C"/>
                </a:solidFill>
                <a:latin typeface="Verdana"/>
                <a:cs typeface="Verdana"/>
              </a:rPr>
              <a:t>e</a:t>
            </a:r>
            <a:r>
              <a:rPr sz="2800" spc="-95" dirty="0">
                <a:solidFill>
                  <a:srgbClr val="332C2C"/>
                </a:solidFill>
                <a:latin typeface="Verdana"/>
                <a:cs typeface="Verdana"/>
              </a:rPr>
              <a:t>s</a:t>
            </a:r>
            <a:r>
              <a:rPr sz="2800" spc="-420" dirty="0">
                <a:solidFill>
                  <a:srgbClr val="332C2C"/>
                </a:solidFill>
                <a:latin typeface="Verdana"/>
                <a:cs typeface="Verdana"/>
              </a:rPr>
              <a:t>.</a:t>
            </a:r>
            <a:endParaRPr sz="2800" dirty="0">
              <a:latin typeface="Verdana"/>
              <a:cs typeface="Verdana"/>
            </a:endParaRPr>
          </a:p>
          <a:p>
            <a:pPr marL="12700" marR="487680">
              <a:lnSpc>
                <a:spcPct val="101499"/>
              </a:lnSpc>
              <a:spcBef>
                <a:spcPts val="25"/>
              </a:spcBef>
            </a:pPr>
            <a:r>
              <a:rPr sz="2800" spc="110" dirty="0">
                <a:solidFill>
                  <a:srgbClr val="332C2C"/>
                </a:solidFill>
                <a:latin typeface="Verdana"/>
                <a:cs typeface="Verdana"/>
              </a:rPr>
              <a:t>F</a:t>
            </a:r>
            <a:r>
              <a:rPr sz="2800" spc="105" dirty="0">
                <a:solidFill>
                  <a:srgbClr val="332C2C"/>
                </a:solidFill>
                <a:latin typeface="Verdana"/>
                <a:cs typeface="Verdana"/>
              </a:rPr>
              <a:t>u</a:t>
            </a:r>
            <a:r>
              <a:rPr sz="2800" spc="30" dirty="0">
                <a:solidFill>
                  <a:srgbClr val="332C2C"/>
                </a:solidFill>
                <a:latin typeface="Verdana"/>
                <a:cs typeface="Verdana"/>
              </a:rPr>
              <a:t>t</a:t>
            </a:r>
            <a:r>
              <a:rPr sz="2800" spc="105" dirty="0">
                <a:solidFill>
                  <a:srgbClr val="332C2C"/>
                </a:solidFill>
                <a:latin typeface="Verdana"/>
                <a:cs typeface="Verdana"/>
              </a:rPr>
              <a:t>u</a:t>
            </a:r>
            <a:r>
              <a:rPr sz="2800" spc="-110" dirty="0">
                <a:solidFill>
                  <a:srgbClr val="332C2C"/>
                </a:solidFill>
                <a:latin typeface="Verdana"/>
                <a:cs typeface="Verdana"/>
              </a:rPr>
              <a:t>r</a:t>
            </a:r>
            <a:r>
              <a:rPr sz="2800" spc="25" dirty="0">
                <a:solidFill>
                  <a:srgbClr val="332C2C"/>
                </a:solidFill>
                <a:latin typeface="Verdana"/>
                <a:cs typeface="Verdana"/>
              </a:rPr>
              <a:t>e</a:t>
            </a:r>
            <a:r>
              <a:rPr sz="2800" spc="-250" dirty="0">
                <a:solidFill>
                  <a:srgbClr val="332C2C"/>
                </a:solidFill>
                <a:latin typeface="Verdana"/>
                <a:cs typeface="Verdana"/>
              </a:rPr>
              <a:t> </a:t>
            </a:r>
            <a:r>
              <a:rPr sz="2800" spc="-35" dirty="0">
                <a:solidFill>
                  <a:srgbClr val="332C2C"/>
                </a:solidFill>
                <a:latin typeface="Verdana"/>
                <a:cs typeface="Verdana"/>
              </a:rPr>
              <a:t>a</a:t>
            </a:r>
            <a:r>
              <a:rPr sz="2800" spc="145" dirty="0">
                <a:solidFill>
                  <a:srgbClr val="332C2C"/>
                </a:solidFill>
                <a:latin typeface="Verdana"/>
                <a:cs typeface="Verdana"/>
              </a:rPr>
              <a:t>d</a:t>
            </a:r>
            <a:r>
              <a:rPr sz="2800" spc="-180" dirty="0">
                <a:solidFill>
                  <a:srgbClr val="332C2C"/>
                </a:solidFill>
                <a:latin typeface="Verdana"/>
                <a:cs typeface="Verdana"/>
              </a:rPr>
              <a:t>v</a:t>
            </a:r>
            <a:r>
              <a:rPr sz="2800" spc="-35" dirty="0">
                <a:solidFill>
                  <a:srgbClr val="332C2C"/>
                </a:solidFill>
                <a:latin typeface="Verdana"/>
                <a:cs typeface="Verdana"/>
              </a:rPr>
              <a:t>a</a:t>
            </a:r>
            <a:r>
              <a:rPr sz="2800" spc="114" dirty="0">
                <a:solidFill>
                  <a:srgbClr val="332C2C"/>
                </a:solidFill>
                <a:latin typeface="Verdana"/>
                <a:cs typeface="Verdana"/>
              </a:rPr>
              <a:t>n</a:t>
            </a:r>
            <a:r>
              <a:rPr sz="2800" spc="90" dirty="0">
                <a:solidFill>
                  <a:srgbClr val="332C2C"/>
                </a:solidFill>
                <a:latin typeface="Verdana"/>
                <a:cs typeface="Verdana"/>
              </a:rPr>
              <a:t>c</a:t>
            </a:r>
            <a:r>
              <a:rPr sz="2800" spc="20" dirty="0">
                <a:solidFill>
                  <a:srgbClr val="332C2C"/>
                </a:solidFill>
                <a:latin typeface="Verdana"/>
                <a:cs typeface="Verdana"/>
              </a:rPr>
              <a:t>e</a:t>
            </a:r>
            <a:r>
              <a:rPr sz="2800" spc="240" dirty="0">
                <a:solidFill>
                  <a:srgbClr val="332C2C"/>
                </a:solidFill>
                <a:latin typeface="Verdana"/>
                <a:cs typeface="Verdana"/>
              </a:rPr>
              <a:t>m</a:t>
            </a:r>
            <a:r>
              <a:rPr sz="2800" spc="20" dirty="0">
                <a:solidFill>
                  <a:srgbClr val="332C2C"/>
                </a:solidFill>
                <a:latin typeface="Verdana"/>
                <a:cs typeface="Verdana"/>
              </a:rPr>
              <a:t>e</a:t>
            </a:r>
            <a:r>
              <a:rPr sz="2800" spc="114" dirty="0">
                <a:solidFill>
                  <a:srgbClr val="332C2C"/>
                </a:solidFill>
                <a:latin typeface="Verdana"/>
                <a:cs typeface="Verdana"/>
              </a:rPr>
              <a:t>n</a:t>
            </a:r>
            <a:r>
              <a:rPr sz="2800" spc="30" dirty="0">
                <a:solidFill>
                  <a:srgbClr val="332C2C"/>
                </a:solidFill>
                <a:latin typeface="Verdana"/>
                <a:cs typeface="Verdana"/>
              </a:rPr>
              <a:t>t</a:t>
            </a:r>
            <a:r>
              <a:rPr sz="2800" spc="-90" dirty="0">
                <a:solidFill>
                  <a:srgbClr val="332C2C"/>
                </a:solidFill>
                <a:latin typeface="Verdana"/>
                <a:cs typeface="Verdana"/>
              </a:rPr>
              <a:t>s</a:t>
            </a:r>
            <a:r>
              <a:rPr sz="2800" spc="-250" dirty="0">
                <a:solidFill>
                  <a:srgbClr val="332C2C"/>
                </a:solidFill>
                <a:latin typeface="Verdana"/>
                <a:cs typeface="Verdana"/>
              </a:rPr>
              <a:t> </a:t>
            </a:r>
            <a:r>
              <a:rPr sz="2800" spc="240" dirty="0">
                <a:solidFill>
                  <a:srgbClr val="332C2C"/>
                </a:solidFill>
                <a:latin typeface="Verdana"/>
                <a:cs typeface="Verdana"/>
              </a:rPr>
              <a:t>m</a:t>
            </a:r>
            <a:r>
              <a:rPr sz="2800" spc="-60" dirty="0">
                <a:solidFill>
                  <a:srgbClr val="332C2C"/>
                </a:solidFill>
                <a:latin typeface="Verdana"/>
                <a:cs typeface="Verdana"/>
              </a:rPr>
              <a:t>a</a:t>
            </a:r>
            <a:r>
              <a:rPr sz="2800" spc="-135" dirty="0">
                <a:solidFill>
                  <a:srgbClr val="332C2C"/>
                </a:solidFill>
                <a:latin typeface="Verdana"/>
                <a:cs typeface="Verdana"/>
              </a:rPr>
              <a:t>y</a:t>
            </a:r>
            <a:r>
              <a:rPr sz="2800" spc="-250" dirty="0">
                <a:solidFill>
                  <a:srgbClr val="332C2C"/>
                </a:solidFill>
                <a:latin typeface="Verdana"/>
                <a:cs typeface="Verdana"/>
              </a:rPr>
              <a:t> </a:t>
            </a:r>
            <a:r>
              <a:rPr sz="2800" spc="-20" dirty="0">
                <a:solidFill>
                  <a:srgbClr val="332C2C"/>
                </a:solidFill>
                <a:latin typeface="Verdana"/>
                <a:cs typeface="Verdana"/>
              </a:rPr>
              <a:t>le</a:t>
            </a:r>
            <a:r>
              <a:rPr sz="2800" spc="-35" dirty="0">
                <a:solidFill>
                  <a:srgbClr val="332C2C"/>
                </a:solidFill>
                <a:latin typeface="Verdana"/>
                <a:cs typeface="Verdana"/>
              </a:rPr>
              <a:t>a</a:t>
            </a:r>
            <a:r>
              <a:rPr sz="2800" spc="150" dirty="0">
                <a:solidFill>
                  <a:srgbClr val="332C2C"/>
                </a:solidFill>
                <a:latin typeface="Verdana"/>
                <a:cs typeface="Verdana"/>
              </a:rPr>
              <a:t>d</a:t>
            </a:r>
            <a:r>
              <a:rPr sz="2800" spc="-250" dirty="0">
                <a:solidFill>
                  <a:srgbClr val="332C2C"/>
                </a:solidFill>
                <a:latin typeface="Verdana"/>
                <a:cs typeface="Verdana"/>
              </a:rPr>
              <a:t> </a:t>
            </a:r>
            <a:r>
              <a:rPr sz="2800" spc="-20" dirty="0">
                <a:solidFill>
                  <a:srgbClr val="332C2C"/>
                </a:solidFill>
                <a:latin typeface="Verdana"/>
                <a:cs typeface="Verdana"/>
              </a:rPr>
              <a:t>t</a:t>
            </a:r>
            <a:r>
              <a:rPr sz="2800" spc="55" dirty="0">
                <a:solidFill>
                  <a:srgbClr val="332C2C"/>
                </a:solidFill>
                <a:latin typeface="Verdana"/>
                <a:cs typeface="Verdana"/>
              </a:rPr>
              <a:t>o</a:t>
            </a:r>
            <a:r>
              <a:rPr sz="2800" spc="-250" dirty="0">
                <a:solidFill>
                  <a:srgbClr val="332C2C"/>
                </a:solidFill>
                <a:latin typeface="Verdana"/>
                <a:cs typeface="Verdana"/>
              </a:rPr>
              <a:t> </a:t>
            </a:r>
            <a:r>
              <a:rPr sz="2800" spc="-5" dirty="0">
                <a:solidFill>
                  <a:srgbClr val="332C2C"/>
                </a:solidFill>
                <a:latin typeface="Verdana"/>
                <a:cs typeface="Verdana"/>
              </a:rPr>
              <a:t>e</a:t>
            </a:r>
            <a:r>
              <a:rPr sz="2800" spc="-180" dirty="0">
                <a:solidFill>
                  <a:srgbClr val="332C2C"/>
                </a:solidFill>
                <a:latin typeface="Verdana"/>
                <a:cs typeface="Verdana"/>
              </a:rPr>
              <a:t>v</a:t>
            </a:r>
            <a:r>
              <a:rPr sz="2800" spc="20" dirty="0">
                <a:solidFill>
                  <a:srgbClr val="332C2C"/>
                </a:solidFill>
                <a:latin typeface="Verdana"/>
                <a:cs typeface="Verdana"/>
              </a:rPr>
              <a:t>e</a:t>
            </a:r>
            <a:r>
              <a:rPr sz="2800" spc="85" dirty="0">
                <a:solidFill>
                  <a:srgbClr val="332C2C"/>
                </a:solidFill>
                <a:latin typeface="Verdana"/>
                <a:cs typeface="Verdana"/>
              </a:rPr>
              <a:t>n  </a:t>
            </a:r>
            <a:r>
              <a:rPr sz="2800" spc="165" dirty="0">
                <a:solidFill>
                  <a:srgbClr val="332C2C"/>
                </a:solidFill>
                <a:latin typeface="Verdana"/>
                <a:cs typeface="Verdana"/>
              </a:rPr>
              <a:t>g</a:t>
            </a:r>
            <a:r>
              <a:rPr sz="2800" spc="-110" dirty="0">
                <a:solidFill>
                  <a:srgbClr val="332C2C"/>
                </a:solidFill>
                <a:latin typeface="Verdana"/>
                <a:cs typeface="Verdana"/>
              </a:rPr>
              <a:t>r</a:t>
            </a:r>
            <a:r>
              <a:rPr sz="2800" spc="-20" dirty="0">
                <a:solidFill>
                  <a:srgbClr val="332C2C"/>
                </a:solidFill>
                <a:latin typeface="Verdana"/>
                <a:cs typeface="Verdana"/>
              </a:rPr>
              <a:t>e</a:t>
            </a:r>
            <a:r>
              <a:rPr sz="2800" spc="-35" dirty="0">
                <a:solidFill>
                  <a:srgbClr val="332C2C"/>
                </a:solidFill>
                <a:latin typeface="Verdana"/>
                <a:cs typeface="Verdana"/>
              </a:rPr>
              <a:t>a</a:t>
            </a:r>
            <a:r>
              <a:rPr sz="2800" spc="-20" dirty="0">
                <a:solidFill>
                  <a:srgbClr val="332C2C"/>
                </a:solidFill>
                <a:latin typeface="Verdana"/>
                <a:cs typeface="Verdana"/>
              </a:rPr>
              <a:t>t</a:t>
            </a:r>
            <a:r>
              <a:rPr sz="2800" spc="20" dirty="0">
                <a:solidFill>
                  <a:srgbClr val="332C2C"/>
                </a:solidFill>
                <a:latin typeface="Verdana"/>
                <a:cs typeface="Verdana"/>
              </a:rPr>
              <a:t>e</a:t>
            </a:r>
            <a:r>
              <a:rPr sz="2800" spc="-70" dirty="0">
                <a:solidFill>
                  <a:srgbClr val="332C2C"/>
                </a:solidFill>
                <a:latin typeface="Verdana"/>
                <a:cs typeface="Verdana"/>
              </a:rPr>
              <a:t>r</a:t>
            </a:r>
            <a:r>
              <a:rPr sz="2800" spc="-250" dirty="0">
                <a:solidFill>
                  <a:srgbClr val="332C2C"/>
                </a:solidFill>
                <a:latin typeface="Verdana"/>
                <a:cs typeface="Verdana"/>
              </a:rPr>
              <a:t> </a:t>
            </a:r>
            <a:r>
              <a:rPr sz="2800" spc="-35" dirty="0">
                <a:latin typeface="Verdana"/>
                <a:cs typeface="Verdana"/>
              </a:rPr>
              <a:t>a</a:t>
            </a:r>
            <a:r>
              <a:rPr sz="2800" spc="85" dirty="0">
                <a:latin typeface="Verdana"/>
                <a:cs typeface="Verdana"/>
              </a:rPr>
              <a:t>c</a:t>
            </a:r>
            <a:r>
              <a:rPr sz="2800" spc="110" dirty="0">
                <a:latin typeface="Verdana"/>
                <a:cs typeface="Verdana"/>
              </a:rPr>
              <a:t>c</a:t>
            </a:r>
            <a:r>
              <a:rPr sz="2800" spc="105" dirty="0">
                <a:latin typeface="Verdana"/>
                <a:cs typeface="Verdana"/>
              </a:rPr>
              <a:t>u</a:t>
            </a:r>
            <a:r>
              <a:rPr sz="2800" spc="-200" dirty="0">
                <a:latin typeface="Verdana"/>
                <a:cs typeface="Verdana"/>
              </a:rPr>
              <a:t>r</a:t>
            </a:r>
            <a:r>
              <a:rPr sz="2800" spc="-35" dirty="0">
                <a:latin typeface="Verdana"/>
                <a:cs typeface="Verdana"/>
              </a:rPr>
              <a:t>a</a:t>
            </a:r>
            <a:r>
              <a:rPr sz="2800" spc="90" dirty="0">
                <a:latin typeface="Verdana"/>
                <a:cs typeface="Verdana"/>
              </a:rPr>
              <a:t>c</a:t>
            </a:r>
            <a:r>
              <a:rPr sz="2800" spc="-135" dirty="0">
                <a:latin typeface="Verdana"/>
                <a:cs typeface="Verdana"/>
              </a:rPr>
              <a:t>y</a:t>
            </a:r>
            <a:r>
              <a:rPr sz="2800" spc="-245" dirty="0">
                <a:latin typeface="Verdana"/>
                <a:cs typeface="Verdana"/>
              </a:rPr>
              <a:t> </a:t>
            </a:r>
            <a:r>
              <a:rPr sz="2800" spc="-35" dirty="0">
                <a:solidFill>
                  <a:srgbClr val="332C2C"/>
                </a:solidFill>
                <a:latin typeface="Verdana"/>
                <a:cs typeface="Verdana"/>
              </a:rPr>
              <a:t>a</a:t>
            </a:r>
            <a:r>
              <a:rPr sz="2800" spc="114" dirty="0">
                <a:solidFill>
                  <a:srgbClr val="332C2C"/>
                </a:solidFill>
                <a:latin typeface="Verdana"/>
                <a:cs typeface="Verdana"/>
              </a:rPr>
              <a:t>n</a:t>
            </a:r>
            <a:r>
              <a:rPr sz="2800" spc="150" dirty="0">
                <a:solidFill>
                  <a:srgbClr val="332C2C"/>
                </a:solidFill>
                <a:latin typeface="Verdana"/>
                <a:cs typeface="Verdana"/>
              </a:rPr>
              <a:t>d</a:t>
            </a:r>
            <a:r>
              <a:rPr sz="2800" spc="-245" dirty="0">
                <a:solidFill>
                  <a:srgbClr val="332C2C"/>
                </a:solidFill>
                <a:latin typeface="Verdana"/>
                <a:cs typeface="Verdana"/>
              </a:rPr>
              <a:t> </a:t>
            </a:r>
            <a:r>
              <a:rPr sz="2800" spc="-35" dirty="0">
                <a:latin typeface="Verdana"/>
                <a:cs typeface="Verdana"/>
              </a:rPr>
              <a:t>a</a:t>
            </a:r>
            <a:r>
              <a:rPr sz="2800" spc="145" dirty="0">
                <a:latin typeface="Verdana"/>
                <a:cs typeface="Verdana"/>
              </a:rPr>
              <a:t>pp</a:t>
            </a:r>
            <a:r>
              <a:rPr sz="2800" spc="-20" dirty="0">
                <a:latin typeface="Verdana"/>
                <a:cs typeface="Verdana"/>
              </a:rPr>
              <a:t>li</a:t>
            </a:r>
            <a:r>
              <a:rPr sz="2800" spc="110" dirty="0">
                <a:latin typeface="Verdana"/>
                <a:cs typeface="Verdana"/>
              </a:rPr>
              <a:t>c</a:t>
            </a:r>
            <a:r>
              <a:rPr sz="2800" spc="-35" dirty="0">
                <a:latin typeface="Verdana"/>
                <a:cs typeface="Verdana"/>
              </a:rPr>
              <a:t>a</a:t>
            </a:r>
            <a:r>
              <a:rPr sz="2800" spc="145" dirty="0">
                <a:latin typeface="Verdana"/>
                <a:cs typeface="Verdana"/>
              </a:rPr>
              <a:t>b</a:t>
            </a:r>
            <a:r>
              <a:rPr sz="2800" spc="-20" dirty="0">
                <a:latin typeface="Verdana"/>
                <a:cs typeface="Verdana"/>
              </a:rPr>
              <a:t>ili</a:t>
            </a:r>
            <a:r>
              <a:rPr sz="2800" spc="5" dirty="0">
                <a:latin typeface="Verdana"/>
                <a:cs typeface="Verdana"/>
              </a:rPr>
              <a:t>t</a:t>
            </a:r>
            <a:r>
              <a:rPr sz="2800" spc="-135" dirty="0">
                <a:latin typeface="Verdana"/>
                <a:cs typeface="Verdana"/>
              </a:rPr>
              <a:t>y</a:t>
            </a:r>
            <a:r>
              <a:rPr sz="2800" spc="-245" dirty="0">
                <a:latin typeface="Verdana"/>
                <a:cs typeface="Verdana"/>
              </a:rPr>
              <a:t> </a:t>
            </a:r>
            <a:r>
              <a:rPr sz="2800" spc="-20" dirty="0">
                <a:solidFill>
                  <a:srgbClr val="332C2C"/>
                </a:solidFill>
                <a:latin typeface="Verdana"/>
                <a:cs typeface="Verdana"/>
              </a:rPr>
              <a:t>i</a:t>
            </a:r>
            <a:r>
              <a:rPr sz="2800" spc="85" dirty="0">
                <a:solidFill>
                  <a:srgbClr val="332C2C"/>
                </a:solidFill>
                <a:latin typeface="Verdana"/>
                <a:cs typeface="Verdana"/>
              </a:rPr>
              <a:t>n  </a:t>
            </a:r>
            <a:r>
              <a:rPr sz="2800" spc="-180" dirty="0">
                <a:solidFill>
                  <a:srgbClr val="332C2C"/>
                </a:solidFill>
                <a:latin typeface="Verdana"/>
                <a:cs typeface="Verdana"/>
              </a:rPr>
              <a:t>v</a:t>
            </a:r>
            <a:r>
              <a:rPr sz="2800" spc="-35" dirty="0">
                <a:solidFill>
                  <a:srgbClr val="332C2C"/>
                </a:solidFill>
                <a:latin typeface="Verdana"/>
                <a:cs typeface="Verdana"/>
              </a:rPr>
              <a:t>a</a:t>
            </a:r>
            <a:r>
              <a:rPr sz="2800" spc="-95" dirty="0">
                <a:solidFill>
                  <a:srgbClr val="332C2C"/>
                </a:solidFill>
                <a:latin typeface="Verdana"/>
                <a:cs typeface="Verdana"/>
              </a:rPr>
              <a:t>r</a:t>
            </a:r>
            <a:r>
              <a:rPr sz="2800" spc="-20" dirty="0">
                <a:solidFill>
                  <a:srgbClr val="332C2C"/>
                </a:solidFill>
                <a:latin typeface="Verdana"/>
                <a:cs typeface="Verdana"/>
              </a:rPr>
              <a:t>i</a:t>
            </a:r>
            <a:r>
              <a:rPr sz="2800" spc="50" dirty="0">
                <a:solidFill>
                  <a:srgbClr val="332C2C"/>
                </a:solidFill>
                <a:latin typeface="Verdana"/>
                <a:cs typeface="Verdana"/>
              </a:rPr>
              <a:t>o</a:t>
            </a:r>
            <a:r>
              <a:rPr sz="2800" spc="105" dirty="0">
                <a:solidFill>
                  <a:srgbClr val="332C2C"/>
                </a:solidFill>
                <a:latin typeface="Verdana"/>
                <a:cs typeface="Verdana"/>
              </a:rPr>
              <a:t>u</a:t>
            </a:r>
            <a:r>
              <a:rPr sz="2800" spc="-90" dirty="0">
                <a:solidFill>
                  <a:srgbClr val="332C2C"/>
                </a:solidFill>
                <a:latin typeface="Verdana"/>
                <a:cs typeface="Verdana"/>
              </a:rPr>
              <a:t>s</a:t>
            </a:r>
            <a:r>
              <a:rPr sz="2800" spc="-250" dirty="0">
                <a:solidFill>
                  <a:srgbClr val="332C2C"/>
                </a:solidFill>
                <a:latin typeface="Verdana"/>
                <a:cs typeface="Verdana"/>
              </a:rPr>
              <a:t> </a:t>
            </a:r>
            <a:r>
              <a:rPr sz="2800" spc="145" dirty="0">
                <a:solidFill>
                  <a:srgbClr val="332C2C"/>
                </a:solidFill>
                <a:latin typeface="Verdana"/>
                <a:cs typeface="Verdana"/>
              </a:rPr>
              <a:t>d</a:t>
            </a:r>
            <a:r>
              <a:rPr sz="2800" spc="50" dirty="0">
                <a:solidFill>
                  <a:srgbClr val="332C2C"/>
                </a:solidFill>
                <a:latin typeface="Verdana"/>
                <a:cs typeface="Verdana"/>
              </a:rPr>
              <a:t>o</a:t>
            </a:r>
            <a:r>
              <a:rPr sz="2800" spc="240" dirty="0">
                <a:solidFill>
                  <a:srgbClr val="332C2C"/>
                </a:solidFill>
                <a:latin typeface="Verdana"/>
                <a:cs typeface="Verdana"/>
              </a:rPr>
              <a:t>m</a:t>
            </a:r>
            <a:r>
              <a:rPr sz="2800" spc="-35" dirty="0">
                <a:solidFill>
                  <a:srgbClr val="332C2C"/>
                </a:solidFill>
                <a:latin typeface="Verdana"/>
                <a:cs typeface="Verdana"/>
              </a:rPr>
              <a:t>a</a:t>
            </a:r>
            <a:r>
              <a:rPr sz="2800" spc="-20" dirty="0">
                <a:solidFill>
                  <a:srgbClr val="332C2C"/>
                </a:solidFill>
                <a:latin typeface="Verdana"/>
                <a:cs typeface="Verdana"/>
              </a:rPr>
              <a:t>i</a:t>
            </a:r>
            <a:r>
              <a:rPr sz="2800" spc="114" dirty="0">
                <a:solidFill>
                  <a:srgbClr val="332C2C"/>
                </a:solidFill>
                <a:latin typeface="Verdana"/>
                <a:cs typeface="Verdana"/>
              </a:rPr>
              <a:t>n</a:t>
            </a:r>
            <a:r>
              <a:rPr sz="2800" spc="-95" dirty="0">
                <a:solidFill>
                  <a:srgbClr val="332C2C"/>
                </a:solidFill>
                <a:latin typeface="Verdana"/>
                <a:cs typeface="Verdana"/>
              </a:rPr>
              <a:t>s</a:t>
            </a:r>
            <a:r>
              <a:rPr sz="2800" spc="-420" dirty="0">
                <a:solidFill>
                  <a:srgbClr val="332C2C"/>
                </a:solidFill>
                <a:latin typeface="Verdana"/>
                <a:cs typeface="Verdana"/>
              </a:rPr>
              <a:t>,</a:t>
            </a:r>
            <a:r>
              <a:rPr sz="2800" spc="-250" dirty="0">
                <a:solidFill>
                  <a:srgbClr val="332C2C"/>
                </a:solidFill>
                <a:latin typeface="Verdana"/>
                <a:cs typeface="Verdana"/>
              </a:rPr>
              <a:t> </a:t>
            </a:r>
            <a:r>
              <a:rPr sz="2800" spc="-20" dirty="0">
                <a:solidFill>
                  <a:srgbClr val="332C2C"/>
                </a:solidFill>
                <a:latin typeface="Verdana"/>
                <a:cs typeface="Verdana"/>
              </a:rPr>
              <a:t>i</a:t>
            </a:r>
            <a:r>
              <a:rPr sz="2800" spc="114" dirty="0">
                <a:solidFill>
                  <a:srgbClr val="332C2C"/>
                </a:solidFill>
                <a:latin typeface="Verdana"/>
                <a:cs typeface="Verdana"/>
              </a:rPr>
              <a:t>n</a:t>
            </a:r>
            <a:r>
              <a:rPr sz="2800" spc="90" dirty="0">
                <a:solidFill>
                  <a:srgbClr val="332C2C"/>
                </a:solidFill>
                <a:latin typeface="Verdana"/>
                <a:cs typeface="Verdana"/>
              </a:rPr>
              <a:t>c</a:t>
            </a:r>
            <a:r>
              <a:rPr sz="2800" spc="-20" dirty="0">
                <a:solidFill>
                  <a:srgbClr val="332C2C"/>
                </a:solidFill>
                <a:latin typeface="Verdana"/>
                <a:cs typeface="Verdana"/>
              </a:rPr>
              <a:t>l</a:t>
            </a:r>
            <a:r>
              <a:rPr sz="2800" spc="105" dirty="0">
                <a:solidFill>
                  <a:srgbClr val="332C2C"/>
                </a:solidFill>
                <a:latin typeface="Verdana"/>
                <a:cs typeface="Verdana"/>
              </a:rPr>
              <a:t>u</a:t>
            </a:r>
            <a:r>
              <a:rPr sz="2800" spc="145" dirty="0">
                <a:solidFill>
                  <a:srgbClr val="332C2C"/>
                </a:solidFill>
                <a:latin typeface="Verdana"/>
                <a:cs typeface="Verdana"/>
              </a:rPr>
              <a:t>d</a:t>
            </a:r>
            <a:r>
              <a:rPr sz="2800" spc="-20" dirty="0">
                <a:solidFill>
                  <a:srgbClr val="332C2C"/>
                </a:solidFill>
                <a:latin typeface="Verdana"/>
                <a:cs typeface="Verdana"/>
              </a:rPr>
              <a:t>i</a:t>
            </a:r>
            <a:r>
              <a:rPr sz="2800" spc="114" dirty="0">
                <a:solidFill>
                  <a:srgbClr val="332C2C"/>
                </a:solidFill>
                <a:latin typeface="Verdana"/>
                <a:cs typeface="Verdana"/>
              </a:rPr>
              <a:t>n</a:t>
            </a:r>
            <a:r>
              <a:rPr sz="2800" spc="170" dirty="0">
                <a:solidFill>
                  <a:srgbClr val="332C2C"/>
                </a:solidFill>
                <a:latin typeface="Verdana"/>
                <a:cs typeface="Verdana"/>
              </a:rPr>
              <a:t>g</a:t>
            </a:r>
            <a:r>
              <a:rPr sz="2800" spc="-245" dirty="0">
                <a:solidFill>
                  <a:srgbClr val="332C2C"/>
                </a:solidFill>
                <a:latin typeface="Verdana"/>
                <a:cs typeface="Verdana"/>
              </a:rPr>
              <a:t> </a:t>
            </a:r>
            <a:r>
              <a:rPr sz="2800" spc="140" dirty="0">
                <a:latin typeface="Verdana"/>
                <a:cs typeface="Verdana"/>
              </a:rPr>
              <a:t>b</a:t>
            </a:r>
            <a:r>
              <a:rPr sz="2800" spc="-35" dirty="0">
                <a:latin typeface="Verdana"/>
                <a:cs typeface="Verdana"/>
              </a:rPr>
              <a:t>a</a:t>
            </a:r>
            <a:r>
              <a:rPr sz="2800" spc="114" dirty="0">
                <a:latin typeface="Verdana"/>
                <a:cs typeface="Verdana"/>
              </a:rPr>
              <a:t>n</a:t>
            </a:r>
            <a:r>
              <a:rPr sz="2800" spc="20" dirty="0">
                <a:latin typeface="Verdana"/>
                <a:cs typeface="Verdana"/>
              </a:rPr>
              <a:t>k</a:t>
            </a:r>
            <a:r>
              <a:rPr sz="2800" spc="-20" dirty="0">
                <a:latin typeface="Verdana"/>
                <a:cs typeface="Verdana"/>
              </a:rPr>
              <a:t>i</a:t>
            </a:r>
            <a:r>
              <a:rPr sz="2800" spc="114" dirty="0">
                <a:latin typeface="Verdana"/>
                <a:cs typeface="Verdana"/>
              </a:rPr>
              <a:t>n</a:t>
            </a:r>
            <a:r>
              <a:rPr sz="2800" spc="170" dirty="0">
                <a:latin typeface="Verdana"/>
                <a:cs typeface="Verdana"/>
              </a:rPr>
              <a:t>g</a:t>
            </a:r>
            <a:r>
              <a:rPr sz="2800" spc="-245" dirty="0">
                <a:latin typeface="Verdana"/>
                <a:cs typeface="Verdana"/>
              </a:rPr>
              <a:t> </a:t>
            </a:r>
            <a:r>
              <a:rPr sz="2800" spc="-35" dirty="0">
                <a:solidFill>
                  <a:srgbClr val="332C2C"/>
                </a:solidFill>
                <a:latin typeface="Verdana"/>
                <a:cs typeface="Verdana"/>
              </a:rPr>
              <a:t>a</a:t>
            </a:r>
            <a:r>
              <a:rPr sz="2800" spc="114" dirty="0">
                <a:solidFill>
                  <a:srgbClr val="332C2C"/>
                </a:solidFill>
                <a:latin typeface="Verdana"/>
                <a:cs typeface="Verdana"/>
              </a:rPr>
              <a:t>n</a:t>
            </a:r>
            <a:r>
              <a:rPr sz="2800" spc="105" dirty="0">
                <a:solidFill>
                  <a:srgbClr val="332C2C"/>
                </a:solidFill>
                <a:latin typeface="Verdana"/>
                <a:cs typeface="Verdana"/>
              </a:rPr>
              <a:t>d  </a:t>
            </a:r>
            <a:r>
              <a:rPr sz="2800" spc="145" dirty="0">
                <a:latin typeface="Verdana"/>
                <a:cs typeface="Verdana"/>
              </a:rPr>
              <a:t>d</a:t>
            </a:r>
            <a:r>
              <a:rPr sz="2800" spc="-35" dirty="0">
                <a:latin typeface="Verdana"/>
                <a:cs typeface="Verdana"/>
              </a:rPr>
              <a:t>a</a:t>
            </a:r>
            <a:r>
              <a:rPr sz="2800" spc="30" dirty="0">
                <a:latin typeface="Verdana"/>
                <a:cs typeface="Verdana"/>
              </a:rPr>
              <a:t>t</a:t>
            </a:r>
            <a:r>
              <a:rPr sz="2800" spc="-30" dirty="0">
                <a:latin typeface="Verdana"/>
                <a:cs typeface="Verdana"/>
              </a:rPr>
              <a:t>a</a:t>
            </a:r>
            <a:r>
              <a:rPr sz="2800" spc="-250" dirty="0">
                <a:latin typeface="Verdana"/>
                <a:cs typeface="Verdana"/>
              </a:rPr>
              <a:t> </a:t>
            </a:r>
            <a:r>
              <a:rPr sz="2800" spc="20" dirty="0">
                <a:latin typeface="Verdana"/>
                <a:cs typeface="Verdana"/>
              </a:rPr>
              <a:t>e</a:t>
            </a:r>
            <a:r>
              <a:rPr sz="2800" spc="114" dirty="0">
                <a:latin typeface="Verdana"/>
                <a:cs typeface="Verdana"/>
              </a:rPr>
              <a:t>n</a:t>
            </a:r>
            <a:r>
              <a:rPr sz="2800" spc="30" dirty="0">
                <a:latin typeface="Verdana"/>
                <a:cs typeface="Verdana"/>
              </a:rPr>
              <a:t>t</a:t>
            </a:r>
            <a:r>
              <a:rPr sz="2800" spc="-30" dirty="0">
                <a:latin typeface="Verdana"/>
                <a:cs typeface="Verdana"/>
              </a:rPr>
              <a:t>r</a:t>
            </a:r>
            <a:r>
              <a:rPr sz="2800" spc="-135" dirty="0">
                <a:latin typeface="Verdana"/>
                <a:cs typeface="Verdana"/>
              </a:rPr>
              <a:t>y</a:t>
            </a:r>
            <a:r>
              <a:rPr sz="2800" spc="-420" dirty="0">
                <a:solidFill>
                  <a:srgbClr val="332C2C"/>
                </a:solidFill>
                <a:latin typeface="Verdana"/>
                <a:cs typeface="Verdana"/>
              </a:rPr>
              <a:t>.</a:t>
            </a:r>
            <a:endParaRPr sz="2800" dirty="0">
              <a:latin typeface="Verdana"/>
              <a:cs typeface="Verdana"/>
            </a:endParaRPr>
          </a:p>
        </p:txBody>
      </p:sp>
      <p:sp>
        <p:nvSpPr>
          <p:cNvPr id="12" name="object 12"/>
          <p:cNvSpPr txBox="1">
            <a:spLocks noGrp="1"/>
          </p:cNvSpPr>
          <p:nvPr>
            <p:ph type="title"/>
          </p:nvPr>
        </p:nvSpPr>
        <p:spPr>
          <a:xfrm>
            <a:off x="1589798" y="1486751"/>
            <a:ext cx="7545705" cy="676910"/>
          </a:xfrm>
          <a:prstGeom prst="rect">
            <a:avLst/>
          </a:prstGeom>
        </p:spPr>
        <p:txBody>
          <a:bodyPr vert="horz" wrap="square" lIns="0" tIns="15875" rIns="0" bIns="0" rtlCol="0">
            <a:spAutoFit/>
          </a:bodyPr>
          <a:lstStyle/>
          <a:p>
            <a:pPr marL="12700">
              <a:lnSpc>
                <a:spcPct val="100000"/>
              </a:lnSpc>
              <a:spcBef>
                <a:spcPts val="125"/>
              </a:spcBef>
            </a:pPr>
            <a:r>
              <a:rPr sz="4250" spc="-15" dirty="0">
                <a:latin typeface="Cambria"/>
                <a:cs typeface="Cambria"/>
              </a:rPr>
              <a:t>Conclusion</a:t>
            </a:r>
            <a:r>
              <a:rPr sz="4250" spc="-150" dirty="0">
                <a:latin typeface="Cambria"/>
                <a:cs typeface="Cambria"/>
              </a:rPr>
              <a:t> </a:t>
            </a:r>
            <a:r>
              <a:rPr sz="4250" spc="-40" dirty="0">
                <a:latin typeface="Cambria"/>
                <a:cs typeface="Cambria"/>
              </a:rPr>
              <a:t>and</a:t>
            </a:r>
            <a:r>
              <a:rPr sz="4250" spc="-140" dirty="0">
                <a:latin typeface="Cambria"/>
                <a:cs typeface="Cambria"/>
              </a:rPr>
              <a:t> </a:t>
            </a:r>
            <a:r>
              <a:rPr sz="4250" spc="-60" dirty="0">
                <a:latin typeface="Cambria"/>
                <a:cs typeface="Cambria"/>
              </a:rPr>
              <a:t>Future</a:t>
            </a:r>
            <a:r>
              <a:rPr sz="4250" spc="-145" dirty="0">
                <a:latin typeface="Cambria"/>
                <a:cs typeface="Cambria"/>
              </a:rPr>
              <a:t> </a:t>
            </a:r>
            <a:r>
              <a:rPr sz="4250" spc="-55" dirty="0">
                <a:latin typeface="Cambria"/>
                <a:cs typeface="Cambria"/>
              </a:rPr>
              <a:t>Directions</a:t>
            </a:r>
            <a:endParaRPr sz="4250">
              <a:latin typeface="Cambria"/>
              <a:cs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88"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5"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39"/>
                </a:lnTo>
                <a:lnTo>
                  <a:pt x="1944803" y="499776"/>
                </a:lnTo>
                <a:lnTo>
                  <a:pt x="1909673" y="528909"/>
                </a:lnTo>
                <a:lnTo>
                  <a:pt x="1874956" y="558519"/>
                </a:lnTo>
                <a:lnTo>
                  <a:pt x="1840634" y="588585"/>
                </a:lnTo>
                <a:lnTo>
                  <a:pt x="1806688" y="619087"/>
                </a:lnTo>
                <a:lnTo>
                  <a:pt x="1773102" y="650002"/>
                </a:lnTo>
                <a:lnTo>
                  <a:pt x="1739856" y="681312"/>
                </a:lnTo>
                <a:lnTo>
                  <a:pt x="1706933" y="712995"/>
                </a:lnTo>
                <a:lnTo>
                  <a:pt x="1674316" y="745029"/>
                </a:lnTo>
                <a:lnTo>
                  <a:pt x="1641985" y="777396"/>
                </a:lnTo>
                <a:lnTo>
                  <a:pt x="1609924" y="810073"/>
                </a:lnTo>
                <a:lnTo>
                  <a:pt x="1578113" y="843040"/>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20" y="1667417"/>
                </a:lnTo>
                <a:lnTo>
                  <a:pt x="811954" y="1700903"/>
                </a:lnTo>
                <a:lnTo>
                  <a:pt x="780373" y="1734139"/>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1"/>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1"/>
                  </a:lnTo>
                  <a:lnTo>
                    <a:pt x="2258290" y="315737"/>
                  </a:lnTo>
                  <a:lnTo>
                    <a:pt x="2223159" y="344870"/>
                  </a:lnTo>
                  <a:lnTo>
                    <a:pt x="2188441" y="374480"/>
                  </a:lnTo>
                  <a:lnTo>
                    <a:pt x="2154117" y="404546"/>
                  </a:lnTo>
                  <a:lnTo>
                    <a:pt x="2120170" y="435047"/>
                  </a:lnTo>
                  <a:lnTo>
                    <a:pt x="2086582" y="465963"/>
                  </a:lnTo>
                  <a:lnTo>
                    <a:pt x="2053335" y="497272"/>
                  </a:lnTo>
                  <a:lnTo>
                    <a:pt x="2020411" y="528955"/>
                  </a:lnTo>
                  <a:lnTo>
                    <a:pt x="1987792" y="560989"/>
                  </a:lnTo>
                  <a:lnTo>
                    <a:pt x="1955460" y="593356"/>
                  </a:lnTo>
                  <a:lnTo>
                    <a:pt x="1923397" y="626033"/>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1"/>
                  </a:lnTo>
                  <a:lnTo>
                    <a:pt x="1522903" y="1069693"/>
                  </a:lnTo>
                  <a:lnTo>
                    <a:pt x="1492724" y="1104546"/>
                  </a:lnTo>
                  <a:lnTo>
                    <a:pt x="1462545" y="1139400"/>
                  </a:lnTo>
                  <a:lnTo>
                    <a:pt x="1432348" y="1174233"/>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1"/>
                  </a:lnTo>
                  <a:lnTo>
                    <a:pt x="965040" y="1680146"/>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9"/>
                  </a:lnTo>
                  <a:lnTo>
                    <a:pt x="506707" y="2056997"/>
                  </a:lnTo>
                  <a:lnTo>
                    <a:pt x="468186" y="2082214"/>
                  </a:lnTo>
                  <a:lnTo>
                    <a:pt x="429108" y="2106789"/>
                  </a:lnTo>
                  <a:lnTo>
                    <a:pt x="389456" y="2130700"/>
                  </a:lnTo>
                  <a:lnTo>
                    <a:pt x="349212" y="2153927"/>
                  </a:lnTo>
                  <a:lnTo>
                    <a:pt x="308359" y="2176450"/>
                  </a:lnTo>
                  <a:lnTo>
                    <a:pt x="266877" y="2198248"/>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10566" y="536295"/>
              <a:ext cx="18277840" cy="47625"/>
            </a:xfrm>
            <a:custGeom>
              <a:avLst/>
              <a:gdLst/>
              <a:ahLst/>
              <a:cxnLst/>
              <a:rect l="l" t="t" r="r" b="b"/>
              <a:pathLst>
                <a:path w="18277840" h="47625">
                  <a:moveTo>
                    <a:pt x="18277421" y="0"/>
                  </a:moveTo>
                  <a:lnTo>
                    <a:pt x="0" y="0"/>
                  </a:lnTo>
                  <a:lnTo>
                    <a:pt x="0" y="47625"/>
                  </a:lnTo>
                  <a:lnTo>
                    <a:pt x="18277421" y="47625"/>
                  </a:lnTo>
                  <a:lnTo>
                    <a:pt x="18277421"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7076744" y="2147106"/>
            <a:ext cx="4137660" cy="1525905"/>
          </a:xfrm>
          <a:prstGeom prst="rect">
            <a:avLst/>
          </a:prstGeom>
        </p:spPr>
        <p:txBody>
          <a:bodyPr vert="horz" wrap="square" lIns="0" tIns="11430" rIns="0" bIns="0" rtlCol="0">
            <a:spAutoFit/>
          </a:bodyPr>
          <a:lstStyle/>
          <a:p>
            <a:pPr marL="12700">
              <a:lnSpc>
                <a:spcPct val="100000"/>
              </a:lnSpc>
              <a:spcBef>
                <a:spcPts val="90"/>
              </a:spcBef>
            </a:pPr>
            <a:r>
              <a:rPr sz="9850" spc="-210" dirty="0">
                <a:latin typeface="Cambria"/>
                <a:cs typeface="Cambria"/>
              </a:rPr>
              <a:t>Thanks!</a:t>
            </a:r>
            <a:endParaRPr sz="9850">
              <a:latin typeface="Cambria"/>
              <a:cs typeface="Cambria"/>
            </a:endParaRPr>
          </a:p>
        </p:txBody>
      </p:sp>
      <p:sp>
        <p:nvSpPr>
          <p:cNvPr id="14" name="TextBox 13">
            <a:extLst>
              <a:ext uri="{FF2B5EF4-FFF2-40B4-BE49-F238E27FC236}">
                <a16:creationId xmlns:a16="http://schemas.microsoft.com/office/drawing/2014/main" id="{30B951EC-DE22-611D-ABAF-AA2401984982}"/>
              </a:ext>
            </a:extLst>
          </p:cNvPr>
          <p:cNvSpPr txBox="1"/>
          <p:nvPr/>
        </p:nvSpPr>
        <p:spPr>
          <a:xfrm>
            <a:off x="8235950" y="4235450"/>
            <a:ext cx="8077200" cy="3046988"/>
          </a:xfrm>
          <a:prstGeom prst="rect">
            <a:avLst/>
          </a:prstGeom>
          <a:noFill/>
        </p:spPr>
        <p:txBody>
          <a:bodyPr wrap="square" rtlCol="0">
            <a:spAutoFit/>
          </a:bodyPr>
          <a:lstStyle/>
          <a:p>
            <a:r>
              <a:rPr lang="en-US" sz="3200" dirty="0"/>
              <a:t>By:</a:t>
            </a:r>
            <a:br>
              <a:rPr lang="en-US" sz="3200" dirty="0"/>
            </a:br>
            <a:r>
              <a:rPr lang="en-US" sz="3200" dirty="0"/>
              <a:t>         -</a:t>
            </a:r>
            <a:r>
              <a:rPr lang="en-US" sz="3200" dirty="0" err="1"/>
              <a:t>Akkash.s</a:t>
            </a:r>
            <a:r>
              <a:rPr lang="en-US" sz="3200" dirty="0"/>
              <a:t> 22cs005</a:t>
            </a:r>
            <a:br>
              <a:rPr lang="en-US" sz="3200" dirty="0"/>
            </a:br>
            <a:r>
              <a:rPr lang="en-US" sz="3200" dirty="0"/>
              <a:t>         -</a:t>
            </a:r>
            <a:r>
              <a:rPr lang="en-US" sz="3200" dirty="0" err="1"/>
              <a:t>Atchaya</a:t>
            </a:r>
            <a:r>
              <a:rPr lang="en-US" sz="3200" dirty="0"/>
              <a:t>   22cs010</a:t>
            </a:r>
          </a:p>
          <a:p>
            <a:r>
              <a:rPr lang="en-US" sz="3200" dirty="0"/>
              <a:t>         -Darshan VV 22cs014</a:t>
            </a:r>
            <a:br>
              <a:rPr lang="en-US" sz="3200" dirty="0"/>
            </a:br>
            <a:r>
              <a:rPr lang="en-US" sz="3200" dirty="0"/>
              <a:t>         -Muhammad younus A 22cs052</a:t>
            </a:r>
            <a:br>
              <a:rPr lang="en-US" sz="3200" dirty="0"/>
            </a:br>
            <a:r>
              <a:rPr lang="en-US" sz="3200" dirty="0"/>
              <a:t>         -</a:t>
            </a:r>
            <a:r>
              <a:rPr lang="en-US" sz="3200" dirty="0" err="1"/>
              <a:t>Naajiya</a:t>
            </a:r>
            <a:r>
              <a:rPr lang="en-US" sz="3200" dirty="0"/>
              <a:t> .k 22cs053</a:t>
            </a: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293</Words>
  <Application>Microsoft Office PowerPoint</Application>
  <PresentationFormat>Custom</PresentationFormat>
  <Paragraphs>16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Cambria</vt:lpstr>
      <vt:lpstr>Times New Roman</vt:lpstr>
      <vt:lpstr>Verdana</vt:lpstr>
      <vt:lpstr>Office Theme</vt:lpstr>
      <vt:lpstr>Decoding Digits: Advances in  Handwritten Digit Identiﬁcation</vt:lpstr>
      <vt:lpstr>Introduction to Digit Identiﬁcation</vt:lpstr>
      <vt:lpstr>The journey of handwritten digit recognition began with simple algorithms. Early  systems struggled with variability in handwriting. Understanding the evolution of  these techniques helps appreciate the complexity and progress made in this area  over the decades.</vt:lpstr>
      <vt:lpstr>Machine Learning Techniques</vt:lpstr>
      <vt:lpstr>Challenges in Recognition</vt:lpstr>
      <vt:lpstr>Recent Breakthroughs</vt:lpstr>
      <vt:lpstr>Conclusion and Future Directions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younus</dc:creator>
  <cp:lastModifiedBy>younus.ms123@outlook.com</cp:lastModifiedBy>
  <cp:revision>1</cp:revision>
  <dcterms:created xsi:type="dcterms:W3CDTF">2024-12-02T04:40:40Z</dcterms:created>
  <dcterms:modified xsi:type="dcterms:W3CDTF">2024-12-02T04:48:55Z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2024-12-02T00:00:00Z</vt:filetime>
  </property>
  <property fmtid="{D5CDD505-2E9C-101B-9397-08002B2CF9AE}" pid="3" name="Creator">
    <vt:lpwstr>Chromium</vt:lpwstr>
  </property>
  <property fmtid="{D5CDD505-2E9C-101B-9397-08002B2CF9AE}" pid="4" name="LastSaved">
    <vt:filetime>2024-12-02T00:00:00Z</vt:filetime>
  </property>
</Properties>
</file>