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95120" y="4696460"/>
            <a:ext cx="9001125"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MOHAMMED YOUNUS M</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pitchFamily="34" charset="0"/>
                <a:cs typeface="Arial" panose="020B0604020202020204" pitchFamily="34" charset="0"/>
                <a:sym typeface="+mn-ea"/>
              </a:rPr>
              <a:t>MOHAMMED YOUNUS M</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US" altLang="en-US" sz="2000" b="1" dirty="0">
                <a:solidFill>
                  <a:schemeClr val="accent1">
                    <a:lumMod val="75000"/>
                  </a:schemeClr>
                </a:solidFill>
                <a:latin typeface="Arial" panose="020B0604020202020204"/>
                <a:cs typeface="Arial" panose="020B0604020202020204"/>
              </a:rPr>
              <a:t>Sri Siddhartha Institute of Technology</a:t>
            </a:r>
            <a:endParaRPr lang="en-US" alt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sym typeface="+mn-ea"/>
              </a:rPr>
              <a:t>CSE(CYBERSECURITY)</a:t>
            </a:r>
            <a:endParaRPr lang="en-IN" altLang="en-US" sz="2000" b="1" dirty="0">
              <a:solidFill>
                <a:schemeClr val="accent1">
                  <a:lumMod val="75000"/>
                </a:schemeClr>
              </a:solidFill>
              <a:latin typeface="Arial" panose="020B0604020202020204"/>
              <a:cs typeface="Arial" panose="020B0604020202020204"/>
            </a:endParaRPr>
          </a:p>
          <a:p>
            <a:endParaRPr lang="en-US" alt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a:bodyPr>
          <a:lstStyle/>
          <a:p>
            <a:pPr marL="305435" indent="-305435"/>
            <a:r>
              <a:rPr lang="en-US" altLang="en-US" dirty="0"/>
              <a:t>Quantum Cryptography Integration – Future-proof security against quantum attacks.</a:t>
            </a:r>
            <a:endParaRPr lang="en-US" altLang="en-US" dirty="0"/>
          </a:p>
          <a:p>
            <a:pPr marL="305435" indent="-305435"/>
            <a:r>
              <a:rPr lang="en-US" altLang="en-US" dirty="0"/>
              <a:t>Real-time Steganography – Instant data hiding in live video streams.</a:t>
            </a:r>
            <a:endParaRPr lang="en-US" altLang="en-US" dirty="0"/>
          </a:p>
          <a:p>
            <a:pPr marL="305435" indent="-305435"/>
            <a:r>
              <a:rPr lang="en-US" altLang="en-US" dirty="0"/>
              <a:t>Voice &amp; Audio Steganography – Secure communication through calls and audio files.</a:t>
            </a:r>
            <a:endParaRPr lang="en-US" altLang="en-US" dirty="0"/>
          </a:p>
          <a:p>
            <a:pPr marL="305435" indent="-305435"/>
            <a:r>
              <a:rPr lang="en-US" altLang="en-US" dirty="0"/>
              <a:t>Multi-layered Steganography – Combining multiple hiding techniques for stronger security.</a:t>
            </a:r>
            <a:endParaRPr lang="en-US" altLang="en-US" dirty="0"/>
          </a:p>
          <a:p>
            <a:pPr marL="305435" indent="-305435"/>
            <a:r>
              <a:rPr lang="en-US" altLang="en-US" dirty="0"/>
              <a:t>Dark Web Applications – Enhancing anonymous data exchange.</a:t>
            </a:r>
            <a:endParaRPr lang="en-US" altLang="en-US" dirty="0"/>
          </a:p>
          <a:p>
            <a:pPr marL="305435" indent="-305435"/>
            <a:r>
              <a:rPr lang="en-US" altLang="en-US" dirty="0"/>
              <a:t>Cloud Storage Security – Embedding encrypted data in cloud-stored images.</a:t>
            </a:r>
            <a:endParaRPr lang="en-US" altLang="en-US" dirty="0"/>
          </a:p>
          <a:p>
            <a:pPr marL="305435" indent="-305435"/>
            <a:r>
              <a:rPr lang="en-US" altLang="en-US" dirty="0"/>
              <a:t>AI-Powered Automatic Detection &amp; Prevention – Identifying steganography misuse in cybersecurity.</a:t>
            </a:r>
            <a:endParaRPr lang="en-US" altLang="en-US" dirty="0"/>
          </a:p>
          <a:p>
            <a:pPr marL="305435" indent="-305435"/>
            <a:r>
              <a:rPr lang="en-US" altLang="en-US" dirty="0"/>
              <a:t>Mobile &amp; Embedded Systems – Expanding steganography for mobile devices and IoT.</a:t>
            </a:r>
            <a:endParaRPr lang="en-US" altLang="en-US" dirty="0"/>
          </a:p>
          <a:p>
            <a:pPr marL="305435" indent="-305435"/>
            <a:r>
              <a:rPr lang="en-US" altLang="en-US" dirty="0"/>
              <a:t>Augmented Reality (AR) &amp; Virtual Reality (VR) – Concealing data within AR/VR environments.</a:t>
            </a:r>
            <a:endParaRPr lang="en-US" altLang="en-US" dirty="0"/>
          </a:p>
          <a:p>
            <a:pPr marL="305435" indent="-305435"/>
            <a:r>
              <a:rPr lang="en-US" altLang="en-US" dirty="0"/>
              <a:t>Steganography in Messaging Apps – Secure conversations through hidden texts in shared images.</a:t>
            </a:r>
            <a:endParaRPr lang="en-US" altLang="en-US" dirty="0"/>
          </a:p>
          <a:p>
            <a:pPr marL="305435" indent="-305435"/>
            <a:r>
              <a:rPr lang="en-US" altLang="en-US" dirty="0"/>
              <a:t>Cross-Platform Compatibility – Making steganography work seamlessly across different operating systems.</a:t>
            </a:r>
            <a:endParaRPr lang="en-US" altLang="en-US" dirty="0"/>
          </a:p>
          <a:p>
            <a:pPr marL="305435" indent="-305435"/>
            <a:r>
              <a:rPr lang="en-US" altLang="en-US" dirty="0"/>
              <a:t>Personal Data Protection – Encrypting and hiding sensitive personal data for privacy.</a:t>
            </a:r>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altLang="en-US" dirty="0"/>
              <a:t>In today's digital world, sensitive information is at risk of being intercepted. Traditional encryption methods make data secure but also make it obvious that encryption is being used.</a:t>
            </a:r>
            <a:endParaRPr lang="en-US" altLang="en-US" dirty="0"/>
          </a:p>
          <a:p>
            <a:pPr marL="0" indent="0">
              <a:buNone/>
            </a:pPr>
            <a:r>
              <a:rPr lang="en-US" altLang="en-US" dirty="0">
                <a:latin typeface="Arial Black" panose="020B0A04020102020204" charset="0"/>
                <a:cs typeface="Arial Black" panose="020B0A04020102020204" charset="0"/>
              </a:rPr>
              <a:t>Challenges:</a:t>
            </a:r>
            <a:endParaRPr lang="en-US" altLang="en-US" dirty="0">
              <a:latin typeface="Arial Black" panose="020B0A04020102020204" charset="0"/>
              <a:cs typeface="Arial Black" panose="020B0A04020102020204" charset="0"/>
            </a:endParaRPr>
          </a:p>
          <a:p>
            <a:pPr marL="0" indent="0">
              <a:buNone/>
            </a:pPr>
            <a:r>
              <a:rPr lang="en-IN" altLang="en-US" dirty="0"/>
              <a:t>1)</a:t>
            </a:r>
            <a:r>
              <a:rPr lang="en-US" altLang="en-US" dirty="0"/>
              <a:t>Need for a secure way to hide information without drawing attention</a:t>
            </a:r>
            <a:endParaRPr lang="en-US" altLang="en-US" dirty="0"/>
          </a:p>
          <a:p>
            <a:pPr marL="0" indent="0">
              <a:buNone/>
            </a:pPr>
            <a:r>
              <a:rPr lang="en-IN" altLang="en-US" dirty="0"/>
              <a:t>2)</a:t>
            </a:r>
            <a:r>
              <a:rPr lang="en-US" altLang="en-US" dirty="0"/>
              <a:t>Risk of unauthorized access to sensitive messages</a:t>
            </a:r>
            <a:endParaRPr lang="en-US" altLang="en-US" dirty="0"/>
          </a:p>
          <a:p>
            <a:pPr marL="0" indent="0">
              <a:buNone/>
            </a:pPr>
            <a:r>
              <a:rPr lang="en-IN" altLang="en-US" dirty="0"/>
              <a:t>3)</a:t>
            </a:r>
            <a:r>
              <a:rPr lang="en-US" altLang="en-US" dirty="0"/>
              <a:t>Traditional encryption methods can be detected easily</a:t>
            </a:r>
            <a:endParaRPr lang="en-US" altLang="en-US" dirty="0"/>
          </a:p>
          <a:p>
            <a:pPr marL="0" indent="0">
              <a:buNone/>
            </a:pPr>
            <a:r>
              <a:rPr lang="en-IN" altLang="en-US" dirty="0">
                <a:latin typeface="Arial Black" panose="020B0A04020102020204" charset="0"/>
                <a:cs typeface="Arial Black" panose="020B0A04020102020204" charset="0"/>
              </a:rPr>
              <a:t> </a:t>
            </a:r>
            <a:r>
              <a:rPr lang="en-US" altLang="en-US" dirty="0">
                <a:latin typeface="Arial Black" panose="020B0A04020102020204" charset="0"/>
                <a:cs typeface="Arial Black" panose="020B0A04020102020204" charset="0"/>
              </a:rPr>
              <a:t>Solution:</a:t>
            </a:r>
            <a:endParaRPr lang="en-US" altLang="en-US" dirty="0"/>
          </a:p>
          <a:p>
            <a:pPr marL="0" indent="0">
              <a:buNone/>
            </a:pPr>
            <a:r>
              <a:rPr lang="en-US" altLang="en-US" dirty="0"/>
              <a:t>Steganography allows data to be hidden inside images, making it invisible while being protected with a password</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altLang="en-US" dirty="0"/>
          </a:p>
          <a:p>
            <a:pPr marL="0" indent="0">
              <a:buNone/>
            </a:pPr>
            <a:r>
              <a:rPr lang="en-US" altLang="en-US" dirty="0">
                <a:latin typeface="Arial Black" panose="020B0A04020102020204" charset="0"/>
                <a:cs typeface="Arial Black" panose="020B0A04020102020204" charset="0"/>
              </a:rPr>
              <a:t>Platform:</a:t>
            </a:r>
            <a:endParaRPr lang="en-US" altLang="en-US" dirty="0">
              <a:latin typeface="Arial Black" panose="020B0A04020102020204" charset="0"/>
              <a:cs typeface="Arial Black" panose="020B0A04020102020204" charset="0"/>
            </a:endParaRPr>
          </a:p>
          <a:p>
            <a:pPr marL="0" indent="0">
              <a:buNone/>
            </a:pPr>
            <a:r>
              <a:rPr lang="en-US" altLang="en-US" dirty="0"/>
              <a:t>VS Code, GitHub (for version control)</a:t>
            </a:r>
            <a:endParaRPr lang="en-US" altLang="en-US" dirty="0"/>
          </a:p>
          <a:p>
            <a:pPr marL="0" indent="0">
              <a:buNone/>
            </a:pPr>
            <a:r>
              <a:rPr lang="en-US" altLang="en-US" dirty="0"/>
              <a:t>Programming Language:</a:t>
            </a:r>
            <a:endParaRPr lang="en-US" altLang="en-US" dirty="0"/>
          </a:p>
          <a:p>
            <a:pPr marL="0" indent="0">
              <a:buNone/>
            </a:pPr>
            <a:r>
              <a:rPr lang="en-US" altLang="en-US" dirty="0"/>
              <a:t>Python</a:t>
            </a:r>
            <a:endParaRPr lang="en-US" altLang="en-US" dirty="0"/>
          </a:p>
          <a:p>
            <a:pPr marL="0" indent="0">
              <a:buNone/>
            </a:pPr>
            <a:r>
              <a:rPr lang="en-US" altLang="en-US" dirty="0">
                <a:latin typeface="Arial Black" panose="020B0A04020102020204" charset="0"/>
                <a:cs typeface="Arial Black" panose="020B0A04020102020204" charset="0"/>
              </a:rPr>
              <a:t>Libraries:</a:t>
            </a:r>
            <a:endParaRPr lang="en-US" altLang="en-US" dirty="0">
              <a:latin typeface="Arial Black" panose="020B0A04020102020204" charset="0"/>
              <a:cs typeface="Arial Black" panose="020B0A04020102020204" charset="0"/>
            </a:endParaRPr>
          </a:p>
          <a:p>
            <a:pPr marL="0" indent="0">
              <a:buNone/>
            </a:pPr>
            <a:r>
              <a:rPr lang="en-US" altLang="en-US" dirty="0"/>
              <a:t>tkinter – GUI for user interaction</a:t>
            </a:r>
            <a:endParaRPr lang="en-US" altLang="en-US" dirty="0"/>
          </a:p>
          <a:p>
            <a:pPr marL="0" indent="0">
              <a:buNone/>
            </a:pPr>
            <a:r>
              <a:rPr lang="en-US" altLang="en-US" dirty="0"/>
              <a:t>Pillow (PIL) – Image processin</a:t>
            </a:r>
            <a:r>
              <a:rPr lang="en-IN" altLang="en-US" dirty="0"/>
              <a:t>g</a:t>
            </a:r>
            <a:endParaRPr lang="en-US" altLang="en-US" dirty="0"/>
          </a:p>
          <a:p>
            <a:pPr marL="0" indent="0">
              <a:buNone/>
            </a:pPr>
            <a:r>
              <a:rPr lang="en-US" altLang="en-US" dirty="0"/>
              <a:t>stegano – Hiding and revealing messages</a:t>
            </a:r>
            <a:endParaRPr lang="en-US" altLang="en-US" dirty="0"/>
          </a:p>
          <a:p>
            <a:pPr marL="0" indent="0">
              <a:buNone/>
            </a:pPr>
            <a:r>
              <a:rPr lang="en-US" altLang="en-US" dirty="0"/>
              <a:t>hashlib – Secure password hashing</a:t>
            </a:r>
            <a:endParaRPr lang="en-US" altLang="en-US" dirty="0"/>
          </a:p>
          <a:p>
            <a:pPr marL="0" indent="0">
              <a:buNone/>
            </a:pPr>
            <a:r>
              <a:rPr lang="en-US" altLang="en-US" dirty="0"/>
              <a:t>os – File handling and system operations</a:t>
            </a:r>
            <a:r>
              <a:rPr lang="en-IN" dirty="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94460"/>
            <a:ext cx="10626090" cy="2536190"/>
          </a:xfrm>
        </p:spPr>
        <p:txBody>
          <a:bodyPr/>
          <a:lstStyle/>
          <a:p>
            <a:pPr marL="0" indent="0">
              <a:buNone/>
            </a:pPr>
            <a:r>
              <a:rPr lang="en-US" altLang="en-US" sz="1800" b="1" dirty="0">
                <a:solidFill>
                  <a:srgbClr val="0F0F0F"/>
                </a:solidFill>
              </a:rPr>
              <a:t>Hides secret messages inside normal-looking images so they are virtually undetectable</a:t>
            </a:r>
            <a:endParaRPr lang="en-US" altLang="en-US" sz="1800" b="1" dirty="0">
              <a:solidFill>
                <a:srgbClr val="0F0F0F"/>
              </a:solidFill>
            </a:endParaRPr>
          </a:p>
          <a:p>
            <a:pPr marL="0" indent="0">
              <a:buNone/>
            </a:pPr>
            <a:r>
              <a:rPr lang="en-US" altLang="en-US" sz="1800" b="1" dirty="0">
                <a:solidFill>
                  <a:srgbClr val="0F0F0F"/>
                </a:solidFill>
              </a:rPr>
              <a:t>Uses password hashing to secure hidden information</a:t>
            </a:r>
            <a:endParaRPr lang="en-US" altLang="en-US" sz="1800" b="1" dirty="0">
              <a:solidFill>
                <a:srgbClr val="0F0F0F"/>
              </a:solidFill>
            </a:endParaRPr>
          </a:p>
          <a:p>
            <a:pPr marL="0" indent="0">
              <a:buNone/>
            </a:pPr>
            <a:r>
              <a:rPr lang="en-US" altLang="en-US" sz="1800" b="1" dirty="0">
                <a:solidFill>
                  <a:srgbClr val="0F0F0F"/>
                </a:solidFill>
              </a:rPr>
              <a:t>Provides a simple and intuitive GUI for encryption and decryption</a:t>
            </a:r>
            <a:endParaRPr lang="en-US" altLang="en-US" sz="1800" b="1" dirty="0">
              <a:solidFill>
                <a:srgbClr val="0F0F0F"/>
              </a:solidFill>
            </a:endParaRPr>
          </a:p>
          <a:p>
            <a:pPr marL="0" indent="0">
              <a:buNone/>
            </a:pPr>
            <a:r>
              <a:rPr lang="en-US" altLang="en-US" sz="1800" b="1" dirty="0">
                <a:solidFill>
                  <a:srgbClr val="0F0F0F"/>
                </a:solidFill>
              </a:rPr>
              <a:t>Automatically converts JPG images to PNG for better compatibility</a:t>
            </a:r>
            <a:endParaRPr lang="en-US" altLang="en-US" sz="1800" b="1" dirty="0">
              <a:solidFill>
                <a:srgbClr val="0F0F0F"/>
              </a:solidFill>
            </a:endParaRPr>
          </a:p>
          <a:p>
            <a:pPr marL="0" indent="0">
              <a:buNone/>
            </a:pPr>
            <a:r>
              <a:rPr lang="en-US" altLang="en-US" sz="1800" b="1" dirty="0">
                <a:solidFill>
                  <a:srgbClr val="0F0F0F"/>
                </a:solidFill>
              </a:rPr>
              <a:t>Built with lightweight Python libraries making it easy to deploy and modify</a:t>
            </a:r>
            <a:endParaRPr lang="en-US" altLang="en-US" sz="1800" b="1" dirty="0">
              <a:solidFill>
                <a:srgbClr val="0F0F0F"/>
              </a:solidFill>
            </a:endParaRPr>
          </a:p>
        </p:txBody>
      </p:sp>
      <p:pic>
        <p:nvPicPr>
          <p:cNvPr id="3" name="Picture 2" descr="WhatsApp Image 2025-02-15 at 10.21.56 PM"/>
          <p:cNvPicPr>
            <a:picLocks noChangeAspect="1"/>
          </p:cNvPicPr>
          <p:nvPr/>
        </p:nvPicPr>
        <p:blipFill>
          <a:blip r:embed="rId1"/>
          <a:stretch>
            <a:fillRect/>
          </a:stretch>
        </p:blipFill>
        <p:spPr>
          <a:xfrm>
            <a:off x="1929765" y="4490085"/>
            <a:ext cx="2279015" cy="1709420"/>
          </a:xfrm>
          <a:prstGeom prst="rect">
            <a:avLst/>
          </a:prstGeom>
        </p:spPr>
      </p:pic>
      <p:pic>
        <p:nvPicPr>
          <p:cNvPr id="4" name="Picture 3" descr="WhatsApp Image 2025-02-15 at 10.21.56 PM (1)"/>
          <p:cNvPicPr>
            <a:picLocks noChangeAspect="1"/>
          </p:cNvPicPr>
          <p:nvPr/>
        </p:nvPicPr>
        <p:blipFill>
          <a:blip r:embed="rId2"/>
          <a:stretch>
            <a:fillRect/>
          </a:stretch>
        </p:blipFill>
        <p:spPr>
          <a:xfrm>
            <a:off x="724535" y="3964940"/>
            <a:ext cx="4558665" cy="2412365"/>
          </a:xfrm>
          <a:prstGeom prst="rect">
            <a:avLst/>
          </a:prstGeom>
        </p:spPr>
      </p:pic>
      <p:pic>
        <p:nvPicPr>
          <p:cNvPr id="7" name="Picture 6" descr="WhatsApp Image 2025-02-15 at 10.21.56 PM"/>
          <p:cNvPicPr>
            <a:picLocks noChangeAspect="1"/>
          </p:cNvPicPr>
          <p:nvPr/>
        </p:nvPicPr>
        <p:blipFill>
          <a:blip r:embed="rId1"/>
          <a:stretch>
            <a:fillRect/>
          </a:stretch>
        </p:blipFill>
        <p:spPr>
          <a:xfrm>
            <a:off x="6052820" y="4023360"/>
            <a:ext cx="3789045" cy="2277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581025" y="1301750"/>
            <a:ext cx="9295130" cy="2311400"/>
          </a:xfrm>
        </p:spPr>
        <p:txBody>
          <a:bodyPr>
            <a:normAutofit/>
          </a:bodyPr>
          <a:lstStyle/>
          <a:p>
            <a:pPr marL="0" indent="0">
              <a:buNone/>
            </a:pPr>
            <a:r>
              <a:rPr lang="en-US" altLang="en-US" dirty="0"/>
              <a:t>1. Government &amp; Military – Secure communication and intelligence operations.</a:t>
            </a:r>
            <a:endParaRPr lang="en-US" altLang="en-US" dirty="0"/>
          </a:p>
          <a:p>
            <a:pPr marL="0" indent="0">
              <a:buNone/>
            </a:pPr>
            <a:r>
              <a:rPr lang="en-US" altLang="en-US" dirty="0"/>
              <a:t>2. Cybersecurity Professionals – Protecting sensitive data from cyber threats.</a:t>
            </a:r>
            <a:endParaRPr lang="en-US" altLang="en-US" dirty="0"/>
          </a:p>
          <a:p>
            <a:pPr marL="0" indent="0">
              <a:buNone/>
            </a:pPr>
            <a:r>
              <a:rPr lang="en-US" altLang="en-US" dirty="0"/>
              <a:t>3. Journalists &amp; Whistleblowers – Safe transmission of confidential information.</a:t>
            </a:r>
            <a:endParaRPr lang="en-US" altLang="en-US" dirty="0"/>
          </a:p>
          <a:p>
            <a:pPr marL="0" indent="0">
              <a:buNone/>
            </a:pPr>
            <a:r>
              <a:rPr lang="en-US" altLang="en-US" dirty="0"/>
              <a:t>4. Banks &amp; Financial Institutions – Secure transactions and fraud prevention.</a:t>
            </a:r>
            <a:endParaRPr lang="en-US" altLang="en-US" dirty="0"/>
          </a:p>
          <a:p>
            <a:pPr marL="0" indent="0">
              <a:buNone/>
            </a:pPr>
            <a:r>
              <a:rPr lang="en-US" altLang="en-US" dirty="0"/>
              <a:t>5. Forensic Experts &amp; Law Enforcement – Investigating hidden data in criminal cases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a:spLocks noGrp="1"/>
          </p:cNvSpPr>
          <p:nvPr>
            <p:ph idx="1"/>
          </p:nvPr>
        </p:nvSpPr>
        <p:spPr>
          <a:xfrm>
            <a:off x="581025" y="1301750"/>
            <a:ext cx="10938510" cy="1296035"/>
          </a:xfrm>
        </p:spPr>
        <p:txBody>
          <a:bodyPr/>
          <a:lstStyle/>
          <a:p>
            <a:r>
              <a:rPr lang="en-US" altLang="en-US" dirty="0"/>
              <a:t>The encryption code hides a secret message inside an image using a password. The decryption code extracts the message when the correct password is provided, keeping the data secure if an incorrect password is entered.</a:t>
            </a:r>
            <a:endParaRPr lang="en-US" altLang="en-US" dirty="0"/>
          </a:p>
        </p:txBody>
      </p:sp>
      <p:pic>
        <p:nvPicPr>
          <p:cNvPr id="4" name="Picture 3" descr="WhatsApp Image 2025-02-15 at 10.39.05 PM"/>
          <p:cNvPicPr>
            <a:picLocks noChangeAspect="1"/>
          </p:cNvPicPr>
          <p:nvPr/>
        </p:nvPicPr>
        <p:blipFill>
          <a:blip r:embed="rId1"/>
          <a:stretch>
            <a:fillRect/>
          </a:stretch>
        </p:blipFill>
        <p:spPr>
          <a:xfrm>
            <a:off x="492760" y="2918460"/>
            <a:ext cx="2297430" cy="2843530"/>
          </a:xfrm>
          <a:prstGeom prst="rect">
            <a:avLst/>
          </a:prstGeom>
        </p:spPr>
      </p:pic>
      <p:pic>
        <p:nvPicPr>
          <p:cNvPr id="5" name="Picture 4" descr="WhatsApp Image 2025-02-15 at 10.39.06 PM (1)"/>
          <p:cNvPicPr>
            <a:picLocks noChangeAspect="1"/>
          </p:cNvPicPr>
          <p:nvPr/>
        </p:nvPicPr>
        <p:blipFill>
          <a:blip r:embed="rId2"/>
          <a:stretch>
            <a:fillRect/>
          </a:stretch>
        </p:blipFill>
        <p:spPr>
          <a:xfrm>
            <a:off x="5970270" y="2917825"/>
            <a:ext cx="2174240" cy="2839720"/>
          </a:xfrm>
          <a:prstGeom prst="rect">
            <a:avLst/>
          </a:prstGeom>
        </p:spPr>
      </p:pic>
      <p:pic>
        <p:nvPicPr>
          <p:cNvPr id="6" name="Picture 5" descr="WhatsApp Image 2025-02-15 at 10.39.06 PM (2)"/>
          <p:cNvPicPr>
            <a:picLocks noChangeAspect="1"/>
          </p:cNvPicPr>
          <p:nvPr/>
        </p:nvPicPr>
        <p:blipFill>
          <a:blip r:embed="rId3"/>
          <a:stretch>
            <a:fillRect/>
          </a:stretch>
        </p:blipFill>
        <p:spPr>
          <a:xfrm>
            <a:off x="8580755" y="2917825"/>
            <a:ext cx="3038475" cy="2844165"/>
          </a:xfrm>
          <a:prstGeom prst="rect">
            <a:avLst/>
          </a:prstGeom>
        </p:spPr>
      </p:pic>
      <p:pic>
        <p:nvPicPr>
          <p:cNvPr id="7" name="Picture 6" descr="WhatsApp Image 2025-02-15 at 10.39.06 PM"/>
          <p:cNvPicPr>
            <a:picLocks noChangeAspect="1"/>
          </p:cNvPicPr>
          <p:nvPr/>
        </p:nvPicPr>
        <p:blipFill>
          <a:blip r:embed="rId4"/>
          <a:stretch>
            <a:fillRect/>
          </a:stretch>
        </p:blipFill>
        <p:spPr>
          <a:xfrm>
            <a:off x="3199130" y="2918460"/>
            <a:ext cx="2247265" cy="28390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1025" y="1301750"/>
            <a:ext cx="9665970" cy="2323465"/>
          </a:xfrm>
        </p:spPr>
        <p:txBody>
          <a:bodyPr>
            <a:normAutofit lnSpcReduction="20000"/>
          </a:bodyPr>
          <a:lstStyle/>
          <a:p>
            <a:r>
              <a:rPr lang="en-US" altLang="en-US" dirty="0"/>
              <a:t>Steganography provides a secure way to hide sensitive information inside images, making it invisible to outsiders. By combining encryption with password protection, this project ensures that only authorized users can access the hidden data. It offers a simple yet effective solution for secure communication and data protection</a:t>
            </a:r>
            <a:endParaRPr lang="en-US" altLang="en-US" dirty="0"/>
          </a:p>
          <a:p>
            <a:pPr marL="0" indent="0">
              <a:buNone/>
            </a:pPr>
            <a:endParaRPr lang="en-US" altLang="en-US" dirty="0"/>
          </a:p>
        </p:txBody>
      </p:sp>
      <p:pic>
        <p:nvPicPr>
          <p:cNvPr id="4" name="Picture 3" descr="x"/>
          <p:cNvPicPr>
            <a:picLocks noChangeAspect="1"/>
          </p:cNvPicPr>
          <p:nvPr/>
        </p:nvPicPr>
        <p:blipFill>
          <a:blip r:embed="rId1"/>
          <a:stretch>
            <a:fillRect/>
          </a:stretch>
        </p:blipFill>
        <p:spPr>
          <a:xfrm>
            <a:off x="2958465" y="2930525"/>
            <a:ext cx="4570730" cy="2536190"/>
          </a:xfrm>
          <a:prstGeom prst="rect">
            <a:avLst/>
          </a:prstGeom>
        </p:spPr>
      </p:pic>
      <p:sp>
        <p:nvSpPr>
          <p:cNvPr id="7" name="Text Box 6"/>
          <p:cNvSpPr txBox="1"/>
          <p:nvPr/>
        </p:nvSpPr>
        <p:spPr>
          <a:xfrm>
            <a:off x="2530475" y="5758815"/>
            <a:ext cx="6332855" cy="998220"/>
          </a:xfrm>
          <a:prstGeom prst="rect">
            <a:avLst/>
          </a:prstGeom>
          <a:noFill/>
        </p:spPr>
        <p:txBody>
          <a:bodyPr wrap="square" rtlCol="0">
            <a:noAutofit/>
          </a:bodyPr>
          <a:p>
            <a:r>
              <a:rPr lang="en-IN" altLang="en-US"/>
              <a:t>IN THIS IMAGE THERE IS SMALL MSG HIDDEN</a:t>
            </a:r>
            <a:endParaRPr lang="en-IN" altLang="en-US"/>
          </a:p>
          <a:p>
            <a:endParaRPr lang="en-IN" altLang="en-US"/>
          </a:p>
          <a:p>
            <a:r>
              <a:rPr lang="en-IN" altLang="en-US"/>
              <a:t>PASSWORD= ibm</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https://github.com/YounusAmz/IBM_INTERN</a:t>
            </a:r>
            <a:endParaRPr lang="en-US" alt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3508</Words>
  <Application>WPS Presentation</Application>
  <PresentationFormat>Custom</PresentationFormat>
  <Paragraphs>99</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Wingdings 2</vt:lpstr>
      <vt:lpstr>Wingdings</vt:lpstr>
      <vt:lpstr>Arial</vt:lpstr>
      <vt:lpstr>Calibri Light</vt:lpstr>
      <vt:lpstr>Microsoft YaHei</vt:lpstr>
      <vt:lpstr>Arial Unicode MS</vt:lpstr>
      <vt:lpstr>Franklin Gothic Demi</vt:lpstr>
      <vt:lpstr>Segoe Print</vt:lpstr>
      <vt:lpstr>Franklin Gothic Book</vt:lpstr>
      <vt:lpstr>Calibri</vt:lpstr>
      <vt:lpstr>Bahnschrift</vt:lpstr>
      <vt:lpstr>Arial Black</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Mohammed Younus</cp:lastModifiedBy>
  <cp:revision>26</cp:revision>
  <dcterms:created xsi:type="dcterms:W3CDTF">2021-05-26T16:50:00Z</dcterms:created>
  <dcterms:modified xsi:type="dcterms:W3CDTF">2025-02-15T17:38:59Z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ADA3D3EAF3F14D0B8DB9560691A364A1_13</vt:lpwstr>
  </property>
  <property fmtid="{D5CDD505-2E9C-101B-9397-08002B2CF9AE}" pid="4" name="KSOProductBuildVer">
    <vt:lpwstr>1033-12.2.0.19805</vt:lpwstr>
  </property>
</Properties>
</file>