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7" r:id="rId5"/>
    <p:sldId id="263" r:id="rId6"/>
    <p:sldId id="258" r:id="rId7"/>
    <p:sldId id="264" r:id="rId8"/>
    <p:sldId id="265" r:id="rId9"/>
    <p:sldId id="266" r:id="rId10"/>
    <p:sldId id="25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>
        <p:scale>
          <a:sx n="50" d="100"/>
          <a:sy n="50" d="100"/>
        </p:scale>
        <p:origin x="96" y="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AA2A8AF-C2C1-4384-B036-7C80D25002DF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5526D80-421B-4DD4-922D-701354B952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9785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A8AF-C2C1-4384-B036-7C80D25002DF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6D80-421B-4DD4-922D-701354B9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7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A8AF-C2C1-4384-B036-7C80D25002DF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6D80-421B-4DD4-922D-701354B9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6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A8AF-C2C1-4384-B036-7C80D25002DF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6D80-421B-4DD4-922D-701354B9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2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A8AF-C2C1-4384-B036-7C80D25002DF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6D80-421B-4DD4-922D-701354B952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447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A8AF-C2C1-4384-B036-7C80D25002DF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6D80-421B-4DD4-922D-701354B9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7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A8AF-C2C1-4384-B036-7C80D25002DF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6D80-421B-4DD4-922D-701354B9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1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A8AF-C2C1-4384-B036-7C80D25002DF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6D80-421B-4DD4-922D-701354B9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A8AF-C2C1-4384-B036-7C80D25002DF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6D80-421B-4DD4-922D-701354B9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7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A8AF-C2C1-4384-B036-7C80D25002DF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6D80-421B-4DD4-922D-701354B9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5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A8AF-C2C1-4384-B036-7C80D25002DF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6D80-421B-4DD4-922D-701354B9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8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AA2A8AF-C2C1-4384-B036-7C80D25002DF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5526D80-421B-4DD4-922D-701354B9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4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X1rPWPN4D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499E-01FD-497C-9574-BF7134514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They Are Very Smart™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5400A-ADA0-4A2A-9CB1-7E097D966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Nuckolls and Tibbetts</a:t>
            </a:r>
          </a:p>
        </p:txBody>
      </p:sp>
    </p:spTree>
    <p:extLst>
      <p:ext uri="{BB962C8B-B14F-4D97-AF65-F5344CB8AC3E}">
        <p14:creationId xmlns:p14="http://schemas.microsoft.com/office/powerpoint/2010/main" val="286400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FF5F-D451-4C1E-8F04-B3A19926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B394-4B7D-4D7B-8469-859C95E9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Build basic environment and unidirectional zombies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Health system and basic defenses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Basic evolution mechanism of point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Neural net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player interactivity (construction system)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Game balance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Asset refinement</a:t>
            </a:r>
          </a:p>
        </p:txBody>
      </p:sp>
    </p:spTree>
    <p:extLst>
      <p:ext uri="{BB962C8B-B14F-4D97-AF65-F5344CB8AC3E}">
        <p14:creationId xmlns:p14="http://schemas.microsoft.com/office/powerpoint/2010/main" val="405285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B134-5C8C-4A27-B633-CFE2EFB1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Expansions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E2591-921C-4AB4-A495-ADAEB62A4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Player-controlled units</a:t>
            </a:r>
          </a:p>
          <a:p>
            <a:r>
              <a:rPr lang="en-US" dirty="0"/>
              <a:t>Competition between two zombie populations</a:t>
            </a:r>
          </a:p>
          <a:p>
            <a:r>
              <a:rPr lang="en-US" dirty="0"/>
              <a:t>Isometric camera view</a:t>
            </a:r>
          </a:p>
          <a:p>
            <a:r>
              <a:rPr lang="en-US" dirty="0"/>
              <a:t>Pre-built maps and gameplay scenarios</a:t>
            </a:r>
          </a:p>
          <a:p>
            <a:r>
              <a:rPr lang="en-US" dirty="0"/>
              <a:t>Zombie genome editing (sandbox mode)</a:t>
            </a:r>
          </a:p>
          <a:p>
            <a:r>
              <a:rPr lang="en-US" dirty="0"/>
              <a:t>Resource management system</a:t>
            </a:r>
          </a:p>
          <a:p>
            <a:r>
              <a:rPr lang="en-US" dirty="0"/>
              <a:t>Upgrade tree for human defenses</a:t>
            </a:r>
          </a:p>
          <a:p>
            <a:r>
              <a:rPr lang="en-US" dirty="0"/>
              <a:t>Fog of war</a:t>
            </a:r>
          </a:p>
          <a:p>
            <a:r>
              <a:rPr lang="en-US" dirty="0"/>
              <a:t>Artificial life</a:t>
            </a:r>
          </a:p>
          <a:p>
            <a:r>
              <a:rPr lang="en-US" dirty="0"/>
              <a:t>Zombies change appearance based on stats</a:t>
            </a:r>
          </a:p>
        </p:txBody>
      </p:sp>
    </p:spTree>
    <p:extLst>
      <p:ext uri="{BB962C8B-B14F-4D97-AF65-F5344CB8AC3E}">
        <p14:creationId xmlns:p14="http://schemas.microsoft.com/office/powerpoint/2010/main" val="328567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C5BD-7FC4-4BA5-9910-623A010D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Game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3E47C-CFDD-427F-89C3-62CE5B3B7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Top-down-zombie-survival-RTS</a:t>
            </a:r>
          </a:p>
          <a:p>
            <a:r>
              <a:rPr lang="en-US" dirty="0"/>
              <a:t>Inspired by </a:t>
            </a:r>
            <a:r>
              <a:rPr lang="en-US" i="1" dirty="0"/>
              <a:t>They Are Billions</a:t>
            </a:r>
            <a:endParaRPr lang="en-US" dirty="0"/>
          </a:p>
          <a:p>
            <a:endParaRPr lang="en-US" dirty="0"/>
          </a:p>
        </p:txBody>
      </p:sp>
      <p:pic>
        <p:nvPicPr>
          <p:cNvPr id="4" name="Online Media 3" title="They Are Billions - Official Trailer">
            <a:hlinkClick r:id="" action="ppaction://media"/>
            <a:extLst>
              <a:ext uri="{FF2B5EF4-FFF2-40B4-BE49-F238E27FC236}">
                <a16:creationId xmlns:a16="http://schemas.microsoft.com/office/drawing/2014/main" id="{3EB18D69-C9C1-4324-8C6C-C6DC6DD4167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54178" y="2820025"/>
            <a:ext cx="5417556" cy="304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5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C5BD-7FC4-4BA5-9910-623A010D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Game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3E47C-CFDD-427F-89C3-62CE5B3B7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goal: defend a “nexus” structure from an onslaught of zombies</a:t>
            </a:r>
          </a:p>
          <a:p>
            <a:r>
              <a:rPr lang="en-US" dirty="0"/>
              <a:t>Gameplay overview</a:t>
            </a:r>
          </a:p>
          <a:p>
            <a:pPr lvl="1"/>
            <a:r>
              <a:rPr lang="en-US" dirty="0"/>
              <a:t>Player builds obstacles and zombie-killing defenses – all destructible</a:t>
            </a:r>
          </a:p>
          <a:p>
            <a:pPr lvl="1"/>
            <a:r>
              <a:rPr lang="en-US" dirty="0"/>
              <a:t>Zombies spawn, reproduce, evolve, and attack the player’s fort</a:t>
            </a:r>
          </a:p>
          <a:p>
            <a:pPr lvl="1"/>
            <a:r>
              <a:rPr lang="en-US" dirty="0"/>
              <a:t>Game ends once zombies overwhelm human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3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960A-D6D7-4C92-A3EA-C2222C05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Assets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77822E-F9A6-4746-9BF5-75E0E636A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8" y="1690688"/>
            <a:ext cx="1895052" cy="14212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6078C-FADD-4583-9CE4-1D58F9432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9364" y="984716"/>
            <a:ext cx="9671528" cy="7253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619DCE-820B-484C-842F-A49AAF706823}"/>
              </a:ext>
            </a:extLst>
          </p:cNvPr>
          <p:cNvSpPr txBox="1"/>
          <p:nvPr/>
        </p:nvSpPr>
        <p:spPr>
          <a:xfrm>
            <a:off x="1676400" y="2133600"/>
            <a:ext cx="374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Zombie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F4A070-B495-438C-AA98-CE24B566FA87}"/>
              </a:ext>
            </a:extLst>
          </p:cNvPr>
          <p:cNvSpPr txBox="1"/>
          <p:nvPr/>
        </p:nvSpPr>
        <p:spPr>
          <a:xfrm>
            <a:off x="3294448" y="4662761"/>
            <a:ext cx="265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Player Nexus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E300C5-EF92-4AA2-99EF-CFE068F0E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688" y="1177352"/>
            <a:ext cx="4481092" cy="24357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010F53-C855-4884-A8FC-341C469F4856}"/>
              </a:ext>
            </a:extLst>
          </p:cNvPr>
          <p:cNvSpPr txBox="1"/>
          <p:nvPr/>
        </p:nvSpPr>
        <p:spPr>
          <a:xfrm>
            <a:off x="4620328" y="2880360"/>
            <a:ext cx="219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Wall 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8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C5BD-7FC4-4BA5-9910-623A010D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Game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3E47C-CFDD-427F-89C3-62CE5B3B7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Zombie details</a:t>
            </a:r>
          </a:p>
          <a:p>
            <a:pPr lvl="1"/>
            <a:r>
              <a:rPr lang="en-US" dirty="0"/>
              <a:t>Stats kept in a “point array”</a:t>
            </a:r>
          </a:p>
          <a:p>
            <a:pPr lvl="2"/>
            <a:r>
              <a:rPr lang="en-US" dirty="0"/>
              <a:t>Health</a:t>
            </a:r>
          </a:p>
          <a:p>
            <a:pPr lvl="2"/>
            <a:r>
              <a:rPr lang="en-US" dirty="0"/>
              <a:t>Speed</a:t>
            </a:r>
          </a:p>
          <a:p>
            <a:pPr lvl="2"/>
            <a:r>
              <a:rPr lang="en-US" dirty="0"/>
              <a:t>Attack damage</a:t>
            </a:r>
          </a:p>
          <a:p>
            <a:pPr lvl="1"/>
            <a:r>
              <a:rPr lang="en-US" dirty="0"/>
              <a:t>Always moving</a:t>
            </a:r>
          </a:p>
          <a:p>
            <a:pPr lvl="1"/>
            <a:r>
              <a:rPr lang="en-US" dirty="0"/>
              <a:t>Attack objects on contact</a:t>
            </a:r>
          </a:p>
          <a:p>
            <a:pPr lvl="1"/>
            <a:r>
              <a:rPr lang="en-US" dirty="0"/>
              <a:t>Appear from magical zombie portals/woods (set spawn locations)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8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2488-3E89-443D-8D1D-DD5DB6D9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C0FA3-A5F2-4BA5-931D-B3FADD72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per title of game, zombies evolve in stat distribution and behavior patterns over generations</a:t>
            </a:r>
          </a:p>
          <a:p>
            <a:r>
              <a:rPr lang="en-US" dirty="0"/>
              <a:t>Force distinct species with minimum stats</a:t>
            </a:r>
          </a:p>
          <a:p>
            <a:r>
              <a:rPr lang="en-US" dirty="0"/>
              <a:t>Behavior dictated by neural net encoded in genome</a:t>
            </a:r>
          </a:p>
          <a:p>
            <a:r>
              <a:rPr lang="en-US" dirty="0"/>
              <a:t>“Starving” mechanism disincentivizes useless pathfinding</a:t>
            </a:r>
          </a:p>
          <a:p>
            <a:pPr lvl="1"/>
            <a:r>
              <a:rPr lang="en-US" dirty="0"/>
              <a:t>Function of zombie speed</a:t>
            </a:r>
          </a:p>
          <a:p>
            <a:pPr lvl="1"/>
            <a:r>
              <a:rPr lang="en-US" dirty="0"/>
              <a:t>Reset on damage taken</a:t>
            </a:r>
          </a:p>
          <a:p>
            <a:pPr lvl="1"/>
            <a:r>
              <a:rPr lang="en-US" dirty="0"/>
              <a:t>Doesn’t directly impact fitness function</a:t>
            </a:r>
          </a:p>
        </p:txBody>
      </p:sp>
    </p:spTree>
    <p:extLst>
      <p:ext uri="{BB962C8B-B14F-4D97-AF65-F5344CB8AC3E}">
        <p14:creationId xmlns:p14="http://schemas.microsoft.com/office/powerpoint/2010/main" val="52041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2488-3E89-443D-8D1D-DD5DB6D9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C0FA3-A5F2-4BA5-931D-B3FADD72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Fitness function ideas</a:t>
            </a:r>
          </a:p>
          <a:p>
            <a:pPr lvl="1"/>
            <a:r>
              <a:rPr lang="en-US" dirty="0"/>
              <a:t>Distance to player nexus on death</a:t>
            </a:r>
          </a:p>
          <a:p>
            <a:pPr lvl="1"/>
            <a:r>
              <a:rPr lang="en-US" dirty="0"/>
              <a:t>Damage dealt to player nexus</a:t>
            </a:r>
          </a:p>
          <a:p>
            <a:pPr lvl="1"/>
            <a:r>
              <a:rPr lang="en-US" dirty="0"/>
              <a:t>Damage to player buildings (non-linear scale relative to building health)</a:t>
            </a:r>
          </a:p>
          <a:p>
            <a:r>
              <a:rPr lang="en-US" dirty="0"/>
              <a:t>Genome composition</a:t>
            </a:r>
          </a:p>
          <a:p>
            <a:pPr lvl="1"/>
            <a:r>
              <a:rPr lang="en-US" dirty="0"/>
              <a:t>Point array</a:t>
            </a:r>
          </a:p>
          <a:p>
            <a:pPr lvl="1"/>
            <a:r>
              <a:rPr lang="en-US" dirty="0"/>
              <a:t>Encoded pathfinding neural net</a:t>
            </a:r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Wave-based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9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2488-3E89-443D-8D1D-DD5DB6D9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C0FA3-A5F2-4BA5-931D-B3FADD72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Pathfinding neural net</a:t>
            </a:r>
          </a:p>
          <a:p>
            <a:pPr lvl="1"/>
            <a:r>
              <a:rPr lang="en-US" dirty="0"/>
              <a:t>Evolves generation to generation rather than during a zombie’s </a:t>
            </a:r>
            <a:r>
              <a:rPr lang="en-US" dirty="0" err="1"/>
              <a:t>unlife</a:t>
            </a:r>
            <a:endParaRPr lang="en-US" dirty="0"/>
          </a:p>
          <a:p>
            <a:pPr lvl="1"/>
            <a:r>
              <a:rPr lang="en-US" dirty="0"/>
              <a:t>In</a:t>
            </a:r>
          </a:p>
          <a:p>
            <a:pPr lvl="2"/>
            <a:r>
              <a:rPr lang="en-US" dirty="0"/>
              <a:t>Time alive</a:t>
            </a:r>
          </a:p>
          <a:p>
            <a:pPr lvl="2"/>
            <a:r>
              <a:rPr lang="en-US" dirty="0"/>
              <a:t>Is dealing damage?</a:t>
            </a:r>
          </a:p>
          <a:p>
            <a:pPr lvl="2"/>
            <a:r>
              <a:rPr lang="en-US" dirty="0"/>
              <a:t>Current direction</a:t>
            </a:r>
          </a:p>
          <a:p>
            <a:pPr lvl="2"/>
            <a:r>
              <a:rPr lang="en-US" dirty="0"/>
              <a:t>Health</a:t>
            </a:r>
          </a:p>
          <a:p>
            <a:pPr lvl="2"/>
            <a:r>
              <a:rPr lang="en-US" dirty="0"/>
              <a:t>Sorted nearby entity list</a:t>
            </a:r>
          </a:p>
          <a:p>
            <a:pPr lvl="3"/>
            <a:r>
              <a:rPr lang="en-US" dirty="0"/>
              <a:t>Direction to object</a:t>
            </a:r>
          </a:p>
          <a:p>
            <a:pPr lvl="3"/>
            <a:r>
              <a:rPr lang="en-US" dirty="0"/>
              <a:t>Type of object</a:t>
            </a:r>
          </a:p>
          <a:p>
            <a:pPr lvl="3"/>
            <a:r>
              <a:rPr lang="en-US" dirty="0"/>
              <a:t>Health of object</a:t>
            </a:r>
          </a:p>
          <a:p>
            <a:pPr lvl="1"/>
            <a:r>
              <a:rPr lang="en-US" dirty="0"/>
              <a:t>Out</a:t>
            </a:r>
          </a:p>
          <a:p>
            <a:pPr lvl="2"/>
            <a:r>
              <a:rPr lang="en-US" dirty="0"/>
              <a:t>Direction vector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9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B134-5C8C-4A27-B633-CFE2EFB1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E2591-921C-4AB4-A495-ADAEB62A4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Zombies evolve to counteract player strategies</a:t>
            </a:r>
          </a:p>
          <a:p>
            <a:r>
              <a:rPr lang="en-US" dirty="0"/>
              <a:t>First few generations provide buffer to player</a:t>
            </a:r>
          </a:p>
          <a:p>
            <a:r>
              <a:rPr lang="en-US" dirty="0"/>
              <a:t>Emergence of optimal stat distribution</a:t>
            </a:r>
          </a:p>
          <a:p>
            <a:r>
              <a:rPr lang="en-US" dirty="0"/>
              <a:t>Potential for multiple zombie strategies</a:t>
            </a:r>
          </a:p>
          <a:p>
            <a:r>
              <a:rPr lang="en-US" dirty="0"/>
              <a:t>Swarm behavior</a:t>
            </a:r>
          </a:p>
          <a:p>
            <a:r>
              <a:rPr lang="en-US" dirty="0"/>
              <a:t>Challenging to balance playability versus evolution</a:t>
            </a:r>
          </a:p>
        </p:txBody>
      </p:sp>
    </p:spTree>
    <p:extLst>
      <p:ext uri="{BB962C8B-B14F-4D97-AF65-F5344CB8AC3E}">
        <p14:creationId xmlns:p14="http://schemas.microsoft.com/office/powerpoint/2010/main" val="182996183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62</TotalTime>
  <Words>349</Words>
  <Application>Microsoft Office PowerPoint</Application>
  <PresentationFormat>Widescreen</PresentationFormat>
  <Paragraphs>83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They Are Very Smart™</vt:lpstr>
      <vt:lpstr>Background of Game Idea</vt:lpstr>
      <vt:lpstr>Background of Game Idea</vt:lpstr>
      <vt:lpstr>Basic Assets</vt:lpstr>
      <vt:lpstr>Background of Game Idea</vt:lpstr>
      <vt:lpstr>Evolution Overview</vt:lpstr>
      <vt:lpstr>Evolution Overview</vt:lpstr>
      <vt:lpstr>Evolution Overview</vt:lpstr>
      <vt:lpstr>Speculation</vt:lpstr>
      <vt:lpstr>Development Timeline</vt:lpstr>
      <vt:lpstr>Potential Expansions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They Are Very Smart™</dc:title>
  <dc:creator>Joel Tibbetts</dc:creator>
  <cp:lastModifiedBy>Joel Tibbetts</cp:lastModifiedBy>
  <cp:revision>15</cp:revision>
  <dcterms:created xsi:type="dcterms:W3CDTF">2018-09-14T01:26:20Z</dcterms:created>
  <dcterms:modified xsi:type="dcterms:W3CDTF">2018-09-14T02:28:25Z</dcterms:modified>
</cp:coreProperties>
</file>