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2A06B7-18EC-4E83-9025-3FF6DB8236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58A1DA-E474-4DE5-874E-C99CB96D67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954F42-BECD-4D48-AAB3-3D2363EBB9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A89033-DF25-4155-848A-187534D822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9360CB-5820-4EA0-9610-BA73152CE2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6DD20F-3E84-4BE3-B24B-F999016751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C04372-EA76-4A1E-8498-5F950DBCAA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E78E4E-C92D-4B5D-A75B-0DFB9C39C8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A0DC71-1A72-415C-A834-509FC8FD25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DA057F-5A4D-4995-860F-DC411BE5FB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6D21E8-AC0A-4C8B-BC93-0B7B8243BF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E6259F-9BE7-480D-9C21-FD62AD95E4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C4422D-D747-4FB8-BAFA-F465AC91EF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178648-64F0-4A1D-B34D-1AFA5BFF4F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6F8EF0-9A7D-4A04-8BDA-991B82EED4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B864BE-B67E-4BA0-9207-23A01CBA20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487302-56F2-4CAB-8E83-BA6604553B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76343F-F65C-419F-9BBF-5B60410CE2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802704-BC88-4D36-911A-3757415D55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00092B-E45B-4221-A966-0FF31B33A6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AE8914-6640-4D97-8422-4B3ABDF61E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C66586-2FF3-4F5D-B77C-3E9163D407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E0AC7B-A2D4-425B-8920-AA20836D5F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17BBB3-9B7A-4F6B-A55E-D0EB94824C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AEF000-1142-4906-8DCD-1FA7A40AE2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5616F7-F36D-4DCA-B06B-47EB65D132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1041B7-814A-4C15-AF24-24DD7DA0BE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4A5BE8-B21F-422D-A4ED-CA6CD1D4AC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4C0804-F57D-41B3-8A5A-A125881DFC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0C3C6F-53B0-4E33-91F0-44F2BC20E2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9C9300C-F76D-42DD-9DF8-73969521B8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DC13B8C-7BD5-4042-94E4-5C29240878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D6F3B53-9515-4E39-928A-20F1FF6E77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FBB36F-2F62-49E1-A580-A5A3020AA5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FF5DB8-5777-4F0E-BED7-D972D8AE46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C5D3C6-4440-4F0E-81D2-496AC0BC2C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9D8FDB5-92C9-4B25-9DCA-52B0C8531C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1CFE4DC-FA56-4C23-B332-0E194C18FC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129275B-3E60-49D7-A9BD-933F46A365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F134E30-E8D1-4A03-9B92-20178DB359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3138D62-B618-4019-9320-687CBD934E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B01CD87-611A-4891-ACED-B881CB25F6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06EE20-5F88-4BC7-A482-672E6EEB7D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93180F-407D-4C9C-88C2-0EE721ECDF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66C287-4BF4-43BF-B825-8C491AC03A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9B8764-DFEE-4D59-AFCC-4607B257E0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2CD9EE-12D8-4D99-9C09-E8F7F7726B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0ADE4F-19C7-4B60-8B08-4C23A85B94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59640" cy="2879640"/>
          </a:xfrm>
          <a:custGeom>
            <a:avLst/>
            <a:gdLst>
              <a:gd name="textAreaLeft" fmla="*/ 0 w 4859640"/>
              <a:gd name="textAreaRight" fmla="*/ 4860000 w 4859640"/>
              <a:gd name="textAreaTop" fmla="*/ 0 h 2879640"/>
              <a:gd name="textAreaBottom" fmla="*/ 2880000 h 2879640"/>
            </a:gdLst>
            <a:ahLst/>
            <a:rect l="textAreaLeft" t="textAreaTop" r="textAreaRight" b="textAreaBottom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4320000" y="0"/>
            <a:ext cx="5759640" cy="2159640"/>
          </a:xfrm>
          <a:custGeom>
            <a:avLst/>
            <a:gdLst>
              <a:gd name="textAreaLeft" fmla="*/ 0 w 5759640"/>
              <a:gd name="textAreaRight" fmla="*/ 5760000 w 5759640"/>
              <a:gd name="textAreaTop" fmla="*/ 0 h 2159640"/>
              <a:gd name="textAreaBottom" fmla="*/ 2160000 h 2159640"/>
            </a:gdLst>
            <a:ahLst/>
            <a:rect l="textAreaLeft" t="textAreaTop" r="textAreaRight" b="textAreaBottom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5580000" y="1260000"/>
            <a:ext cx="4499640" cy="3779640"/>
          </a:xfrm>
          <a:custGeom>
            <a:avLst/>
            <a:gdLst>
              <a:gd name="textAreaLeft" fmla="*/ 0 w 4499640"/>
              <a:gd name="textAreaRight" fmla="*/ 4500000 w 4499640"/>
              <a:gd name="textAreaTop" fmla="*/ 0 h 3779640"/>
              <a:gd name="textAreaBottom" fmla="*/ 3780000 h 3779640"/>
            </a:gdLst>
            <a:ahLst/>
            <a:rect l="textAreaLeft" t="textAreaTop" r="textAreaRight" b="textAreaBottom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5580000" y="3060000"/>
            <a:ext cx="4499640" cy="2609640"/>
          </a:xfrm>
          <a:custGeom>
            <a:avLst/>
            <a:gdLst>
              <a:gd name="textAreaLeft" fmla="*/ 0 w 4499640"/>
              <a:gd name="textAreaRight" fmla="*/ 4500000 w 4499640"/>
              <a:gd name="textAreaTop" fmla="*/ 0 h 2609640"/>
              <a:gd name="textAreaBottom" fmla="*/ 2610000 h 2609640"/>
            </a:gdLst>
            <a:ahLst/>
            <a:rect l="textAreaLeft" t="textAreaTop" r="textAreaRight" b="textAreaBottom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0" y="3764880"/>
            <a:ext cx="5759640" cy="1904760"/>
          </a:xfrm>
          <a:custGeom>
            <a:avLst/>
            <a:gdLst>
              <a:gd name="textAreaLeft" fmla="*/ 0 w 5759640"/>
              <a:gd name="textAreaRight" fmla="*/ 5760000 w 5759640"/>
              <a:gd name="textAreaTop" fmla="*/ 0 h 1904760"/>
              <a:gd name="textAreaBottom" fmla="*/ 1905120 h 1904760"/>
            </a:gdLst>
            <a:ahLst/>
            <a:rect l="textAreaLeft" t="textAreaTop" r="textAreaRight" b="textAreaBottom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0" y="540000"/>
            <a:ext cx="4319640" cy="3779640"/>
          </a:xfrm>
          <a:custGeom>
            <a:avLst/>
            <a:gdLst>
              <a:gd name="textAreaLeft" fmla="*/ 0 w 4319640"/>
              <a:gd name="textAreaRight" fmla="*/ 4320000 w 4319640"/>
              <a:gd name="textAreaTop" fmla="*/ 0 h 3779640"/>
              <a:gd name="textAreaBottom" fmla="*/ 3780000 h 3779640"/>
            </a:gdLst>
            <a:ahLst/>
            <a:rect l="textAreaLeft" t="textAreaTop" r="textAreaRight" b="textAreaBottom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54A1AC-348F-4927-838E-15F9EB3B735D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0" y="4320000"/>
            <a:ext cx="1979640" cy="1349640"/>
          </a:xfrm>
          <a:custGeom>
            <a:avLst/>
            <a:gdLst>
              <a:gd name="textAreaLeft" fmla="*/ 0 w 1979640"/>
              <a:gd name="textAreaRight" fmla="*/ 1980000 w 1979640"/>
              <a:gd name="textAreaTop" fmla="*/ 0 h 1349640"/>
              <a:gd name="textAreaBottom" fmla="*/ 1350000 h 1349640"/>
            </a:gdLst>
            <a:ahLst/>
            <a:rect l="textAreaLeft" t="textAreaTop" r="textAreaRight" b="textAreaBottom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0" y="0"/>
            <a:ext cx="1079640" cy="341964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3419640"/>
              <a:gd name="textAreaBottom" fmla="*/ 3420000 h 3419640"/>
            </a:gdLst>
            <a:ahLst/>
            <a:rect l="textAreaLeft" t="textAreaTop" r="textAreaRight" b="textAreaBottom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7740000" y="0"/>
            <a:ext cx="2339640" cy="1619640"/>
          </a:xfrm>
          <a:custGeom>
            <a:avLst/>
            <a:gdLst>
              <a:gd name="textAreaLeft" fmla="*/ 0 w 2339640"/>
              <a:gd name="textAreaRight" fmla="*/ 2340000 w 2339640"/>
              <a:gd name="textAreaTop" fmla="*/ 0 h 1619640"/>
              <a:gd name="textAreaBottom" fmla="*/ 1620000 h 1619640"/>
            </a:gdLst>
            <a:ahLst/>
            <a:rect l="textAreaLeft" t="textAreaTop" r="textAreaRight" b="textAreaBottom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9000000" y="2520000"/>
            <a:ext cx="1079640" cy="314964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3149640"/>
              <a:gd name="textAreaBottom" fmla="*/ 3150000 h 3149640"/>
            </a:gdLst>
            <a:ahLst/>
            <a:rect l="textAreaLeft" t="textAreaTop" r="textAreaRight" b="textAreaBottom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1FBEC1-D54F-47D9-B539-DD68811BC500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0" y="4320000"/>
            <a:ext cx="1979640" cy="1349640"/>
          </a:xfrm>
          <a:custGeom>
            <a:avLst/>
            <a:gdLst>
              <a:gd name="textAreaLeft" fmla="*/ 0 w 1979640"/>
              <a:gd name="textAreaRight" fmla="*/ 1980000 w 1979640"/>
              <a:gd name="textAreaTop" fmla="*/ 0 h 1349640"/>
              <a:gd name="textAreaBottom" fmla="*/ 1350000 h 1349640"/>
            </a:gdLst>
            <a:ahLst/>
            <a:rect l="textAreaLeft" t="textAreaTop" r="textAreaRight" b="textAreaBottom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0" y="0"/>
            <a:ext cx="1079640" cy="341964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3419640"/>
              <a:gd name="textAreaBottom" fmla="*/ 3420000 h 3419640"/>
            </a:gdLst>
            <a:ahLst/>
            <a:rect l="textAreaLeft" t="textAreaTop" r="textAreaRight" b="textAreaBottom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7740000" y="0"/>
            <a:ext cx="2339640" cy="1619640"/>
          </a:xfrm>
          <a:custGeom>
            <a:avLst/>
            <a:gdLst>
              <a:gd name="textAreaLeft" fmla="*/ 0 w 2339640"/>
              <a:gd name="textAreaRight" fmla="*/ 2340000 w 2339640"/>
              <a:gd name="textAreaTop" fmla="*/ 0 h 1619640"/>
              <a:gd name="textAreaBottom" fmla="*/ 1620000 h 1619640"/>
            </a:gdLst>
            <a:ahLst/>
            <a:rect l="textAreaLeft" t="textAreaTop" r="textAreaRight" b="textAreaBottom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9000000" y="2520000"/>
            <a:ext cx="1079640" cy="314964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3149640"/>
              <a:gd name="textAreaBottom" fmla="*/ 3150000 h 3149640"/>
            </a:gdLst>
            <a:ahLst/>
            <a:rect l="textAreaLeft" t="textAreaTop" r="textAreaRight" b="textAreaBottom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1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CF08F7-DCE0-42B0-95F4-A86E754D73A4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0" y="4320000"/>
            <a:ext cx="1979640" cy="1349640"/>
          </a:xfrm>
          <a:custGeom>
            <a:avLst/>
            <a:gdLst>
              <a:gd name="textAreaLeft" fmla="*/ 0 w 1979640"/>
              <a:gd name="textAreaRight" fmla="*/ 1980000 w 1979640"/>
              <a:gd name="textAreaTop" fmla="*/ 0 h 1349640"/>
              <a:gd name="textAreaBottom" fmla="*/ 1350000 h 1349640"/>
            </a:gdLst>
            <a:ahLst/>
            <a:rect l="textAreaLeft" t="textAreaTop" r="textAreaRight" b="textAreaBottom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0" y="0"/>
            <a:ext cx="1079640" cy="341964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3419640"/>
              <a:gd name="textAreaBottom" fmla="*/ 3420000 h 3419640"/>
            </a:gdLst>
            <a:ahLst/>
            <a:rect l="textAreaLeft" t="textAreaTop" r="textAreaRight" b="textAreaBottom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7740000" y="0"/>
            <a:ext cx="2339640" cy="1619640"/>
          </a:xfrm>
          <a:custGeom>
            <a:avLst/>
            <a:gdLst>
              <a:gd name="textAreaLeft" fmla="*/ 0 w 2339640"/>
              <a:gd name="textAreaRight" fmla="*/ 2340000 w 2339640"/>
              <a:gd name="textAreaTop" fmla="*/ 0 h 1619640"/>
              <a:gd name="textAreaBottom" fmla="*/ 1620000 h 1619640"/>
            </a:gdLst>
            <a:ahLst/>
            <a:rect l="textAreaLeft" t="textAreaTop" r="textAreaRight" b="textAreaBottom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9000000" y="2520000"/>
            <a:ext cx="1079640" cy="314964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3149640"/>
              <a:gd name="textAreaBottom" fmla="*/ 3150000 h 3149640"/>
            </a:gdLst>
            <a:ahLst/>
            <a:rect l="textAreaLeft" t="textAreaTop" r="textAreaRight" b="textAreaBottom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6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6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6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ftr" idx="10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sldNum" idx="11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F9B61E-9690-4173-8C24-29A8230F80E3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dt" idx="12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3657600" y="2112480"/>
            <a:ext cx="2561400" cy="185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Aggregation Station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0" y="4114800"/>
            <a:ext cx="10079640" cy="16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JahCorian Ivery, Ethan Heinlein, Divine Eziolise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Kevin Iwatsuki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Challenge Information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720000" y="2125800"/>
            <a:ext cx="8639640" cy="153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Manufacturers need to aggregate unit packages to case packages, case packages to pallet, and provide the aggregated shipment data to downstream trading partners.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D14013-6A05-4DF9-B847-5F4AE1E66B1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39640" cy="417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Convert orders into a Bartender-compatible database that can be read and traced by distributors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D1B268-358E-45B7-B370-531305A90C5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Benefits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943600" y="3445920"/>
            <a:ext cx="228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Scalability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1600200" y="3445920"/>
            <a:ext cx="228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Flexibility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3748680" y="2057400"/>
            <a:ext cx="228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333333"/>
                </a:solidFill>
                <a:latin typeface="DejaVu Sans"/>
              </a:rPr>
              <a:t>Ease of Use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5715000" y="2302920"/>
            <a:ext cx="1737360" cy="1142640"/>
          </a:xfrm>
          <a:custGeom>
            <a:avLst/>
            <a:gdLst>
              <a:gd name="textAreaLeft" fmla="*/ 0 w 1737360"/>
              <a:gd name="textAreaRight" fmla="*/ 1738080 w 1737360"/>
              <a:gd name="textAreaTop" fmla="*/ 0 h 1142640"/>
              <a:gd name="textAreaBottom" fmla="*/ 1143360 h 1142640"/>
            </a:gdLst>
            <a:ahLst/>
            <a:rect l="textAreaLeft" t="textAreaTop" r="textAreaRight" b="textAreaBottom"/>
            <a:pathLst>
              <a:path w="21600" h="21600">
                <a:moveTo>
                  <a:pt x="5300" y="10800"/>
                </a:moveTo>
                <a:arcTo wR="-5500" hR="-5500" stAng="-10800000" swAng="-7541953"/>
                <a:lnTo>
                  <a:pt x="4498" y="2029"/>
                </a:lnTo>
                <a:arcTo wR="10800" hR="10800" stAng="-7541953" swAng="7541953"/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2148480" y="2514600"/>
            <a:ext cx="1737360" cy="1142640"/>
          </a:xfrm>
          <a:custGeom>
            <a:avLst/>
            <a:gdLst>
              <a:gd name="textAreaLeft" fmla="*/ 0 w 1737360"/>
              <a:gd name="textAreaRight" fmla="*/ 1738080 w 1737360"/>
              <a:gd name="textAreaTop" fmla="*/ 0 h 1142640"/>
              <a:gd name="textAreaBottom" fmla="*/ 1143360 h 1142640"/>
            </a:gdLst>
            <a:ahLst/>
            <a:rect l="textAreaLeft" t="textAreaTop" r="textAreaRight" b="textAreaBottom"/>
            <a:pathLst>
              <a:path w="21600" h="21600">
                <a:moveTo>
                  <a:pt x="10151" y="16316"/>
                </a:moveTo>
                <a:arcTo wR="-5554" hR="-5554" stAng="5802479" swAng="-8344103"/>
                <a:lnTo>
                  <a:pt x="2820" y="18077"/>
                </a:lnTo>
                <a:arcTo wR="10800" hR="10800" stAng="8258377" swAng="8344103"/>
                <a:lnTo>
                  <a:pt x="12377" y="-2608"/>
                </a:lnTo>
                <a:lnTo>
                  <a:pt x="17042" y="3301"/>
                </a:lnTo>
                <a:lnTo>
                  <a:pt x="11133" y="7966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 flipH="1" flipV="1">
            <a:off x="4114440" y="3681000"/>
            <a:ext cx="1599840" cy="1157040"/>
          </a:xfrm>
          <a:custGeom>
            <a:avLst/>
            <a:gdLst>
              <a:gd name="textAreaLeft" fmla="*/ -360 w 1599840"/>
              <a:gd name="textAreaRight" fmla="*/ 1600200 w 1599840"/>
              <a:gd name="textAreaTop" fmla="*/ 360 h 1157040"/>
              <a:gd name="textAreaBottom" fmla="*/ 1157760 h 1157040"/>
            </a:gdLst>
            <a:ahLst/>
            <a:rect l="textAreaLeft" t="textAreaTop" r="textAreaRight" b="textAreaBottom"/>
            <a:pathLst>
              <a:path w="21600" h="21600">
                <a:moveTo>
                  <a:pt x="3605" y="11687"/>
                </a:moveTo>
                <a:arcTo wR="-7250" hR="-7250" stAng="10378534" swAng="-9477001"/>
                <a:lnTo>
                  <a:pt x="369" y="8000"/>
                </a:lnTo>
                <a:arcTo wR="10800" hR="10800" stAng="-9898467" swAng="9477001"/>
                <a:lnTo>
                  <a:pt x="24199" y="9149"/>
                </a:lnTo>
                <a:lnTo>
                  <a:pt x="20304" y="14138"/>
                </a:lnTo>
                <a:lnTo>
                  <a:pt x="15315" y="10244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49FEDD6-3CFE-4C71-8796-05489287324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Standards Used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GS1 Application Identifiers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DSCSA Compliance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Transaction Information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Transaction History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666666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666666"/>
                </a:solidFill>
                <a:latin typeface="DejaVu Sans"/>
              </a:rPr>
              <a:t>Transaction Statements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B4A810-B053-4A72-8A9D-F63BB9693AD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Feature Wishlist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More file input compatibility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Bartender API usage to send generated data to bartender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Cloud-based database for XML storage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GUI for product data input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CAC732-F989-4AC3-AF71-BE6C5FEDF5E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3657600" y="2112480"/>
            <a:ext cx="2561400" cy="185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Why Us?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LibreOffice/7.4.0.3$Windows_X86_64 LibreOffice_project/f85e47c08ddd19c015c0114a68350214f7066f5a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2023-02-05T12:10:34Z</dcterms:created>
  <dc:creator/>
  <dc:description/>
  <dc:language>en-US</dc:language>
  <cp:lastModifiedBy/>
  <dcterms:modified xsi:type="dcterms:W3CDTF">2023-02-05T12:53:17Z</dcterms:modified>
  <cp:revision>4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