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9" r:id="rId6"/>
    <p:sldId id="474" r:id="rId7"/>
    <p:sldId id="475" r:id="rId8"/>
    <p:sldId id="472" r:id="rId9"/>
    <p:sldId id="417" r:id="rId10"/>
    <p:sldId id="473" r:id="rId11"/>
    <p:sldId id="404" r:id="rId12"/>
    <p:sldId id="476" r:id="rId13"/>
    <p:sldId id="477" r:id="rId14"/>
    <p:sldId id="478" r:id="rId15"/>
    <p:sldId id="411" r:id="rId16"/>
    <p:sldId id="483" r:id="rId17"/>
    <p:sldId id="481" r:id="rId18"/>
    <p:sldId id="480" r:id="rId19"/>
    <p:sldId id="482" r:id="rId20"/>
    <p:sldId id="484" r:id="rId21"/>
    <p:sldId id="485" r:id="rId22"/>
    <p:sldId id="486" r:id="rId23"/>
    <p:sldId id="487" r:id="rId24"/>
    <p:sldId id="479" r:id="rId25"/>
    <p:sldId id="488" r:id="rId26"/>
  </p:sldIdLst>
  <p:sldSz cx="9144000" cy="6858000" type="overhead"/>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3429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6858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0287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1714500" algn="l" defTabSz="342900" rtl="0" eaLnBrk="1" latinLnBrk="0" hangingPunct="1">
      <a:defRPr kern="1200">
        <a:solidFill>
          <a:schemeClr val="tx1"/>
        </a:solidFill>
        <a:latin typeface="Arial" charset="0"/>
        <a:ea typeface="ＭＳ Ｐゴシック" charset="0"/>
        <a:cs typeface="ＭＳ Ｐゴシック" charset="0"/>
      </a:defRPr>
    </a:lvl6pPr>
    <a:lvl7pPr marL="2057400" algn="l" defTabSz="342900" rtl="0" eaLnBrk="1" latinLnBrk="0" hangingPunct="1">
      <a:defRPr kern="1200">
        <a:solidFill>
          <a:schemeClr val="tx1"/>
        </a:solidFill>
        <a:latin typeface="Arial" charset="0"/>
        <a:ea typeface="ＭＳ Ｐゴシック" charset="0"/>
        <a:cs typeface="ＭＳ Ｐゴシック" charset="0"/>
      </a:defRPr>
    </a:lvl7pPr>
    <a:lvl8pPr marL="2400300" algn="l" defTabSz="342900" rtl="0" eaLnBrk="1" latinLnBrk="0" hangingPunct="1">
      <a:defRPr kern="1200">
        <a:solidFill>
          <a:schemeClr val="tx1"/>
        </a:solidFill>
        <a:latin typeface="Arial" charset="0"/>
        <a:ea typeface="ＭＳ Ｐゴシック" charset="0"/>
        <a:cs typeface="ＭＳ Ｐゴシック" charset="0"/>
      </a:defRPr>
    </a:lvl8pPr>
    <a:lvl9pPr marL="2743200" algn="l" defTabSz="3429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F9E261-111B-4320-9CF7-CFC033702C92}" v="6" dt="2022-01-17T15:36:56.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606" autoAdjust="0"/>
  </p:normalViewPr>
  <p:slideViewPr>
    <p:cSldViewPr snapToGrid="0">
      <p:cViewPr varScale="1">
        <p:scale>
          <a:sx n="88" d="100"/>
          <a:sy n="88" d="100"/>
        </p:scale>
        <p:origin x="885" y="5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16969ADD-5733-4B96-AD08-3152E1E6210B}"/>
    <pc:docChg chg="custSel addSld modSld">
      <pc:chgData name="Zaman Zaman" userId="e745144d-2859-4efa-8ace-e0474d46a858" providerId="ADAL" clId="{16969ADD-5733-4B96-AD08-3152E1E6210B}" dt="2022-01-16T23:56:28.107" v="14" actId="680"/>
      <pc:docMkLst>
        <pc:docMk/>
      </pc:docMkLst>
      <pc:sldChg chg="modSp mod">
        <pc:chgData name="Zaman Zaman" userId="e745144d-2859-4efa-8ace-e0474d46a858" providerId="ADAL" clId="{16969ADD-5733-4B96-AD08-3152E1E6210B}" dt="2022-01-16T21:14:59.454" v="5" actId="20577"/>
        <pc:sldMkLst>
          <pc:docMk/>
          <pc:sldMk cId="0" sldId="256"/>
        </pc:sldMkLst>
        <pc:spChg chg="mod">
          <ac:chgData name="Zaman Zaman" userId="e745144d-2859-4efa-8ace-e0474d46a858" providerId="ADAL" clId="{16969ADD-5733-4B96-AD08-3152E1E6210B}" dt="2022-01-16T21:14:59.454" v="5" actId="20577"/>
          <ac:spMkLst>
            <pc:docMk/>
            <pc:sldMk cId="0" sldId="256"/>
            <ac:spMk id="15362" creationId="{00000000-0000-0000-0000-000000000000}"/>
          </ac:spMkLst>
        </pc:spChg>
      </pc:sldChg>
      <pc:sldChg chg="modSp mod">
        <pc:chgData name="Zaman Zaman" userId="e745144d-2859-4efa-8ace-e0474d46a858" providerId="ADAL" clId="{16969ADD-5733-4B96-AD08-3152E1E6210B}" dt="2022-01-16T21:15:31.555" v="13" actId="20577"/>
        <pc:sldMkLst>
          <pc:docMk/>
          <pc:sldMk cId="1432079703" sldId="259"/>
        </pc:sldMkLst>
        <pc:spChg chg="mod">
          <ac:chgData name="Zaman Zaman" userId="e745144d-2859-4efa-8ace-e0474d46a858" providerId="ADAL" clId="{16969ADD-5733-4B96-AD08-3152E1E6210B}" dt="2022-01-16T21:15:31.555" v="13" actId="20577"/>
          <ac:spMkLst>
            <pc:docMk/>
            <pc:sldMk cId="1432079703" sldId="259"/>
            <ac:spMk id="15362" creationId="{00000000-0000-0000-0000-000000000000}"/>
          </ac:spMkLst>
        </pc:spChg>
      </pc:sldChg>
      <pc:sldChg chg="new">
        <pc:chgData name="Zaman Zaman" userId="e745144d-2859-4efa-8ace-e0474d46a858" providerId="ADAL" clId="{16969ADD-5733-4B96-AD08-3152E1E6210B}" dt="2022-01-16T23:56:28.107" v="14" actId="680"/>
        <pc:sldMkLst>
          <pc:docMk/>
          <pc:sldMk cId="22391085" sldId="417"/>
        </pc:sldMkLst>
      </pc:sldChg>
    </pc:docChg>
  </pc:docChgLst>
  <pc:docChgLst>
    <pc:chgData name="Zaman Zaman" userId="e745144d-2859-4efa-8ace-e0474d46a858" providerId="ADAL" clId="{C0BAA9D5-0730-4929-9FD1-5BAA00975625}"/>
    <pc:docChg chg="addSld modSld">
      <pc:chgData name="Zaman Zaman" userId="e745144d-2859-4efa-8ace-e0474d46a858" providerId="ADAL" clId="{C0BAA9D5-0730-4929-9FD1-5BAA00975625}" dt="2022-01-10T13:05:14.067" v="86" actId="15"/>
      <pc:docMkLst>
        <pc:docMk/>
      </pc:docMkLst>
      <pc:sldChg chg="modSp new mod">
        <pc:chgData name="Zaman Zaman" userId="e745144d-2859-4efa-8ace-e0474d46a858" providerId="ADAL" clId="{C0BAA9D5-0730-4929-9FD1-5BAA00975625}" dt="2022-01-10T13:05:14.067" v="86" actId="15"/>
        <pc:sldMkLst>
          <pc:docMk/>
          <pc:sldMk cId="2268432245" sldId="416"/>
        </pc:sldMkLst>
        <pc:spChg chg="mod">
          <ac:chgData name="Zaman Zaman" userId="e745144d-2859-4efa-8ace-e0474d46a858" providerId="ADAL" clId="{C0BAA9D5-0730-4929-9FD1-5BAA00975625}" dt="2022-01-10T13:01:34.263" v="4" actId="20577"/>
          <ac:spMkLst>
            <pc:docMk/>
            <pc:sldMk cId="2268432245" sldId="416"/>
            <ac:spMk id="2" creationId="{CFF1289E-D035-4562-B4A1-2C4D8F61EAB9}"/>
          </ac:spMkLst>
        </pc:spChg>
        <pc:spChg chg="mod">
          <ac:chgData name="Zaman Zaman" userId="e745144d-2859-4efa-8ace-e0474d46a858" providerId="ADAL" clId="{C0BAA9D5-0730-4929-9FD1-5BAA00975625}" dt="2022-01-10T13:05:14.067" v="86" actId="15"/>
          <ac:spMkLst>
            <pc:docMk/>
            <pc:sldMk cId="2268432245" sldId="416"/>
            <ac:spMk id="3" creationId="{AEB443A6-114A-475E-992F-7BABD762986A}"/>
          </ac:spMkLst>
        </pc:spChg>
      </pc:sldChg>
    </pc:docChg>
  </pc:docChgLst>
  <pc:docChgLst>
    <pc:chgData name="Zaman Zaman" userId="e745144d-2859-4efa-8ace-e0474d46a858" providerId="ADAL" clId="{9EF9E261-111B-4320-9CF7-CFC033702C92}"/>
    <pc:docChg chg="undo custSel addSld delSld modSld sldOrd">
      <pc:chgData name="Zaman Zaman" userId="e745144d-2859-4efa-8ace-e0474d46a858" providerId="ADAL" clId="{9EF9E261-111B-4320-9CF7-CFC033702C92}" dt="2022-01-17T16:27:05.047" v="847" actId="14"/>
      <pc:docMkLst>
        <pc:docMk/>
      </pc:docMkLst>
      <pc:sldChg chg="modSp mod">
        <pc:chgData name="Zaman Zaman" userId="e745144d-2859-4efa-8ace-e0474d46a858" providerId="ADAL" clId="{9EF9E261-111B-4320-9CF7-CFC033702C92}" dt="2022-01-17T16:27:05.047" v="847" actId="14"/>
        <pc:sldMkLst>
          <pc:docMk/>
          <pc:sldMk cId="1432079703" sldId="259"/>
        </pc:sldMkLst>
        <pc:spChg chg="mod">
          <ac:chgData name="Zaman Zaman" userId="e745144d-2859-4efa-8ace-e0474d46a858" providerId="ADAL" clId="{9EF9E261-111B-4320-9CF7-CFC033702C92}" dt="2022-01-17T16:27:05.047" v="847" actId="14"/>
          <ac:spMkLst>
            <pc:docMk/>
            <pc:sldMk cId="1432079703" sldId="259"/>
            <ac:spMk id="15362" creationId="{00000000-0000-0000-0000-000000000000}"/>
          </ac:spMkLst>
        </pc:spChg>
      </pc:sldChg>
      <pc:sldChg chg="del">
        <pc:chgData name="Zaman Zaman" userId="e745144d-2859-4efa-8ace-e0474d46a858" providerId="ADAL" clId="{9EF9E261-111B-4320-9CF7-CFC033702C92}" dt="2022-01-17T03:24:19.760" v="72" actId="47"/>
        <pc:sldMkLst>
          <pc:docMk/>
          <pc:sldMk cId="5380639" sldId="260"/>
        </pc:sldMkLst>
      </pc:sldChg>
      <pc:sldChg chg="del">
        <pc:chgData name="Zaman Zaman" userId="e745144d-2859-4efa-8ace-e0474d46a858" providerId="ADAL" clId="{9EF9E261-111B-4320-9CF7-CFC033702C92}" dt="2022-01-17T03:24:19.760" v="72" actId="47"/>
        <pc:sldMkLst>
          <pc:docMk/>
          <pc:sldMk cId="1855285337" sldId="261"/>
        </pc:sldMkLst>
      </pc:sldChg>
      <pc:sldChg chg="del">
        <pc:chgData name="Zaman Zaman" userId="e745144d-2859-4efa-8ace-e0474d46a858" providerId="ADAL" clId="{9EF9E261-111B-4320-9CF7-CFC033702C92}" dt="2022-01-17T03:24:19.760" v="72" actId="47"/>
        <pc:sldMkLst>
          <pc:docMk/>
          <pc:sldMk cId="2958240226" sldId="262"/>
        </pc:sldMkLst>
      </pc:sldChg>
      <pc:sldChg chg="del">
        <pc:chgData name="Zaman Zaman" userId="e745144d-2859-4efa-8ace-e0474d46a858" providerId="ADAL" clId="{9EF9E261-111B-4320-9CF7-CFC033702C92}" dt="2022-01-17T03:24:19.760" v="72" actId="47"/>
        <pc:sldMkLst>
          <pc:docMk/>
          <pc:sldMk cId="767327199" sldId="263"/>
        </pc:sldMkLst>
      </pc:sldChg>
      <pc:sldChg chg="del">
        <pc:chgData name="Zaman Zaman" userId="e745144d-2859-4efa-8ace-e0474d46a858" providerId="ADAL" clId="{9EF9E261-111B-4320-9CF7-CFC033702C92}" dt="2022-01-17T03:24:19.760" v="72" actId="47"/>
        <pc:sldMkLst>
          <pc:docMk/>
          <pc:sldMk cId="3153888000" sldId="264"/>
        </pc:sldMkLst>
      </pc:sldChg>
      <pc:sldChg chg="del">
        <pc:chgData name="Zaman Zaman" userId="e745144d-2859-4efa-8ace-e0474d46a858" providerId="ADAL" clId="{9EF9E261-111B-4320-9CF7-CFC033702C92}" dt="2022-01-17T03:24:19.760" v="72" actId="47"/>
        <pc:sldMkLst>
          <pc:docMk/>
          <pc:sldMk cId="1433010182" sldId="265"/>
        </pc:sldMkLst>
      </pc:sldChg>
      <pc:sldChg chg="modSp del mod modNotesTx">
        <pc:chgData name="Zaman Zaman" userId="e745144d-2859-4efa-8ace-e0474d46a858" providerId="ADAL" clId="{9EF9E261-111B-4320-9CF7-CFC033702C92}" dt="2022-01-17T04:47:49.483" v="202" actId="47"/>
        <pc:sldMkLst>
          <pc:docMk/>
          <pc:sldMk cId="811982418" sldId="266"/>
        </pc:sldMkLst>
        <pc:spChg chg="mod">
          <ac:chgData name="Zaman Zaman" userId="e745144d-2859-4efa-8ace-e0474d46a858" providerId="ADAL" clId="{9EF9E261-111B-4320-9CF7-CFC033702C92}" dt="2022-01-17T03:24:37.104" v="75"/>
          <ac:spMkLst>
            <pc:docMk/>
            <pc:sldMk cId="811982418" sldId="266"/>
            <ac:spMk id="8" creationId="{F1B8243A-ADA2-4E7B-9677-ED1D12708A07}"/>
          </ac:spMkLst>
        </pc:spChg>
        <pc:spChg chg="mod">
          <ac:chgData name="Zaman Zaman" userId="e745144d-2859-4efa-8ace-e0474d46a858" providerId="ADAL" clId="{9EF9E261-111B-4320-9CF7-CFC033702C92}" dt="2022-01-17T03:24:44.714" v="91" actId="6549"/>
          <ac:spMkLst>
            <pc:docMk/>
            <pc:sldMk cId="811982418" sldId="266"/>
            <ac:spMk id="9" creationId="{9C7F7C31-2F35-460E-974C-37A3F916730C}"/>
          </ac:spMkLst>
        </pc:spChg>
      </pc:sldChg>
      <pc:sldChg chg="del">
        <pc:chgData name="Zaman Zaman" userId="e745144d-2859-4efa-8ace-e0474d46a858" providerId="ADAL" clId="{9EF9E261-111B-4320-9CF7-CFC033702C92}" dt="2022-01-17T04:14:54.616" v="119" actId="47"/>
        <pc:sldMkLst>
          <pc:docMk/>
          <pc:sldMk cId="3923084093" sldId="400"/>
        </pc:sldMkLst>
      </pc:sldChg>
      <pc:sldChg chg="del">
        <pc:chgData name="Zaman Zaman" userId="e745144d-2859-4efa-8ace-e0474d46a858" providerId="ADAL" clId="{9EF9E261-111B-4320-9CF7-CFC033702C92}" dt="2022-01-17T04:14:50.759" v="118" actId="47"/>
        <pc:sldMkLst>
          <pc:docMk/>
          <pc:sldMk cId="3206552951" sldId="401"/>
        </pc:sldMkLst>
      </pc:sldChg>
      <pc:sldChg chg="del">
        <pc:chgData name="Zaman Zaman" userId="e745144d-2859-4efa-8ace-e0474d46a858" providerId="ADAL" clId="{9EF9E261-111B-4320-9CF7-CFC033702C92}" dt="2022-01-17T04:50:59.025" v="224" actId="47"/>
        <pc:sldMkLst>
          <pc:docMk/>
          <pc:sldMk cId="3481219304" sldId="402"/>
        </pc:sldMkLst>
      </pc:sldChg>
      <pc:sldChg chg="del">
        <pc:chgData name="Zaman Zaman" userId="e745144d-2859-4efa-8ace-e0474d46a858" providerId="ADAL" clId="{9EF9E261-111B-4320-9CF7-CFC033702C92}" dt="2022-01-17T04:14:46.100" v="117" actId="47"/>
        <pc:sldMkLst>
          <pc:docMk/>
          <pc:sldMk cId="4183939223" sldId="403"/>
        </pc:sldMkLst>
      </pc:sldChg>
      <pc:sldChg chg="modSp mod ord">
        <pc:chgData name="Zaman Zaman" userId="e745144d-2859-4efa-8ace-e0474d46a858" providerId="ADAL" clId="{9EF9E261-111B-4320-9CF7-CFC033702C92}" dt="2022-01-17T06:25:06.100" v="334" actId="15"/>
        <pc:sldMkLst>
          <pc:docMk/>
          <pc:sldMk cId="1469464092" sldId="404"/>
        </pc:sldMkLst>
        <pc:spChg chg="mod">
          <ac:chgData name="Zaman Zaman" userId="e745144d-2859-4efa-8ace-e0474d46a858" providerId="ADAL" clId="{9EF9E261-111B-4320-9CF7-CFC033702C92}" dt="2022-01-17T06:05:43.061" v="288" actId="20577"/>
          <ac:spMkLst>
            <pc:docMk/>
            <pc:sldMk cId="1469464092" sldId="404"/>
            <ac:spMk id="2" creationId="{C62018E9-3107-4041-91AC-EE79E51CF0D4}"/>
          </ac:spMkLst>
        </pc:spChg>
        <pc:spChg chg="mod">
          <ac:chgData name="Zaman Zaman" userId="e745144d-2859-4efa-8ace-e0474d46a858" providerId="ADAL" clId="{9EF9E261-111B-4320-9CF7-CFC033702C92}" dt="2022-01-17T06:25:06.100" v="334" actId="15"/>
          <ac:spMkLst>
            <pc:docMk/>
            <pc:sldMk cId="1469464092" sldId="404"/>
            <ac:spMk id="3" creationId="{3B03A6E4-444E-4076-B1BB-0A200A02654B}"/>
          </ac:spMkLst>
        </pc:spChg>
      </pc:sldChg>
      <pc:sldChg chg="del">
        <pc:chgData name="Zaman Zaman" userId="e745144d-2859-4efa-8ace-e0474d46a858" providerId="ADAL" clId="{9EF9E261-111B-4320-9CF7-CFC033702C92}" dt="2022-01-17T04:14:26.170" v="114" actId="47"/>
        <pc:sldMkLst>
          <pc:docMk/>
          <pc:sldMk cId="2896623067" sldId="405"/>
        </pc:sldMkLst>
      </pc:sldChg>
      <pc:sldChg chg="del">
        <pc:chgData name="Zaman Zaman" userId="e745144d-2859-4efa-8ace-e0474d46a858" providerId="ADAL" clId="{9EF9E261-111B-4320-9CF7-CFC033702C92}" dt="2022-01-17T04:14:23.049" v="113" actId="47"/>
        <pc:sldMkLst>
          <pc:docMk/>
          <pc:sldMk cId="1133042075" sldId="406"/>
        </pc:sldMkLst>
      </pc:sldChg>
      <pc:sldChg chg="del">
        <pc:chgData name="Zaman Zaman" userId="e745144d-2859-4efa-8ace-e0474d46a858" providerId="ADAL" clId="{9EF9E261-111B-4320-9CF7-CFC033702C92}" dt="2022-01-17T04:14:16.025" v="111" actId="47"/>
        <pc:sldMkLst>
          <pc:docMk/>
          <pc:sldMk cId="1740407948" sldId="407"/>
        </pc:sldMkLst>
      </pc:sldChg>
      <pc:sldChg chg="del">
        <pc:chgData name="Zaman Zaman" userId="e745144d-2859-4efa-8ace-e0474d46a858" providerId="ADAL" clId="{9EF9E261-111B-4320-9CF7-CFC033702C92}" dt="2022-01-17T04:14:19.622" v="112" actId="47"/>
        <pc:sldMkLst>
          <pc:docMk/>
          <pc:sldMk cId="259830759" sldId="408"/>
        </pc:sldMkLst>
      </pc:sldChg>
      <pc:sldChg chg="del">
        <pc:chgData name="Zaman Zaman" userId="e745144d-2859-4efa-8ace-e0474d46a858" providerId="ADAL" clId="{9EF9E261-111B-4320-9CF7-CFC033702C92}" dt="2022-01-17T04:05:55.520" v="95" actId="47"/>
        <pc:sldMkLst>
          <pc:docMk/>
          <pc:sldMk cId="1560879049" sldId="409"/>
        </pc:sldMkLst>
      </pc:sldChg>
      <pc:sldChg chg="del">
        <pc:chgData name="Zaman Zaman" userId="e745144d-2859-4efa-8ace-e0474d46a858" providerId="ADAL" clId="{9EF9E261-111B-4320-9CF7-CFC033702C92}" dt="2022-01-17T04:05:55.520" v="95" actId="47"/>
        <pc:sldMkLst>
          <pc:docMk/>
          <pc:sldMk cId="2285713267" sldId="410"/>
        </pc:sldMkLst>
      </pc:sldChg>
      <pc:sldChg chg="modSp mod ord">
        <pc:chgData name="Zaman Zaman" userId="e745144d-2859-4efa-8ace-e0474d46a858" providerId="ADAL" clId="{9EF9E261-111B-4320-9CF7-CFC033702C92}" dt="2022-01-17T15:01:33.171" v="420"/>
        <pc:sldMkLst>
          <pc:docMk/>
          <pc:sldMk cId="4063722715" sldId="411"/>
        </pc:sldMkLst>
        <pc:spChg chg="mod">
          <ac:chgData name="Zaman Zaman" userId="e745144d-2859-4efa-8ace-e0474d46a858" providerId="ADAL" clId="{9EF9E261-111B-4320-9CF7-CFC033702C92}" dt="2022-01-17T04:13:04.734" v="104" actId="20577"/>
          <ac:spMkLst>
            <pc:docMk/>
            <pc:sldMk cId="4063722715" sldId="411"/>
            <ac:spMk id="2" creationId="{355D1301-F21C-48D5-A556-0BB45736B20D}"/>
          </ac:spMkLst>
        </pc:spChg>
        <pc:spChg chg="mod">
          <ac:chgData name="Zaman Zaman" userId="e745144d-2859-4efa-8ace-e0474d46a858" providerId="ADAL" clId="{9EF9E261-111B-4320-9CF7-CFC033702C92}" dt="2022-01-17T05:22:19.155" v="263" actId="14"/>
          <ac:spMkLst>
            <pc:docMk/>
            <pc:sldMk cId="4063722715" sldId="411"/>
            <ac:spMk id="3" creationId="{06E00C49-54FD-4D4F-BE55-08F1E551DF0D}"/>
          </ac:spMkLst>
        </pc:spChg>
      </pc:sldChg>
      <pc:sldChg chg="del">
        <pc:chgData name="Zaman Zaman" userId="e745144d-2859-4efa-8ace-e0474d46a858" providerId="ADAL" clId="{9EF9E261-111B-4320-9CF7-CFC033702C92}" dt="2022-01-17T04:05:55.520" v="95" actId="47"/>
        <pc:sldMkLst>
          <pc:docMk/>
          <pc:sldMk cId="2741568983" sldId="412"/>
        </pc:sldMkLst>
      </pc:sldChg>
      <pc:sldChg chg="del">
        <pc:chgData name="Zaman Zaman" userId="e745144d-2859-4efa-8ace-e0474d46a858" providerId="ADAL" clId="{9EF9E261-111B-4320-9CF7-CFC033702C92}" dt="2022-01-17T04:05:55.520" v="95" actId="47"/>
        <pc:sldMkLst>
          <pc:docMk/>
          <pc:sldMk cId="282764786" sldId="413"/>
        </pc:sldMkLst>
      </pc:sldChg>
      <pc:sldChg chg="del">
        <pc:chgData name="Zaman Zaman" userId="e745144d-2859-4efa-8ace-e0474d46a858" providerId="ADAL" clId="{9EF9E261-111B-4320-9CF7-CFC033702C92}" dt="2022-01-17T04:05:55.520" v="95" actId="47"/>
        <pc:sldMkLst>
          <pc:docMk/>
          <pc:sldMk cId="361461937" sldId="414"/>
        </pc:sldMkLst>
      </pc:sldChg>
      <pc:sldChg chg="delSp modSp del mod">
        <pc:chgData name="Zaman Zaman" userId="e745144d-2859-4efa-8ace-e0474d46a858" providerId="ADAL" clId="{9EF9E261-111B-4320-9CF7-CFC033702C92}" dt="2022-01-17T04:14:10.758" v="110" actId="47"/>
        <pc:sldMkLst>
          <pc:docMk/>
          <pc:sldMk cId="388897467" sldId="415"/>
        </pc:sldMkLst>
        <pc:spChg chg="mod">
          <ac:chgData name="Zaman Zaman" userId="e745144d-2859-4efa-8ace-e0474d46a858" providerId="ADAL" clId="{9EF9E261-111B-4320-9CF7-CFC033702C92}" dt="2022-01-17T04:05:36.511" v="94" actId="313"/>
          <ac:spMkLst>
            <pc:docMk/>
            <pc:sldMk cId="388897467" sldId="415"/>
            <ac:spMk id="2" creationId="{38E7D1AC-5EC9-4871-9846-18CBAC0C765E}"/>
          </ac:spMkLst>
        </pc:spChg>
        <pc:picChg chg="del">
          <ac:chgData name="Zaman Zaman" userId="e745144d-2859-4efa-8ace-e0474d46a858" providerId="ADAL" clId="{9EF9E261-111B-4320-9CF7-CFC033702C92}" dt="2022-01-17T04:14:05.786" v="109" actId="478"/>
          <ac:picMkLst>
            <pc:docMk/>
            <pc:sldMk cId="388897467" sldId="415"/>
            <ac:picMk id="7" creationId="{6060FC82-4696-4AFB-99BD-38BA353442AE}"/>
          </ac:picMkLst>
        </pc:picChg>
      </pc:sldChg>
      <pc:sldChg chg="del">
        <pc:chgData name="Zaman Zaman" userId="e745144d-2859-4efa-8ace-e0474d46a858" providerId="ADAL" clId="{9EF9E261-111B-4320-9CF7-CFC033702C92}" dt="2022-01-17T04:51:07.421" v="225" actId="47"/>
        <pc:sldMkLst>
          <pc:docMk/>
          <pc:sldMk cId="2268432245" sldId="416"/>
        </pc:sldMkLst>
      </pc:sldChg>
      <pc:sldChg chg="modSp mod">
        <pc:chgData name="Zaman Zaman" userId="e745144d-2859-4efa-8ace-e0474d46a858" providerId="ADAL" clId="{9EF9E261-111B-4320-9CF7-CFC033702C92}" dt="2022-01-17T00:02:25.444" v="33" actId="20577"/>
        <pc:sldMkLst>
          <pc:docMk/>
          <pc:sldMk cId="22391085" sldId="417"/>
        </pc:sldMkLst>
        <pc:spChg chg="mod">
          <ac:chgData name="Zaman Zaman" userId="e745144d-2859-4efa-8ace-e0474d46a858" providerId="ADAL" clId="{9EF9E261-111B-4320-9CF7-CFC033702C92}" dt="2022-01-17T00:02:25.444" v="33" actId="20577"/>
          <ac:spMkLst>
            <pc:docMk/>
            <pc:sldMk cId="22391085" sldId="417"/>
            <ac:spMk id="2" creationId="{9F762BDA-7122-43DD-A0C2-9113017ADE19}"/>
          </ac:spMkLst>
        </pc:spChg>
        <pc:spChg chg="mod">
          <ac:chgData name="Zaman Zaman" userId="e745144d-2859-4efa-8ace-e0474d46a858" providerId="ADAL" clId="{9EF9E261-111B-4320-9CF7-CFC033702C92}" dt="2022-01-17T00:01:55.252" v="2" actId="12"/>
          <ac:spMkLst>
            <pc:docMk/>
            <pc:sldMk cId="22391085" sldId="417"/>
            <ac:spMk id="3" creationId="{855067EF-4334-4918-A10F-FBABC6B1ACED}"/>
          </ac:spMkLst>
        </pc:spChg>
      </pc:sldChg>
      <pc:sldChg chg="modSp add mod ord">
        <pc:chgData name="Zaman Zaman" userId="e745144d-2859-4efa-8ace-e0474d46a858" providerId="ADAL" clId="{9EF9E261-111B-4320-9CF7-CFC033702C92}" dt="2022-01-17T03:22:37.733" v="71"/>
        <pc:sldMkLst>
          <pc:docMk/>
          <pc:sldMk cId="2077672645" sldId="472"/>
        </pc:sldMkLst>
        <pc:picChg chg="mod">
          <ac:chgData name="Zaman Zaman" userId="e745144d-2859-4efa-8ace-e0474d46a858" providerId="ADAL" clId="{9EF9E261-111B-4320-9CF7-CFC033702C92}" dt="2022-01-17T02:56:05.252" v="35" actId="1076"/>
          <ac:picMkLst>
            <pc:docMk/>
            <pc:sldMk cId="2077672645" sldId="472"/>
            <ac:picMk id="5" creationId="{41036BF1-3ACB-4E73-B19A-5C5D13EB67F0}"/>
          </ac:picMkLst>
        </pc:picChg>
      </pc:sldChg>
      <pc:sldChg chg="modSp new mod">
        <pc:chgData name="Zaman Zaman" userId="e745144d-2859-4efa-8ace-e0474d46a858" providerId="ADAL" clId="{9EF9E261-111B-4320-9CF7-CFC033702C92}" dt="2022-01-17T04:46:08.331" v="201" actId="20577"/>
        <pc:sldMkLst>
          <pc:docMk/>
          <pc:sldMk cId="440160106" sldId="473"/>
        </pc:sldMkLst>
        <pc:spChg chg="mod">
          <ac:chgData name="Zaman Zaman" userId="e745144d-2859-4efa-8ace-e0474d46a858" providerId="ADAL" clId="{9EF9E261-111B-4320-9CF7-CFC033702C92}" dt="2022-01-17T04:46:08.331" v="201" actId="20577"/>
          <ac:spMkLst>
            <pc:docMk/>
            <pc:sldMk cId="440160106" sldId="473"/>
            <ac:spMk id="2" creationId="{7600FA4B-1239-4041-8400-4E6F3640282D}"/>
          </ac:spMkLst>
        </pc:spChg>
        <pc:spChg chg="mod">
          <ac:chgData name="Zaman Zaman" userId="e745144d-2859-4efa-8ace-e0474d46a858" providerId="ADAL" clId="{9EF9E261-111B-4320-9CF7-CFC033702C92}" dt="2022-01-17T04:45:57.856" v="197" actId="21"/>
          <ac:spMkLst>
            <pc:docMk/>
            <pc:sldMk cId="440160106" sldId="473"/>
            <ac:spMk id="3" creationId="{89157C9C-B8BD-41B3-9FD7-D8331C50BC7D}"/>
          </ac:spMkLst>
        </pc:spChg>
      </pc:sldChg>
      <pc:sldChg chg="modSp new mod modNotesTx">
        <pc:chgData name="Zaman Zaman" userId="e745144d-2859-4efa-8ace-e0474d46a858" providerId="ADAL" clId="{9EF9E261-111B-4320-9CF7-CFC033702C92}" dt="2022-01-17T05:14:51.589" v="233" actId="6549"/>
        <pc:sldMkLst>
          <pc:docMk/>
          <pc:sldMk cId="2137936097" sldId="474"/>
        </pc:sldMkLst>
        <pc:spChg chg="mod">
          <ac:chgData name="Zaman Zaman" userId="e745144d-2859-4efa-8ace-e0474d46a858" providerId="ADAL" clId="{9EF9E261-111B-4320-9CF7-CFC033702C92}" dt="2022-01-17T04:42:19.073" v="153" actId="1035"/>
          <ac:spMkLst>
            <pc:docMk/>
            <pc:sldMk cId="2137936097" sldId="474"/>
            <ac:spMk id="2" creationId="{4AB9D955-C081-49A0-8802-F05A52D1B8A3}"/>
          </ac:spMkLst>
        </pc:spChg>
        <pc:spChg chg="mod">
          <ac:chgData name="Zaman Zaman" userId="e745144d-2859-4efa-8ace-e0474d46a858" providerId="ADAL" clId="{9EF9E261-111B-4320-9CF7-CFC033702C92}" dt="2022-01-17T05:14:51.589" v="233" actId="6549"/>
          <ac:spMkLst>
            <pc:docMk/>
            <pc:sldMk cId="2137936097" sldId="474"/>
            <ac:spMk id="3" creationId="{AE36EB97-1287-4314-8109-7A2E83C1EC9D}"/>
          </ac:spMkLst>
        </pc:spChg>
      </pc:sldChg>
      <pc:sldChg chg="modSp new mod">
        <pc:chgData name="Zaman Zaman" userId="e745144d-2859-4efa-8ace-e0474d46a858" providerId="ADAL" clId="{9EF9E261-111B-4320-9CF7-CFC033702C92}" dt="2022-01-17T05:16:13.547" v="258" actId="20577"/>
        <pc:sldMkLst>
          <pc:docMk/>
          <pc:sldMk cId="3398240466" sldId="475"/>
        </pc:sldMkLst>
        <pc:spChg chg="mod">
          <ac:chgData name="Zaman Zaman" userId="e745144d-2859-4efa-8ace-e0474d46a858" providerId="ADAL" clId="{9EF9E261-111B-4320-9CF7-CFC033702C92}" dt="2022-01-17T05:15:53.300" v="251" actId="20577"/>
          <ac:spMkLst>
            <pc:docMk/>
            <pc:sldMk cId="3398240466" sldId="475"/>
            <ac:spMk id="2" creationId="{43A4D79A-7559-4086-AD19-B07414093F0C}"/>
          </ac:spMkLst>
        </pc:spChg>
        <pc:spChg chg="mod">
          <ac:chgData name="Zaman Zaman" userId="e745144d-2859-4efa-8ace-e0474d46a858" providerId="ADAL" clId="{9EF9E261-111B-4320-9CF7-CFC033702C92}" dt="2022-01-17T05:16:13.547" v="258" actId="20577"/>
          <ac:spMkLst>
            <pc:docMk/>
            <pc:sldMk cId="3398240466" sldId="475"/>
            <ac:spMk id="3" creationId="{524E278C-A579-469B-95BF-BA052765D845}"/>
          </ac:spMkLst>
        </pc:spChg>
      </pc:sldChg>
      <pc:sldChg chg="modSp new mod">
        <pc:chgData name="Zaman Zaman" userId="e745144d-2859-4efa-8ace-e0474d46a858" providerId="ADAL" clId="{9EF9E261-111B-4320-9CF7-CFC033702C92}" dt="2022-01-17T06:26:02.336" v="361" actId="12"/>
        <pc:sldMkLst>
          <pc:docMk/>
          <pc:sldMk cId="1442832227" sldId="476"/>
        </pc:sldMkLst>
        <pc:spChg chg="mod">
          <ac:chgData name="Zaman Zaman" userId="e745144d-2859-4efa-8ace-e0474d46a858" providerId="ADAL" clId="{9EF9E261-111B-4320-9CF7-CFC033702C92}" dt="2022-01-17T06:25:54.711" v="359" actId="20577"/>
          <ac:spMkLst>
            <pc:docMk/>
            <pc:sldMk cId="1442832227" sldId="476"/>
            <ac:spMk id="2" creationId="{B21BAE94-B7D6-4A56-A5E2-15E3F30589CF}"/>
          </ac:spMkLst>
        </pc:spChg>
        <pc:spChg chg="mod">
          <ac:chgData name="Zaman Zaman" userId="e745144d-2859-4efa-8ace-e0474d46a858" providerId="ADAL" clId="{9EF9E261-111B-4320-9CF7-CFC033702C92}" dt="2022-01-17T06:26:02.336" v="361" actId="12"/>
          <ac:spMkLst>
            <pc:docMk/>
            <pc:sldMk cId="1442832227" sldId="476"/>
            <ac:spMk id="3" creationId="{9F5F4438-BE4F-4ED1-99FE-7695E63EC9F6}"/>
          </ac:spMkLst>
        </pc:spChg>
      </pc:sldChg>
      <pc:sldChg chg="modSp new mod">
        <pc:chgData name="Zaman Zaman" userId="e745144d-2859-4efa-8ace-e0474d46a858" providerId="ADAL" clId="{9EF9E261-111B-4320-9CF7-CFC033702C92}" dt="2022-01-17T06:27:37.435" v="392" actId="14100"/>
        <pc:sldMkLst>
          <pc:docMk/>
          <pc:sldMk cId="3999097583" sldId="477"/>
        </pc:sldMkLst>
        <pc:spChg chg="mod">
          <ac:chgData name="Zaman Zaman" userId="e745144d-2859-4efa-8ace-e0474d46a858" providerId="ADAL" clId="{9EF9E261-111B-4320-9CF7-CFC033702C92}" dt="2022-01-17T06:27:22.904" v="388" actId="20577"/>
          <ac:spMkLst>
            <pc:docMk/>
            <pc:sldMk cId="3999097583" sldId="477"/>
            <ac:spMk id="2" creationId="{1B279251-3FA8-47F1-82E3-7E8E5C6EAD3F}"/>
          </ac:spMkLst>
        </pc:spChg>
        <pc:spChg chg="mod">
          <ac:chgData name="Zaman Zaman" userId="e745144d-2859-4efa-8ace-e0474d46a858" providerId="ADAL" clId="{9EF9E261-111B-4320-9CF7-CFC033702C92}" dt="2022-01-17T06:27:37.435" v="392" actId="14100"/>
          <ac:spMkLst>
            <pc:docMk/>
            <pc:sldMk cId="3999097583" sldId="477"/>
            <ac:spMk id="3" creationId="{5F744C3B-F9AE-4F40-BA45-3F335B0E70EB}"/>
          </ac:spMkLst>
        </pc:spChg>
      </pc:sldChg>
      <pc:sldChg chg="modSp new mod">
        <pc:chgData name="Zaman Zaman" userId="e745144d-2859-4efa-8ace-e0474d46a858" providerId="ADAL" clId="{9EF9E261-111B-4320-9CF7-CFC033702C92}" dt="2022-01-17T06:28:26.400" v="417" actId="15"/>
        <pc:sldMkLst>
          <pc:docMk/>
          <pc:sldMk cId="3632399299" sldId="478"/>
        </pc:sldMkLst>
        <pc:spChg chg="mod">
          <ac:chgData name="Zaman Zaman" userId="e745144d-2859-4efa-8ace-e0474d46a858" providerId="ADAL" clId="{9EF9E261-111B-4320-9CF7-CFC033702C92}" dt="2022-01-17T06:28:15.862" v="414" actId="20577"/>
          <ac:spMkLst>
            <pc:docMk/>
            <pc:sldMk cId="3632399299" sldId="478"/>
            <ac:spMk id="2" creationId="{3AEFE4F3-9C8D-49D0-A2CC-BEC103C1DB3C}"/>
          </ac:spMkLst>
        </pc:spChg>
        <pc:spChg chg="mod">
          <ac:chgData name="Zaman Zaman" userId="e745144d-2859-4efa-8ace-e0474d46a858" providerId="ADAL" clId="{9EF9E261-111B-4320-9CF7-CFC033702C92}" dt="2022-01-17T06:28:26.400" v="417" actId="15"/>
          <ac:spMkLst>
            <pc:docMk/>
            <pc:sldMk cId="3632399299" sldId="478"/>
            <ac:spMk id="3" creationId="{35579CD3-B992-4592-9528-C597776D2B8E}"/>
          </ac:spMkLst>
        </pc:spChg>
      </pc:sldChg>
      <pc:sldChg chg="modSp new mod">
        <pc:chgData name="Zaman Zaman" userId="e745144d-2859-4efa-8ace-e0474d46a858" providerId="ADAL" clId="{9EF9E261-111B-4320-9CF7-CFC033702C92}" dt="2022-01-17T15:06:00.922" v="440" actId="20577"/>
        <pc:sldMkLst>
          <pc:docMk/>
          <pc:sldMk cId="3284796024" sldId="479"/>
        </pc:sldMkLst>
        <pc:spChg chg="mod">
          <ac:chgData name="Zaman Zaman" userId="e745144d-2859-4efa-8ace-e0474d46a858" providerId="ADAL" clId="{9EF9E261-111B-4320-9CF7-CFC033702C92}" dt="2022-01-17T15:05:53.356" v="438" actId="20577"/>
          <ac:spMkLst>
            <pc:docMk/>
            <pc:sldMk cId="3284796024" sldId="479"/>
            <ac:spMk id="2" creationId="{C85E912D-421D-4362-85AA-32E2CE8F687E}"/>
          </ac:spMkLst>
        </pc:spChg>
        <pc:spChg chg="mod">
          <ac:chgData name="Zaman Zaman" userId="e745144d-2859-4efa-8ace-e0474d46a858" providerId="ADAL" clId="{9EF9E261-111B-4320-9CF7-CFC033702C92}" dt="2022-01-17T15:06:00.922" v="440" actId="20577"/>
          <ac:spMkLst>
            <pc:docMk/>
            <pc:sldMk cId="3284796024" sldId="479"/>
            <ac:spMk id="3" creationId="{59EDB197-C1E1-4654-A6AC-26B74980F719}"/>
          </ac:spMkLst>
        </pc:spChg>
      </pc:sldChg>
      <pc:sldChg chg="addSp delSp modSp new mod modClrScheme chgLayout">
        <pc:chgData name="Zaman Zaman" userId="e745144d-2859-4efa-8ace-e0474d46a858" providerId="ADAL" clId="{9EF9E261-111B-4320-9CF7-CFC033702C92}" dt="2022-01-17T15:44:26.705" v="510" actId="21"/>
        <pc:sldMkLst>
          <pc:docMk/>
          <pc:sldMk cId="1737508693" sldId="480"/>
        </pc:sldMkLst>
        <pc:spChg chg="mod ord">
          <ac:chgData name="Zaman Zaman" userId="e745144d-2859-4efa-8ace-e0474d46a858" providerId="ADAL" clId="{9EF9E261-111B-4320-9CF7-CFC033702C92}" dt="2022-01-17T15:27:25.290" v="478" actId="700"/>
          <ac:spMkLst>
            <pc:docMk/>
            <pc:sldMk cId="1737508693" sldId="480"/>
            <ac:spMk id="2" creationId="{63ADE9EE-DA33-4C02-9661-501A49FAB1AC}"/>
          </ac:spMkLst>
        </pc:spChg>
        <pc:spChg chg="del">
          <ac:chgData name="Zaman Zaman" userId="e745144d-2859-4efa-8ace-e0474d46a858" providerId="ADAL" clId="{9EF9E261-111B-4320-9CF7-CFC033702C92}" dt="2022-01-17T15:08:15.458" v="442"/>
          <ac:spMkLst>
            <pc:docMk/>
            <pc:sldMk cId="1737508693" sldId="480"/>
            <ac:spMk id="3" creationId="{C622975A-565D-419F-918B-815381867DFD}"/>
          </ac:spMkLst>
        </pc:spChg>
        <pc:spChg chg="mod ord">
          <ac:chgData name="Zaman Zaman" userId="e745144d-2859-4efa-8ace-e0474d46a858" providerId="ADAL" clId="{9EF9E261-111B-4320-9CF7-CFC033702C92}" dt="2022-01-17T15:27:25.290" v="478" actId="700"/>
          <ac:spMkLst>
            <pc:docMk/>
            <pc:sldMk cId="1737508693" sldId="480"/>
            <ac:spMk id="4" creationId="{7FC26BE4-BA09-442B-824A-9EC47F6BF81D}"/>
          </ac:spMkLst>
        </pc:spChg>
        <pc:spChg chg="mod ord">
          <ac:chgData name="Zaman Zaman" userId="e745144d-2859-4efa-8ace-e0474d46a858" providerId="ADAL" clId="{9EF9E261-111B-4320-9CF7-CFC033702C92}" dt="2022-01-17T15:27:25.290" v="478" actId="700"/>
          <ac:spMkLst>
            <pc:docMk/>
            <pc:sldMk cId="1737508693" sldId="480"/>
            <ac:spMk id="5" creationId="{8B4A5E20-E7A8-4111-8FE8-3A2F1799F560}"/>
          </ac:spMkLst>
        </pc:spChg>
        <pc:spChg chg="mod ord">
          <ac:chgData name="Zaman Zaman" userId="e745144d-2859-4efa-8ace-e0474d46a858" providerId="ADAL" clId="{9EF9E261-111B-4320-9CF7-CFC033702C92}" dt="2022-01-17T15:27:25.290" v="478" actId="700"/>
          <ac:spMkLst>
            <pc:docMk/>
            <pc:sldMk cId="1737508693" sldId="480"/>
            <ac:spMk id="6" creationId="{ADC5FC79-6F4A-425F-B99F-6EB0E2DA2036}"/>
          </ac:spMkLst>
        </pc:spChg>
        <pc:spChg chg="add">
          <ac:chgData name="Zaman Zaman" userId="e745144d-2859-4efa-8ace-e0474d46a858" providerId="ADAL" clId="{9EF9E261-111B-4320-9CF7-CFC033702C92}" dt="2022-01-17T15:08:15.458" v="442"/>
          <ac:spMkLst>
            <pc:docMk/>
            <pc:sldMk cId="1737508693" sldId="480"/>
            <ac:spMk id="8" creationId="{07B25CD9-8C6B-4878-AF2E-D4795F2DAEBA}"/>
          </ac:spMkLst>
        </pc:spChg>
        <pc:spChg chg="add mod">
          <ac:chgData name="Zaman Zaman" userId="e745144d-2859-4efa-8ace-e0474d46a858" providerId="ADAL" clId="{9EF9E261-111B-4320-9CF7-CFC033702C92}" dt="2022-01-17T15:28:58.064" v="481" actId="15"/>
          <ac:spMkLst>
            <pc:docMk/>
            <pc:sldMk cId="1737508693" sldId="480"/>
            <ac:spMk id="9" creationId="{32308E68-785D-4B0C-A243-281230EE4EEA}"/>
          </ac:spMkLst>
        </pc:spChg>
        <pc:spChg chg="add del mod ord">
          <ac:chgData name="Zaman Zaman" userId="e745144d-2859-4efa-8ace-e0474d46a858" providerId="ADAL" clId="{9EF9E261-111B-4320-9CF7-CFC033702C92}" dt="2022-01-17T15:27:25.290" v="478" actId="700"/>
          <ac:spMkLst>
            <pc:docMk/>
            <pc:sldMk cId="1737508693" sldId="480"/>
            <ac:spMk id="10" creationId="{49CC9121-451D-49FF-B77B-95B6AFCC8B46}"/>
          </ac:spMkLst>
        </pc:spChg>
        <pc:spChg chg="add mod">
          <ac:chgData name="Zaman Zaman" userId="e745144d-2859-4efa-8ace-e0474d46a858" providerId="ADAL" clId="{9EF9E261-111B-4320-9CF7-CFC033702C92}" dt="2022-01-17T15:37:10.296" v="488" actId="1076"/>
          <ac:spMkLst>
            <pc:docMk/>
            <pc:sldMk cId="1737508693" sldId="480"/>
            <ac:spMk id="11" creationId="{0C0C2421-F607-4567-8ACA-89F2229C9647}"/>
          </ac:spMkLst>
        </pc:spChg>
        <pc:graphicFrameChg chg="add mod ord modGraphic">
          <ac:chgData name="Zaman Zaman" userId="e745144d-2859-4efa-8ace-e0474d46a858" providerId="ADAL" clId="{9EF9E261-111B-4320-9CF7-CFC033702C92}" dt="2022-01-17T15:44:26.705" v="510" actId="21"/>
          <ac:graphicFrameMkLst>
            <pc:docMk/>
            <pc:sldMk cId="1737508693" sldId="480"/>
            <ac:graphicFrameMk id="7" creationId="{4852D766-6E07-46E1-ABE3-317CAF51C204}"/>
          </ac:graphicFrameMkLst>
        </pc:graphicFrameChg>
      </pc:sldChg>
      <pc:sldChg chg="modSp new mod">
        <pc:chgData name="Zaman Zaman" userId="e745144d-2859-4efa-8ace-e0474d46a858" providerId="ADAL" clId="{9EF9E261-111B-4320-9CF7-CFC033702C92}" dt="2022-01-17T15:25:35.326" v="461"/>
        <pc:sldMkLst>
          <pc:docMk/>
          <pc:sldMk cId="2245396729" sldId="481"/>
        </pc:sldMkLst>
        <pc:spChg chg="mod">
          <ac:chgData name="Zaman Zaman" userId="e745144d-2859-4efa-8ace-e0474d46a858" providerId="ADAL" clId="{9EF9E261-111B-4320-9CF7-CFC033702C92}" dt="2022-01-17T15:25:35.326" v="461"/>
          <ac:spMkLst>
            <pc:docMk/>
            <pc:sldMk cId="2245396729" sldId="481"/>
            <ac:spMk id="2" creationId="{617D3E1E-6435-45AF-A77C-8A4FFA55751C}"/>
          </ac:spMkLst>
        </pc:spChg>
        <pc:spChg chg="mod">
          <ac:chgData name="Zaman Zaman" userId="e745144d-2859-4efa-8ace-e0474d46a858" providerId="ADAL" clId="{9EF9E261-111B-4320-9CF7-CFC033702C92}" dt="2022-01-17T15:25:25.141" v="460" actId="6549"/>
          <ac:spMkLst>
            <pc:docMk/>
            <pc:sldMk cId="2245396729" sldId="481"/>
            <ac:spMk id="3" creationId="{7F49D214-27A8-4BEC-BBE0-0E05682D01CA}"/>
          </ac:spMkLst>
        </pc:spChg>
      </pc:sldChg>
      <pc:sldChg chg="modSp new mod">
        <pc:chgData name="Zaman Zaman" userId="e745144d-2859-4efa-8ace-e0474d46a858" providerId="ADAL" clId="{9EF9E261-111B-4320-9CF7-CFC033702C92}" dt="2022-01-17T16:02:32.928" v="532" actId="12"/>
        <pc:sldMkLst>
          <pc:docMk/>
          <pc:sldMk cId="2380825685" sldId="482"/>
        </pc:sldMkLst>
        <pc:spChg chg="mod">
          <ac:chgData name="Zaman Zaman" userId="e745144d-2859-4efa-8ace-e0474d46a858" providerId="ADAL" clId="{9EF9E261-111B-4320-9CF7-CFC033702C92}" dt="2022-01-17T16:02:25.703" v="531" actId="313"/>
          <ac:spMkLst>
            <pc:docMk/>
            <pc:sldMk cId="2380825685" sldId="482"/>
            <ac:spMk id="2" creationId="{206FD2F3-C66D-4A14-8001-B6D59B25CCA8}"/>
          </ac:spMkLst>
        </pc:spChg>
        <pc:spChg chg="mod">
          <ac:chgData name="Zaman Zaman" userId="e745144d-2859-4efa-8ace-e0474d46a858" providerId="ADAL" clId="{9EF9E261-111B-4320-9CF7-CFC033702C92}" dt="2022-01-17T16:02:32.928" v="532" actId="12"/>
          <ac:spMkLst>
            <pc:docMk/>
            <pc:sldMk cId="2380825685" sldId="482"/>
            <ac:spMk id="3" creationId="{CA15E7E3-8CE9-4202-8C73-7CC5608CF12E}"/>
          </ac:spMkLst>
        </pc:spChg>
      </pc:sldChg>
      <pc:sldChg chg="addSp delSp modSp new mod modClrScheme chgLayout">
        <pc:chgData name="Zaman Zaman" userId="e745144d-2859-4efa-8ace-e0474d46a858" providerId="ADAL" clId="{9EF9E261-111B-4320-9CF7-CFC033702C92}" dt="2022-01-17T15:43:15.324" v="505" actId="20577"/>
        <pc:sldMkLst>
          <pc:docMk/>
          <pc:sldMk cId="2650317409" sldId="483"/>
        </pc:sldMkLst>
        <pc:spChg chg="del mod ord">
          <ac:chgData name="Zaman Zaman" userId="e745144d-2859-4efa-8ace-e0474d46a858" providerId="ADAL" clId="{9EF9E261-111B-4320-9CF7-CFC033702C92}" dt="2022-01-17T15:42:09.245" v="490" actId="700"/>
          <ac:spMkLst>
            <pc:docMk/>
            <pc:sldMk cId="2650317409" sldId="483"/>
            <ac:spMk id="2" creationId="{9F6CF88E-C987-461C-B49E-C25C1648577F}"/>
          </ac:spMkLst>
        </pc:spChg>
        <pc:spChg chg="del mod ord">
          <ac:chgData name="Zaman Zaman" userId="e745144d-2859-4efa-8ace-e0474d46a858" providerId="ADAL" clId="{9EF9E261-111B-4320-9CF7-CFC033702C92}" dt="2022-01-17T15:42:09.245" v="490" actId="700"/>
          <ac:spMkLst>
            <pc:docMk/>
            <pc:sldMk cId="2650317409" sldId="483"/>
            <ac:spMk id="3" creationId="{330CC590-3FF8-4239-9D94-5FCD02CB43B6}"/>
          </ac:spMkLst>
        </pc:spChg>
        <pc:spChg chg="mod ord">
          <ac:chgData name="Zaman Zaman" userId="e745144d-2859-4efa-8ace-e0474d46a858" providerId="ADAL" clId="{9EF9E261-111B-4320-9CF7-CFC033702C92}" dt="2022-01-17T15:42:09.245" v="490" actId="700"/>
          <ac:spMkLst>
            <pc:docMk/>
            <pc:sldMk cId="2650317409" sldId="483"/>
            <ac:spMk id="4" creationId="{F3287D0A-44CE-4E0F-B0EA-6C1BB55DA641}"/>
          </ac:spMkLst>
        </pc:spChg>
        <pc:spChg chg="mod ord">
          <ac:chgData name="Zaman Zaman" userId="e745144d-2859-4efa-8ace-e0474d46a858" providerId="ADAL" clId="{9EF9E261-111B-4320-9CF7-CFC033702C92}" dt="2022-01-17T15:42:09.245" v="490" actId="700"/>
          <ac:spMkLst>
            <pc:docMk/>
            <pc:sldMk cId="2650317409" sldId="483"/>
            <ac:spMk id="5" creationId="{9339FFEB-C9AA-49CE-9A18-CD9ECBF92121}"/>
          </ac:spMkLst>
        </pc:spChg>
        <pc:spChg chg="mod ord">
          <ac:chgData name="Zaman Zaman" userId="e745144d-2859-4efa-8ace-e0474d46a858" providerId="ADAL" clId="{9EF9E261-111B-4320-9CF7-CFC033702C92}" dt="2022-01-17T15:42:09.245" v="490" actId="700"/>
          <ac:spMkLst>
            <pc:docMk/>
            <pc:sldMk cId="2650317409" sldId="483"/>
            <ac:spMk id="6" creationId="{8B88BC8A-0319-4251-8C6C-F022262F7F03}"/>
          </ac:spMkLst>
        </pc:spChg>
        <pc:spChg chg="add mod ord">
          <ac:chgData name="Zaman Zaman" userId="e745144d-2859-4efa-8ace-e0474d46a858" providerId="ADAL" clId="{9EF9E261-111B-4320-9CF7-CFC033702C92}" dt="2022-01-17T15:43:10.536" v="504" actId="1076"/>
          <ac:spMkLst>
            <pc:docMk/>
            <pc:sldMk cId="2650317409" sldId="483"/>
            <ac:spMk id="7" creationId="{D0B6C616-A5D6-4FB7-9D41-D8D27FD92EA1}"/>
          </ac:spMkLst>
        </pc:spChg>
        <pc:spChg chg="add mod ord">
          <ac:chgData name="Zaman Zaman" userId="e745144d-2859-4efa-8ace-e0474d46a858" providerId="ADAL" clId="{9EF9E261-111B-4320-9CF7-CFC033702C92}" dt="2022-01-17T15:43:15.324" v="505" actId="20577"/>
          <ac:spMkLst>
            <pc:docMk/>
            <pc:sldMk cId="2650317409" sldId="483"/>
            <ac:spMk id="8" creationId="{BCEB8307-FA26-4DD5-A18A-A0D72FFB2A50}"/>
          </ac:spMkLst>
        </pc:spChg>
      </pc:sldChg>
      <pc:sldChg chg="modSp new mod">
        <pc:chgData name="Zaman Zaman" userId="e745144d-2859-4efa-8ace-e0474d46a858" providerId="ADAL" clId="{9EF9E261-111B-4320-9CF7-CFC033702C92}" dt="2022-01-17T16:11:02.888" v="577" actId="14100"/>
        <pc:sldMkLst>
          <pc:docMk/>
          <pc:sldMk cId="3562417036" sldId="484"/>
        </pc:sldMkLst>
        <pc:spChg chg="mod">
          <ac:chgData name="Zaman Zaman" userId="e745144d-2859-4efa-8ace-e0474d46a858" providerId="ADAL" clId="{9EF9E261-111B-4320-9CF7-CFC033702C92}" dt="2022-01-17T16:10:32.906" v="572" actId="20577"/>
          <ac:spMkLst>
            <pc:docMk/>
            <pc:sldMk cId="3562417036" sldId="484"/>
            <ac:spMk id="2" creationId="{96F5E570-9502-489B-8B7F-7E38956814DF}"/>
          </ac:spMkLst>
        </pc:spChg>
        <pc:spChg chg="mod">
          <ac:chgData name="Zaman Zaman" userId="e745144d-2859-4efa-8ace-e0474d46a858" providerId="ADAL" clId="{9EF9E261-111B-4320-9CF7-CFC033702C92}" dt="2022-01-17T16:11:02.888" v="577" actId="14100"/>
          <ac:spMkLst>
            <pc:docMk/>
            <pc:sldMk cId="3562417036" sldId="484"/>
            <ac:spMk id="3" creationId="{4AEBACAF-8C4D-4DDC-9C41-FC35154524F5}"/>
          </ac:spMkLst>
        </pc:spChg>
      </pc:sldChg>
      <pc:sldChg chg="modSp new mod">
        <pc:chgData name="Zaman Zaman" userId="e745144d-2859-4efa-8ace-e0474d46a858" providerId="ADAL" clId="{9EF9E261-111B-4320-9CF7-CFC033702C92}" dt="2022-01-17T16:22:02.180" v="679" actId="20577"/>
        <pc:sldMkLst>
          <pc:docMk/>
          <pc:sldMk cId="1999613381" sldId="485"/>
        </pc:sldMkLst>
        <pc:spChg chg="mod">
          <ac:chgData name="Zaman Zaman" userId="e745144d-2859-4efa-8ace-e0474d46a858" providerId="ADAL" clId="{9EF9E261-111B-4320-9CF7-CFC033702C92}" dt="2022-01-17T16:12:34.059" v="601" actId="20577"/>
          <ac:spMkLst>
            <pc:docMk/>
            <pc:sldMk cId="1999613381" sldId="485"/>
            <ac:spMk id="2" creationId="{833D2132-C6BA-423D-B459-74799F5FDA0B}"/>
          </ac:spMkLst>
        </pc:spChg>
        <pc:spChg chg="mod">
          <ac:chgData name="Zaman Zaman" userId="e745144d-2859-4efa-8ace-e0474d46a858" providerId="ADAL" clId="{9EF9E261-111B-4320-9CF7-CFC033702C92}" dt="2022-01-17T16:22:02.180" v="679" actId="20577"/>
          <ac:spMkLst>
            <pc:docMk/>
            <pc:sldMk cId="1999613381" sldId="485"/>
            <ac:spMk id="3" creationId="{A9CFC66A-AABA-4D6D-B11D-7D7335F5AC41}"/>
          </ac:spMkLst>
        </pc:spChg>
      </pc:sldChg>
      <pc:sldChg chg="modSp new mod">
        <pc:chgData name="Zaman Zaman" userId="e745144d-2859-4efa-8ace-e0474d46a858" providerId="ADAL" clId="{9EF9E261-111B-4320-9CF7-CFC033702C92}" dt="2022-01-17T16:21:23.902" v="630" actId="6549"/>
        <pc:sldMkLst>
          <pc:docMk/>
          <pc:sldMk cId="2034217880" sldId="486"/>
        </pc:sldMkLst>
        <pc:spChg chg="mod">
          <ac:chgData name="Zaman Zaman" userId="e745144d-2859-4efa-8ace-e0474d46a858" providerId="ADAL" clId="{9EF9E261-111B-4320-9CF7-CFC033702C92}" dt="2022-01-17T16:16:10.696" v="626" actId="20577"/>
          <ac:spMkLst>
            <pc:docMk/>
            <pc:sldMk cId="2034217880" sldId="486"/>
            <ac:spMk id="2" creationId="{A0B64251-DF11-41FC-90E9-76D554162293}"/>
          </ac:spMkLst>
        </pc:spChg>
        <pc:spChg chg="mod">
          <ac:chgData name="Zaman Zaman" userId="e745144d-2859-4efa-8ace-e0474d46a858" providerId="ADAL" clId="{9EF9E261-111B-4320-9CF7-CFC033702C92}" dt="2022-01-17T16:21:23.902" v="630" actId="6549"/>
          <ac:spMkLst>
            <pc:docMk/>
            <pc:sldMk cId="2034217880" sldId="486"/>
            <ac:spMk id="3" creationId="{24D98E9A-98F5-4FB5-8455-C5FB688981A6}"/>
          </ac:spMkLst>
        </pc:spChg>
      </pc:sldChg>
      <pc:sldChg chg="modSp new mod">
        <pc:chgData name="Zaman Zaman" userId="e745144d-2859-4efa-8ace-e0474d46a858" providerId="ADAL" clId="{9EF9E261-111B-4320-9CF7-CFC033702C92}" dt="2022-01-17T16:25:15.815" v="722" actId="15"/>
        <pc:sldMkLst>
          <pc:docMk/>
          <pc:sldMk cId="3518839416" sldId="487"/>
        </pc:sldMkLst>
        <pc:spChg chg="mod">
          <ac:chgData name="Zaman Zaman" userId="e745144d-2859-4efa-8ace-e0474d46a858" providerId="ADAL" clId="{9EF9E261-111B-4320-9CF7-CFC033702C92}" dt="2022-01-17T16:24:46.313" v="713" actId="20577"/>
          <ac:spMkLst>
            <pc:docMk/>
            <pc:sldMk cId="3518839416" sldId="487"/>
            <ac:spMk id="2" creationId="{04812D6F-488F-48F9-B2C7-1395FC8E24FF}"/>
          </ac:spMkLst>
        </pc:spChg>
        <pc:spChg chg="mod">
          <ac:chgData name="Zaman Zaman" userId="e745144d-2859-4efa-8ace-e0474d46a858" providerId="ADAL" clId="{9EF9E261-111B-4320-9CF7-CFC033702C92}" dt="2022-01-17T16:25:15.815" v="722" actId="15"/>
          <ac:spMkLst>
            <pc:docMk/>
            <pc:sldMk cId="3518839416" sldId="487"/>
            <ac:spMk id="3" creationId="{F3899DF7-BB8E-4802-9A50-E3C43D8609CE}"/>
          </ac:spMkLst>
        </pc:spChg>
      </pc:sldChg>
      <pc:sldChg chg="modSp new mod">
        <pc:chgData name="Zaman Zaman" userId="e745144d-2859-4efa-8ace-e0474d46a858" providerId="ADAL" clId="{9EF9E261-111B-4320-9CF7-CFC033702C92}" dt="2022-01-17T16:26:13.563" v="766" actId="20577"/>
        <pc:sldMkLst>
          <pc:docMk/>
          <pc:sldMk cId="3279570688" sldId="488"/>
        </pc:sldMkLst>
        <pc:spChg chg="mod">
          <ac:chgData name="Zaman Zaman" userId="e745144d-2859-4efa-8ace-e0474d46a858" providerId="ADAL" clId="{9EF9E261-111B-4320-9CF7-CFC033702C92}" dt="2022-01-17T16:25:37.222" v="733" actId="20577"/>
          <ac:spMkLst>
            <pc:docMk/>
            <pc:sldMk cId="3279570688" sldId="488"/>
            <ac:spMk id="2" creationId="{CA538DFD-E41E-4DEE-8BEC-C796FC5C47E9}"/>
          </ac:spMkLst>
        </pc:spChg>
        <pc:spChg chg="mod">
          <ac:chgData name="Zaman Zaman" userId="e745144d-2859-4efa-8ace-e0474d46a858" providerId="ADAL" clId="{9EF9E261-111B-4320-9CF7-CFC033702C92}" dt="2022-01-17T16:26:13.563" v="766" actId="20577"/>
          <ac:spMkLst>
            <pc:docMk/>
            <pc:sldMk cId="3279570688" sldId="488"/>
            <ac:spMk id="3" creationId="{33CA098E-02C8-4C46-A537-3D986BF36C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0T18:48:38.898"/>
    </inkml:context>
    <inkml:brush xml:id="br0">
      <inkml:brushProperty name="width" value="0.05" units="cm"/>
      <inkml:brushProperty name="height" value="0.05" units="cm"/>
      <inkml:brushProperty name="color" value="#E71224"/>
    </inkml:brush>
  </inkml:definitions>
  <inkml:trace contextRef="#ctx0" brushRef="#br0">250 1312 1840 0 0,'0'0'583'0'0,"-1"-5"-62"0"0,-15-34 4500 0 0,15 30-4600 0 0,2 9-382 0 0,-1 0 0 0 0,0-1 0 0 0,0 1 0 0 0,0-1 0 0 0,0 1 0 0 0,0-1 0 0 0,0 1 0 0 0,0-1-1 0 0,0 1 1 0 0,0-1 0 0 0,0 1 0 0 0,0 0 0 0 0,0-1 0 0 0,-1 1 0 0 0,1-1 0 0 0,0 1 0 0 0,0-1-1 0 0,0 1 1 0 0,-1 0 0 0 0,1-1 0 0 0,0 1 0 0 0,0 0 0 0 0,-1-1 0 0 0,1 1 0 0 0,0 0-1 0 0,-1-1 1 0 0,1 1 0 0 0,0 0 0 0 0,-1-1 0 0 0,-7-1 401 0 0,7 1-385 0 0,0 1 1 0 0,0-1 0 0 0,0 1-1 0 0,0 0 1 0 0,0-1-1 0 0,0 1 1 0 0,0 0 0 0 0,0 0-1 0 0,0 0 1 0 0,0 0-1 0 0,0 0 1 0 0,0 0 0 0 0,0 0-1 0 0,0 0 1 0 0,0 0 0 0 0,0 0-1 0 0,0 1 1 0 0,0-1-1 0 0,-2 1 1 0 0,-39 24 2351 0 0,22-3-905 0 0,15-15-1403 0 0,3-5 538 0 0,20-9-1321 0 0,-9 1 737 0 0,1 0-1 0 0,-1 1 0 0 0,16-6 1 0 0,-19 9 66 0 0,-1 1 1 0 0,1 0-1 0 0,0 0 1 0 0,-1 0-1 0 0,12 0 1 0 0,-15 1-83 0 0,0 1 0 0 0,-1-1-1 0 0,1 0 1 0 0,0 0 0 0 0,0 1 0 0 0,0-1 0 0 0,-1 1 0 0 0,1 0-1 0 0,2 1 1 0 0,11 3 208 0 0,24 2 184 0 0,-29-4-336 0 0,1-1 0 0 0,0 0 0 0 0,14 0 0 0 0,-15-1-62 0 0,0 0-1 0 0,-1 0 0 0 0,1 1 1 0 0,9 3-1 0 0,-8-2 0 0 0,1 0 1 0 0,14 1-1 0 0,9 1 26 0 0,-23-3-32 0 0,1 0 0 0 0,14 0 0 0 0,-7-1 11 0 0,0 1-1 0 0,0 1 0 0 0,20 6 1 0 0,-15-3 57 0 0,30 2 1 0 0,-45-6-77 0 0,0 0 0 0 0,0 0 1 0 0,0 1-1 0 0,-1 1 0 0 0,17 7 1 0 0,-12-5 99 0 0,23 8 0 0 0,-4-1 127 0 0,-29-11-173 0 0,1 1 1 0 0,0-1-1 0 0,1 0 1 0 0,-1 0 0 0 0,0-1-1 0 0,0 0 1 0 0,1 1-1 0 0,6-1 1 0 0,37 4 379 0 0,-38-3-375 0 0,0-1 1 0 0,1 0-1 0 0,-1-1 0 0 0,15-1 0 0 0,73-15 107 0 0,-88 13-178 0 0,-1 0 0 0 0,17-7-1 0 0,-18 6-3 0 0,-1 1 0 0 0,1 0 0 0 0,0 0 0 0 0,12-1-1 0 0,41-9 1 0 0,-46 9 0 0 0,0 1 0 0 0,0 0 0 0 0,21 0 0 0 0,1 0 0 0 0,-27 1 0 0 0,-1 1 0 0 0,0 1 0 0 0,15 0 0 0 0,31 4 6 0 0,-27-2 28 0 0,49 8 1 0 0,-9 2 18 0 0,53 4 65 0 0,-108-15-116 0 0,0-1 0 0 0,-1 0 0 0 0,1-1 0 0 0,15-2 0 0 0,16-2-2 0 0,96-7-113 0 0,-107 6-70 0 0,-1-2 0 0 0,36-14 0 0 0,-40 12 38 0 0,1 1-1 0 0,54-9 1 0 0,-37 13 131 0 0,67-5 14 0 0,-7 18 235 0 0,-70-7-149 0 0,53 10 0 0 0,4 1-106 0 0,-79-10 64 0 0,27 6 0 0 0,-31-5-20 0 0,1 0-1 0 0,-1-1 0 0 0,1 0 0 0 0,0-1 0 0 0,11-1 0 0 0,72 2 74 0 0,-32 0-18 0 0,46 3-13 0 0,-83-2-47 0 0,0 1 0 0 0,-1 2 0 0 0,36 11 0 0 0,-37-10-31 0 0,33 4 12 0 0,-47-8 10 0 0,0-1-1 0 0,0-1 1 0 0,0 0-1 0 0,1 0 1 0 0,-1-1-1 0 0,13-1 0 0 0,5 0-11 0 0,-6 1 2 0 0,1-2 0 0 0,-1 0 0 0 0,0-1 0 0 0,0-1 0 0 0,26-9 0 0 0,-31 9 0 0 0,33-5 0 0 0,-33 7 0 0 0,-1-1 0 0 0,23-6 0 0 0,-19 3 0 0 0,24-10 0 0 0,-19 7 0 0 0,-20 8 0 0 0,1-1 0 0 0,-1 0 0 0 0,0-1 0 0 0,9-4 0 0 0,21-12 2 0 0,-28 16-10 0 0,-1 0 0 0 0,1-1 0 0 0,-1 0 0 0 0,0 0 1 0 0,0 0-1 0 0,7-8 0 0 0,53-50-144 0 0,-56 52 145 0 0,-3 4 8 0 0,-1-1 0 0 0,1 1 1 0 0,-1-1-1 0 0,-1 0 0 0 0,9-14 0 0 0,-8 10 19 0 0,0 1-1 0 0,1 0 1 0 0,12-14-1 0 0,-10 14 1 0 0,-2 0 0 0 0,12-19-1 0 0,-14 20 2 0 0,1-2-3 0 0,0 0-1 0 0,0-1 0 0 0,-2 1 1 0 0,1-1-1 0 0,-1 0 1 0 0,3-17-1 0 0,-6 19 9 0 0,1 0-17 0 0,-1 0 0 0 0,0 0 0 0 0,0 0 0 0 0,-1 0 0 0 0,0 0 0 0 0,-1-1 0 0 0,0 1 0 0 0,-3-10 0 0 0,-5-8 179 0 0,-2 0 1 0 0,0 1 0 0 0,-27-44-1 0 0,31 62-68 0 0,0 0-1 0 0,0 0 0 0 0,-15-14 1 0 0,0 0-62 0 0,1 0-26 0 0,0 0 0 0 0,-2 1 0 0 0,-32-24 0 0 0,29 30-32 0 0,0 1 0 0 0,-51-21 0 0 0,64 30 0 0 0,-4-3-183 0 0,-23-15-1 0 0,25 15 86 0 0,13 8 94 0 0,-71-48-145 0 0,39 21 78 0 0,15 13 35 0 0,-36-23 1 0 0,24 16 43 0 0,23 16 28 0 0,0 1 1 0 0,-1-1-1 0 0,-11-5 1 0 0,-67-30 207 0 0,-25-9 5 0 0,76 35-368 0 0,-62-16-1 0 0,68 25 5 0 0,22 5 116 0 0,-1-1 0 0 0,-12-3 0 0 0,12 2-12 0 0,0 2 0 0 0,1-1 0 0 0,-1 1-1 0 0,0 0 1 0 0,-17 2 0 0 0,-12-2 6 0 0,8-1-9 0 0,-33 2-1 0 0,18 1-20 0 0,3-1-23 0 0,-45 7-1 0 0,77-6 16 0 0,-1-1 0 0 0,0 0 0 0 0,-17-2 1 0 0,17 0 2 0 0,0 1 0 0 0,0 1 0 0 0,-17 1 0 0 0,-15 5-88 0 0,-47 0 0 0 0,73-5 128 0 0,0 1 0 0 0,-21 4 0 0 0,20-2 0 0 0,1-1 0 0 0,-24 0 0 0 0,-45 3 0 0 0,-38 2 0 0 0,27-7 0 0 0,52-2 0 0 0,-115-7 27 0 0,109 8-38 0 0,-43 0-49 0 0,19-2-24 0 0,47 6 84 0 0,18-3 0 0 0,0 1 0 0 0,0-1 0 0 0,-18-1 0 0 0,8-1-3 0 0,-37 2 0 0 0,9 1-55 0 0,32-1 39 0 0,1 1 0 0 0,-28 6 0 0 0,-8 1-41 0 0,-48 12-115 0 0,44-7 19 0 0,29-6 156 0 0,20-6 0 0 0,1-1 0 0 0,0 1 0 0 0,-10 1 0 0 0,-13 2 0 0 0,17-3 0 0 0,0 0 0 0 0,-15 0 0 0 0,21-2 0 0 0,0 1 0 0 0,0-1 0 0 0,0 1 0 0 0,0 0 0 0 0,-5 3 0 0 0,5-3 0 0 0,0 1 0 0 0,0-1 0 0 0,0 0 0 0 0,0 0 0 0 0,-5 0 0 0 0,-64 7-10 0 0,-132-3-176 0 0,107 1 310 0 0,35-12 36 0 0,46 6-209 0 0,8 0 15 0 0,-1 1 1 0 0,1-2 0 0 0,0 0 0 0 0,-14-2-1 0 0,17 1 34 0 0,-1 1 0 0 0,1 1 0 0 0,-1 0 0 0 0,1 0 0 0 0,-10 1 0 0 0,-7 0 0 0 0,-3-2-34 0 0,18 0 7 0 0,0 0-1 0 0,0 1 1 0 0,-18 2-1 0 0,24-1 28 0 0,1-1 0 0 0,-1 0 0 0 0,1 0 0 0 0,-1 0 0 0 0,0 0 0 0 0,1 0 0 0 0,-4-2 0 0 0,3 2 0 0 0,1-1 0 0 0,-1 1 0 0 0,0 0 0 0 0,1 0 0 0 0,-1 0 0 0 0,-5 0 0 0 0,-48 10-64 0 0,34-9 11 0 0,19-1 43 0 0,0 0 0 0 0,0 0 0 0 0,-1 0 1 0 0,1 0-1 0 0,0 1 0 0 0,0-1 0 0 0,-5 2 0 0 0,-18 8 13 0 0,-50 19 128 0 0,67-26-9 0 0,6-2-111 0 0,1 0 0 0 0,-1 0 0 0 0,1 0 0 0 0,-1 0 0 0 0,1 1 0 0 0,-1-1 0 0 0,1 1 0 0 0,0-1 0 0 0,0 1 0 0 0,0 0 0 0 0,-3 4 0 0 0,3-4-11 0 0,1-1 0 0 0,1 0 0 0 0,-1 0 0 0 0,0 0 0 0 0,0 0 0 0 0,1 0 0 0 0,-1 0 0 0 0,0 0 0 0 0,0-1 0 0 0,0 1 0 0 0,0 0 0 0 0,0-1 0 0 0,0 1 0 0 0,0-1 0 0 0,-2 1 0 0 0,-4 3 0 0 0,-11 8 0 0 0,6-2-272 0 0,12-10 266 0 0,0 0 0 0 0,0 0 0 0 0,-1 1-1 0 0,1-1 1 0 0,0 0 0 0 0,0 0 0 0 0,0 0-1 0 0,0 0 1 0 0,-1 0 0 0 0,1 1 0 0 0,0-1-1 0 0,0 0 1 0 0,0 0 0 0 0,0 0 0 0 0,0 1-1 0 0,0-1 1 0 0,0 0 0 0 0,0 0-1 0 0,0 0 1 0 0,0 1 0 0 0,0-1 0 0 0,0 0-1 0 0,0 0 1 0 0,0 0 0 0 0,0 1 0 0 0,0-1-1 0 0,0 0 1 0 0,0 0 0 0 0,0 1 0 0 0,0-1-1 0 0,0 0 1 0 0,0 0 0 0 0,0 0 0 0 0,0 1-1 0 0,0 6 57 0 0,-4-2 55 0 0,3-4-87 0 0,0 0-1 0 0,0 0 0 0 0,0 1 0 0 0,0-1 0 0 0,1 0 0 0 0,-1 0 0 0 0,0 0 0 0 0,1 1 0 0 0,-1-1 1 0 0,1 0-1 0 0,-1 3 0 0 0,-6 13-179 0 0,7-8 341 0 0,1-9-177 0 0,-1 0 1 0 0,0 0-1 0 0,0 1 1 0 0,0-1-1 0 0,0 0 1 0 0,0 1-1 0 0,0-1 1 0 0,0 0-1 0 0,0 1 1 0 0,0-1-1 0 0,0 0 1 0 0,0 0-1 0 0,0 1 1 0 0,0-1-1 0 0,0 0 1 0 0,0 1-1 0 0,0-1 1 0 0,0 0-1 0 0,0 1 1 0 0,0-1-1 0 0,-1 0 1 0 0,1 0-1 0 0,0 1 1 0 0,0-1-1 0 0,0 0 1 0 0,0 0-1 0 0,-1 1 1 0 0,1-1-1 0 0,0 0 1 0 0,-7 10 12 0 0,7-7-16 0 0,1-1 1 0 0,-4 52 0 0 0,3-53 0 0 0,0 0 0 0 0,0 0 0 0 0,1 0 0 0 0,-1 0 0 0 0,0 0 0 0 0,0-1 0 0 0,1 1 0 0 0,-1 0 0 0 0,0 0 0 0 0,1 0 0 0 0,-1 0 0 0 0,1-1 0 0 0,-1 1 0 0 0,2 1 0 0 0,-2-2 0 0 0,1 1 0 0 0,-1 0 0 0 0,1 0 0 0 0,-1-1 0 0 0,0 1 0 0 0,1 0 0 0 0,-1 0 0 0 0,1-1 0 0 0,-1 1 0 0 0,0 0 0 0 0,0 0 0 0 0,0 0 0 0 0,1-1 0 0 0,-1 1 0 0 0,0 0 0 0 0,0 0 0 0 0,0 0 0 0 0,0 0 0 0 0,-1 1 0 0 0,1 5-58 0 0,0 0-1 0 0,0 0 1 0 0,1 11-1 0 0,1 7-51 0 0,2-6 366 0 0,-4-18-254 0 0,1 1-1 0 0,-1-1 1 0 0,0 0-1 0 0,1 1 1 0 0,-1-1 0 0 0,0 1-1 0 0,0-1 1 0 0,0 0-1 0 0,0 1 1 0 0,0-1 0 0 0,0 1-1 0 0,0-1 1 0 0,0 1-1 0 0,0-1 1 0 0,-1 2 0 0 0,-1 6-4 0 0,0-1 1 0 0,1 1 0 0 0,0 0-1 0 0,0 0 1 0 0,1 0-1 0 0,1 0 1 0 0,-1 0 0 0 0,1 0-1 0 0,1 0 1 0 0,2 11-1 0 0,2 13-100 0 0,-6-29 139 0 0,-1 0-7 0 0,7 10 91 0 0,-4-12-119 0 0,-1 0-1 0 0,0 0 1 0 0,-1 0-1 0 0,1 0 1 0 0,0 0-1 0 0,-1 0 1 0 0,1 0-1 0 0,-1 1 1 0 0,1-1-1 0 0,-1 0 1 0 0,0 4-1 0 0,3 31-16 0 0,1-25-145 0 0,7 9-101 0 0,2 6 237 0 0,4 12 26 0 0,-3 0-2 0 0,-1-9 0 0 0,-6-11 0 0 0,-3-11 0 0 0,-1 0 0 0 0,0 0 0 0 0,2 11 0 0 0,5 6 0 0 0,-8-21 0 0 0,0 1 0 0 0,0 0 0 0 0,0 0 0 0 0,2 8 0 0 0,-3-9 0 0 0,1 0 0 0 0,0 0 0 0 0,1 0 0 0 0,-1 0 0 0 0,1-1 0 0 0,-1 1 0 0 0,1-1 0 0 0,6 6 0 0 0,10 14 0 0 0,3 5-4 0 0,-16-22-7 0 0,0 1 0 0 0,-1-1-1 0 0,0 1 1 0 0,-1 0 0 0 0,4 8-1 0 0,22 64 12 0 0,-26-64 0 0 0,2 6 0 0 0,5 24 0 0 0,-10-37 0 0 0,7 20 0 0 0,-6-23 21 0 0,1 1 0 0 0,0 0-1 0 0,0 0 1 0 0,0-1 0 0 0,6 7-1 0 0,2 4 115 0 0,-11-16-127 0 0,1 1-1 0 0,-1-1 1 0 0,1 0 0 0 0,-1 1-1 0 0,1-1 1 0 0,-1 0-1 0 0,1 1 1 0 0,-1-1 0 0 0,1 0-1 0 0,-1 1 1 0 0,1-1-1 0 0,0 0 1 0 0,-1 0 0 0 0,1 0-1 0 0,-1 0 1 0 0,1 0 0 0 0,0 0-1 0 0,2 1 21 0 0,12 4 11 0 0,-1-1 0 0 0,1 0 0 0 0,0-1 0 0 0,0 0 0 0 0,0-1 0 0 0,0-1 0 0 0,23-1 0 0 0,-26-2-54 0 0,0 0-1 0 0,0 0 1 0 0,0-1-1 0 0,0-1 1 0 0,15-6-1 0 0,-17 6-178 0 0,-1-2 0 0 0,19-11 0 0 0,-11 5-475 0 0,14-9-547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0T19:00:14.453"/>
    </inkml:context>
    <inkml:brush xml:id="br0">
      <inkml:brushProperty name="width" value="0.05" units="cm"/>
      <inkml:brushProperty name="height" value="0.05" units="cm"/>
      <inkml:brushProperty name="color" value="#E71224"/>
    </inkml:brush>
  </inkml:definitions>
  <inkml:trace contextRef="#ctx0" brushRef="#br0">82 19 3224 0 0,'0'0'288'0'0,"-5"-3"-288"0"0,-3 3 0 0 0,-2-3 816 0 0,2-2 112 0 0,-4 5 16 0 0,4 0 8 0 0,-2-3-664 0 0,5-2-128 0 0,-3 5-24 0 0,0 0-8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20T19:01:33.066"/>
    </inkml:context>
    <inkml:brush xml:id="br0">
      <inkml:brushProperty name="width" value="0.05" units="cm"/>
      <inkml:brushProperty name="height" value="0.05" units="cm"/>
      <inkml:brushProperty name="color" value="#E71224"/>
    </inkml:brush>
  </inkml:definitions>
  <inkml:trace contextRef="#ctx0" brushRef="#br0">12 50 920 0 0,'0'0'3975'0'0,"0"0"-3876"0"0,1 0 0 0 0,-1 0 0 0 0,0 0 1 0 0,0 0-1 0 0,1-1 0 0 0,-1 1 1 0 0,0 0-1 0 0,1 0 0 0 0,-1 0 1 0 0,0 0-1 0 0,0 0 0 0 0,1 0 1 0 0,-1 0-1 0 0,0 0 0 0 0,0-1 0 0 0,1 1 1 0 0,-1 0-1 0 0,0 0 0 0 0,0 0 1 0 0,0-1-1 0 0,1 1 0 0 0,-1 0 1 0 0,0 0-1 0 0,0 0 0 0 0,0-1 1 0 0,0 1-1 0 0,0 0 0 0 0,1-1 0 0 0,-2 1-159 0 0,0-1 166 0 0,1 0 1 0 0,-1 0 0 0 0,0 0-1 0 0,0 1 1 0 0,0-1-1 0 0,0 0 1 0 0,0 1-1 0 0,0-1 1 0 0,0 0-1 0 0,0 1 1 0 0,0 0-1 0 0,0-1 1 0 0,0 1-1 0 0,-1-1 1211 0 0,0 2-21 0 0,2-1-1290 0 0,0 0-1 0 0,0 0 0 0 0,1 0 1 0 0,-1 0-1 0 0,0 0 1 0 0,0 0-1 0 0,0 0 0 0 0,1 0 1 0 0,-1 0-1 0 0,0 0 1 0 0,0 1-1 0 0,0-1 0 0 0,1 0 1 0 0,-1 0-1 0 0,0 0 0 0 0,0 0 1 0 0,0 0-1 0 0,0 1 1 0 0,0-1-1 0 0,1 0 0 0 0,-1 0 1 0 0,0 0-1 0 0,0 1 0 0 0,0-1 1 0 0,0 0-1 0 0,0 0 1 0 0,0 0-1 0 0,0 1 0 0 0,0-1 1 0 0,0 0-1 0 0,0 0 1 0 0,0 0-1 0 0,0 1 0 0 0,0-1 1 0 0,0 0-1 0 0,0 0 0 0 0,0 1 1 0 0,0-1-1 0 0,0 0 1 0 0,0 0-1 0 0,0 0 0 0 0,0 1 1 0 0,0-1-1 0 0,0 0 0 0 0,0 0 1 0 0,0 0-1 0 0,0 1 1 0 0,0-1-1 0 0,-1 0 0 0 0,1 0 1 0 0,0 0-1 0 0,0 1 1 0 0,0-1-1 0 0,-1 0 0 0 0,1 1 49 0 0,1 0-1 0 0,5 1-32 0 0,-4-1 161 0 0,-3-1-129 0 0,-1-2-42 0 0,6-6-11 0 0,-4 7 18 0 0,5-1 125 0 0,-5 2-140 0 0,0-1 1 0 0,-1 1-1 0 0,1-1 1 0 0,0 1-1 0 0,0-1 1 0 0,0 1-1 0 0,0-1 1 0 0,0 1-1 0 0,0 0 1 0 0,0-1-1 0 0,-1 1 1 0 0,1-1-1 0 0,0 1 1 0 0,0 0-1 0 0,-1-1 1 0 0,1 1-1 0 0,0 0 1 0 0,0-1-1 0 0,-1 1 1 0 0,1 0-1 0 0,0-1 0 0 0,-1 1 1 0 0,0-1 71 0 0,9-15 2006 0 0,-9 16-2006 0 0,-5 0-49 0 0,5 0 4 0 0,12-4-1312 0 0,-19-3 490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342900" rtl="0" eaLnBrk="0" fontAlgn="base" hangingPunct="0">
      <a:spcBef>
        <a:spcPct val="30000"/>
      </a:spcBef>
      <a:spcAft>
        <a:spcPct val="0"/>
      </a:spcAft>
      <a:defRPr sz="900" kern="1200">
        <a:solidFill>
          <a:schemeClr val="tx1"/>
        </a:solidFill>
        <a:latin typeface="+mn-lt"/>
        <a:ea typeface="ＭＳ Ｐゴシック" charset="0"/>
        <a:cs typeface="ＭＳ Ｐゴシック" charset="0"/>
      </a:defRPr>
    </a:lvl1pPr>
    <a:lvl2pPr marL="342900" algn="l" defTabSz="342900" rtl="0" eaLnBrk="0" fontAlgn="base" hangingPunct="0">
      <a:spcBef>
        <a:spcPct val="30000"/>
      </a:spcBef>
      <a:spcAft>
        <a:spcPct val="0"/>
      </a:spcAft>
      <a:defRPr sz="900" kern="1200">
        <a:solidFill>
          <a:schemeClr val="tx1"/>
        </a:solidFill>
        <a:latin typeface="+mn-lt"/>
        <a:ea typeface="ＭＳ Ｐゴシック" charset="0"/>
        <a:cs typeface="+mn-cs"/>
      </a:defRPr>
    </a:lvl2pPr>
    <a:lvl3pPr marL="685800" algn="l" defTabSz="342900" rtl="0" eaLnBrk="0" fontAlgn="base" hangingPunct="0">
      <a:spcBef>
        <a:spcPct val="30000"/>
      </a:spcBef>
      <a:spcAft>
        <a:spcPct val="0"/>
      </a:spcAft>
      <a:defRPr sz="900" kern="1200">
        <a:solidFill>
          <a:schemeClr val="tx1"/>
        </a:solidFill>
        <a:latin typeface="+mn-lt"/>
        <a:ea typeface="ＭＳ Ｐゴシック" charset="0"/>
        <a:cs typeface="+mn-cs"/>
      </a:defRPr>
    </a:lvl3pPr>
    <a:lvl4pPr marL="1028700" algn="l" defTabSz="342900" rtl="0" eaLnBrk="0" fontAlgn="base" hangingPunct="0">
      <a:spcBef>
        <a:spcPct val="30000"/>
      </a:spcBef>
      <a:spcAft>
        <a:spcPct val="0"/>
      </a:spcAft>
      <a:defRPr sz="900" kern="1200">
        <a:solidFill>
          <a:schemeClr val="tx1"/>
        </a:solidFill>
        <a:latin typeface="+mn-lt"/>
        <a:ea typeface="ＭＳ Ｐゴシック" charset="0"/>
        <a:cs typeface="+mn-cs"/>
      </a:defRPr>
    </a:lvl4pPr>
    <a:lvl5pPr marL="1371600" algn="l" defTabSz="342900" rtl="0" eaLnBrk="0" fontAlgn="base" hangingPunct="0">
      <a:spcBef>
        <a:spcPct val="30000"/>
      </a:spcBef>
      <a:spcAft>
        <a:spcPct val="0"/>
      </a:spcAft>
      <a:defRPr sz="900" kern="1200">
        <a:solidFill>
          <a:schemeClr val="tx1"/>
        </a:solidFill>
        <a:latin typeface="+mn-lt"/>
        <a:ea typeface="ＭＳ Ｐゴシック" charset="0"/>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3resource.com/mysql/mysql-triggers.ph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mysql.com/doc/refman/8.0/en/trigger-syntax.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mysql.com/doc/refman/8.0/en/trigger-syntax.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2</a:t>
            </a:fld>
            <a:endParaRPr lang="en-US" sz="1200"/>
          </a:p>
        </p:txBody>
      </p:sp>
    </p:spTree>
    <p:extLst>
      <p:ext uri="{BB962C8B-B14F-4D97-AF65-F5344CB8AC3E}">
        <p14:creationId xmlns:p14="http://schemas.microsoft.com/office/powerpoint/2010/main" val="419753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https://www.w3resource.com/mysql/mysql-triggers.php</a:t>
            </a:r>
            <a:endParaRPr lang="en-CA" dirty="0"/>
          </a:p>
          <a:p>
            <a:r>
              <a:rPr lang="en-CA" dirty="0"/>
              <a:t>MySQL does not support statement level trigger</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3</a:t>
            </a:fld>
            <a:endParaRPr lang="en-US"/>
          </a:p>
        </p:txBody>
      </p:sp>
    </p:spTree>
    <p:extLst>
      <p:ext uri="{BB962C8B-B14F-4D97-AF65-F5344CB8AC3E}">
        <p14:creationId xmlns:p14="http://schemas.microsoft.com/office/powerpoint/2010/main" val="332500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CA" dirty="0">
                <a:hlinkClick r:id="rId3"/>
              </a:rPr>
              <a:t>https://dev.mysql.com/doc/refman/8.0/en/trigger-syntax.html</a:t>
            </a:r>
            <a:r>
              <a:rPr lang="en-CA" dirty="0"/>
              <a:t> [for explanation]</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9</a:t>
            </a:fld>
            <a:endParaRPr lang="en-US"/>
          </a:p>
        </p:txBody>
      </p:sp>
    </p:spTree>
    <p:extLst>
      <p:ext uri="{BB962C8B-B14F-4D97-AF65-F5344CB8AC3E}">
        <p14:creationId xmlns:p14="http://schemas.microsoft.com/office/powerpoint/2010/main" val="198026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CA" dirty="0">
                <a:hlinkClick r:id="rId3"/>
              </a:rPr>
              <a:t>https://dev.mysql.com/doc/refman/8.0/en/trigger-syntax.html</a:t>
            </a:r>
            <a:endParaRPr lang="en-CA"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10</a:t>
            </a:fld>
            <a:endParaRPr lang="en-US"/>
          </a:p>
        </p:txBody>
      </p:sp>
    </p:spTree>
    <p:extLst>
      <p:ext uri="{BB962C8B-B14F-4D97-AF65-F5344CB8AC3E}">
        <p14:creationId xmlns:p14="http://schemas.microsoft.com/office/powerpoint/2010/main" val="67812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8E36DB3-4A49-4842-B2AF-2D5A55113E0A}" type="datetime1">
              <a:rPr lang="en-US" smtClean="0"/>
              <a:t>1/20/2022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3B8D742-438D-4EF8-9422-D6978147DFF4}" type="datetime1">
              <a:rPr lang="en-US" smtClean="0"/>
              <a:t>1/20/2022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1"/>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1"/>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852A16B-1AF5-4835-AB9B-5D744BFE9AAB}" type="datetime1">
              <a:rPr lang="en-US" smtClean="0"/>
              <a:t>1/20/2022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E98FD0C-949E-406B-AE03-C7348FEF0828}" type="datetime1">
              <a:rPr lang="en-US" smtClean="0"/>
              <a:t>1/20/2022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6" name="Rectangle 6"/>
          <p:cNvSpPr>
            <a:spLocks noGrp="1" noChangeArrowheads="1"/>
          </p:cNvSpPr>
          <p:nvPr>
            <p:ph type="sldNum" sz="quarter" idx="12"/>
          </p:nvPr>
        </p:nvSpPr>
        <p:spPr>
          <a:ln/>
        </p:spPr>
        <p:txBody>
          <a:bodyPr/>
          <a:lstStyle>
            <a:lvl1pPr>
              <a:defRPr/>
            </a:lvl1pPr>
          </a:lstStyle>
          <a:p>
            <a:pPr>
              <a:defRPr/>
            </a:pPr>
            <a:fld id="{3FA85722-278C-6244-8172-0EC582E36E92}" type="slidenum">
              <a:rPr lang="en-US"/>
              <a:pPr>
                <a:defRPr/>
              </a:pPr>
              <a:t>‹#›</a:t>
            </a:fld>
            <a:endParaRPr lang="en-US"/>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16DB236-DFBD-4491-8191-E57CF11C5211}" type="datetime1">
              <a:rPr lang="en-US" smtClean="0"/>
              <a:t>1/20/2022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1"/>
            <a:ext cx="4038600" cy="39925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1"/>
            <a:ext cx="4038600" cy="39925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08149A1-22D2-4F34-B402-60CDDBA5354B}" type="datetime1">
              <a:rPr lang="en-US" smtClean="0"/>
              <a:t>1/20/2022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CA"/>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DB1B943-284E-4254-8FF2-3AD73CECBD31}" type="datetime1">
              <a:rPr lang="en-US" smtClean="0"/>
              <a:t>1/20/2022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E216AC0-E60C-42BD-AB31-038B7B36DC7F}" type="datetime1">
              <a:rPr lang="en-US" smtClean="0"/>
              <a:t>1/20/2022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FC8D237-344D-4D92-B3E5-4AA4010CF7E1}" type="datetime1">
              <a:rPr lang="en-US" smtClean="0"/>
              <a:t>1/20/2022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1500" b="1"/>
            </a:lvl1pPr>
          </a:lstStyle>
          <a:p>
            <a:r>
              <a:rPr lang="en-CA"/>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47D794-9F91-4870-8603-30936E2E26F0}" type="datetime1">
              <a:rPr lang="en-US" smtClean="0"/>
              <a:t>1/20/2022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5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1B75971-F927-4813-97D5-B22E2706A58E}" type="datetime1">
              <a:rPr lang="en-US" smtClean="0"/>
              <a:t>1/20/2022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DSGN8310</a:t>
            </a:r>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89" y="1"/>
            <a:ext cx="9140027" cy="1166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Arial" charset="0"/>
                <a:ea typeface="ＭＳ Ｐゴシック" charset="0"/>
                <a:cs typeface="ＭＳ Ｐゴシック" charset="0"/>
              </a:defRPr>
            </a:lvl1pPr>
          </a:lstStyle>
          <a:p>
            <a:pPr>
              <a:defRPr/>
            </a:pPr>
            <a:fld id="{52872C12-2798-4AD3-85C5-1B9B9B604230}" type="datetime1">
              <a:rPr lang="en-US" smtClean="0"/>
              <a:t>1/20/2022</a:t>
            </a:fld>
            <a:endParaRPr lang="en-US"/>
          </a:p>
        </p:txBody>
      </p:sp>
      <p:sp>
        <p:nvSpPr>
          <p:cNvPr id="2" name="Rectangle 3"/>
          <p:cNvSpPr>
            <a:spLocks noGrp="1" noChangeArrowheads="1"/>
          </p:cNvSpPr>
          <p:nvPr>
            <p:ph type="body" idx="1"/>
          </p:nvPr>
        </p:nvSpPr>
        <p:spPr bwMode="auto">
          <a:xfrm>
            <a:off x="457200" y="2057401"/>
            <a:ext cx="82296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Arial" charset="0"/>
                <a:ea typeface="ＭＳ Ｐゴシック" charset="0"/>
                <a:cs typeface="ＭＳ Ｐゴシック" charset="0"/>
              </a:defRPr>
            </a:lvl1pPr>
          </a:lstStyle>
          <a:p>
            <a:pPr>
              <a:defRPr/>
            </a:pPr>
            <a:r>
              <a:rPr lang="en-US"/>
              <a:t>DSGN8310</a:t>
            </a:r>
          </a:p>
        </p:txBody>
      </p:sp>
      <p:sp>
        <p:nvSpPr>
          <p:cNvPr id="1030"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pPr>
              <a:defRPr/>
            </a:pPr>
            <a:fld id="{7637BC20-F178-134C-9AA4-2A78975174E5}" type="slidenum">
              <a:rPr lang="en-US"/>
              <a:pPr>
                <a:defRPr/>
              </a:pPr>
              <a:t>‹#›</a:t>
            </a:fld>
            <a:endParaRPr lang="en-US"/>
          </a:p>
        </p:txBody>
      </p:sp>
      <p:sp>
        <p:nvSpPr>
          <p:cNvPr id="1031" name="Rectangle 2"/>
          <p:cNvSpPr>
            <a:spLocks noGrp="1" noChangeArrowheads="1"/>
          </p:cNvSpPr>
          <p:nvPr>
            <p:ph type="title"/>
          </p:nvPr>
        </p:nvSpPr>
        <p:spPr bwMode="auto">
          <a:xfrm>
            <a:off x="457200" y="1371601"/>
            <a:ext cx="8229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a:t>
            </a:r>
          </a:p>
        </p:txBody>
      </p: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7" y="-36513"/>
            <a:ext cx="15335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33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3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33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33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3300">
          <a:solidFill>
            <a:schemeClr val="tx2"/>
          </a:solidFill>
          <a:latin typeface="Arial" charset="0"/>
          <a:ea typeface="ＭＳ Ｐゴシック" charset="-128"/>
          <a:cs typeface="ＭＳ Ｐゴシック" charset="-128"/>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har char="–"/>
        <a:defRPr sz="2100">
          <a:solidFill>
            <a:schemeClr val="tx1"/>
          </a:solidFill>
          <a:latin typeface="+mn-lt"/>
          <a:ea typeface="ＭＳ Ｐゴシック" charset="-128"/>
        </a:defRPr>
      </a:lvl2pPr>
      <a:lvl3pPr marL="857250" indent="-171450" algn="l" rtl="0" eaLnBrk="0" fontAlgn="base" hangingPunct="0">
        <a:spcBef>
          <a:spcPct val="20000"/>
        </a:spcBef>
        <a:spcAft>
          <a:spcPct val="0"/>
        </a:spcAft>
        <a:buChar char="•"/>
        <a:defRPr sz="1800">
          <a:solidFill>
            <a:schemeClr val="tx1"/>
          </a:solidFill>
          <a:latin typeface="+mn-lt"/>
          <a:ea typeface="ＭＳ Ｐゴシック"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charset="-128"/>
        </a:defRPr>
      </a:lvl5pPr>
      <a:lvl6pPr marL="1885950" indent="-171450" algn="l" rtl="0" fontAlgn="base">
        <a:spcBef>
          <a:spcPct val="20000"/>
        </a:spcBef>
        <a:spcAft>
          <a:spcPct val="0"/>
        </a:spcAft>
        <a:buChar char="»"/>
        <a:defRPr sz="1500">
          <a:solidFill>
            <a:schemeClr val="tx1"/>
          </a:solidFill>
          <a:latin typeface="+mn-lt"/>
          <a:ea typeface="ＭＳ Ｐゴシック" charset="-128"/>
        </a:defRPr>
      </a:lvl6pPr>
      <a:lvl7pPr marL="2228850" indent="-171450" algn="l" rtl="0" fontAlgn="base">
        <a:spcBef>
          <a:spcPct val="20000"/>
        </a:spcBef>
        <a:spcAft>
          <a:spcPct val="0"/>
        </a:spcAft>
        <a:buChar char="»"/>
        <a:defRPr sz="1500">
          <a:solidFill>
            <a:schemeClr val="tx1"/>
          </a:solidFill>
          <a:latin typeface="+mn-lt"/>
          <a:ea typeface="ＭＳ Ｐゴシック" charset="-128"/>
        </a:defRPr>
      </a:lvl7pPr>
      <a:lvl8pPr marL="2571750" indent="-171450" algn="l" rtl="0" fontAlgn="base">
        <a:spcBef>
          <a:spcPct val="20000"/>
        </a:spcBef>
        <a:spcAft>
          <a:spcPct val="0"/>
        </a:spcAft>
        <a:buChar char="»"/>
        <a:defRPr sz="1500">
          <a:solidFill>
            <a:schemeClr val="tx1"/>
          </a:solidFill>
          <a:latin typeface="+mn-lt"/>
          <a:ea typeface="ＭＳ Ｐゴシック" charset="-128"/>
        </a:defRPr>
      </a:lvl8pPr>
      <a:lvl9pPr marL="2914650" indent="-17145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tutorial.org/mysql-trigger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657350" y="2455071"/>
            <a:ext cx="5829300" cy="1102519"/>
          </a:xfrm>
        </p:spPr>
        <p:txBody>
          <a:bodyPr/>
          <a:lstStyle/>
          <a:p>
            <a:r>
              <a:rPr lang="en-US" dirty="0"/>
              <a:t>DSGN8310</a:t>
            </a:r>
            <a:br>
              <a:rPr lang="en-US" dirty="0"/>
            </a:br>
            <a:r>
              <a:rPr lang="en-US" dirty="0"/>
              <a:t>Advance Database Design</a:t>
            </a:r>
          </a:p>
        </p:txBody>
      </p:sp>
      <p:sp>
        <p:nvSpPr>
          <p:cNvPr id="15362" name="Rectangle 3"/>
          <p:cNvSpPr>
            <a:spLocks noGrp="1" noChangeArrowheads="1"/>
          </p:cNvSpPr>
          <p:nvPr>
            <p:ph type="subTitle" idx="1"/>
          </p:nvPr>
        </p:nvSpPr>
        <p:spPr>
          <a:xfrm>
            <a:off x="2171700" y="3771900"/>
            <a:ext cx="4800600" cy="1314450"/>
          </a:xfrm>
        </p:spPr>
        <p:txBody>
          <a:bodyPr/>
          <a:lstStyle/>
          <a:p>
            <a:r>
              <a:rPr lang="en-US" dirty="0"/>
              <a:t>Week-2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9251-3FA8-47F1-82E3-7E8E5C6EAD3F}"/>
              </a:ext>
            </a:extLst>
          </p:cNvPr>
          <p:cNvSpPr>
            <a:spLocks noGrp="1"/>
          </p:cNvSpPr>
          <p:nvPr>
            <p:ph type="title"/>
          </p:nvPr>
        </p:nvSpPr>
        <p:spPr>
          <a:xfrm>
            <a:off x="457200" y="1219201"/>
            <a:ext cx="8229600" cy="563563"/>
          </a:xfrm>
        </p:spPr>
        <p:txBody>
          <a:bodyPr/>
          <a:lstStyle/>
          <a:p>
            <a:r>
              <a:rPr lang="en-US" dirty="0"/>
              <a:t>Trigger Example Cont. ..</a:t>
            </a:r>
            <a:endParaRPr lang="en-CA" dirty="0"/>
          </a:p>
        </p:txBody>
      </p:sp>
      <p:sp>
        <p:nvSpPr>
          <p:cNvPr id="3" name="Content Placeholder 2">
            <a:extLst>
              <a:ext uri="{FF2B5EF4-FFF2-40B4-BE49-F238E27FC236}">
                <a16:creationId xmlns:a16="http://schemas.microsoft.com/office/drawing/2014/main" id="{5F744C3B-F9AE-4F40-BA45-3F335B0E70EB}"/>
              </a:ext>
            </a:extLst>
          </p:cNvPr>
          <p:cNvSpPr>
            <a:spLocks noGrp="1"/>
          </p:cNvSpPr>
          <p:nvPr>
            <p:ph idx="1"/>
          </p:nvPr>
        </p:nvSpPr>
        <p:spPr>
          <a:xfrm>
            <a:off x="457200" y="1782765"/>
            <a:ext cx="8229600" cy="4514622"/>
          </a:xfrm>
        </p:spPr>
        <p:txBody>
          <a:bodyPr/>
          <a:lstStyle/>
          <a:p>
            <a:pPr marL="0" indent="0">
              <a:buNone/>
            </a:pPr>
            <a:r>
              <a:rPr lang="en-US" b="0" i="0" dirty="0">
                <a:solidFill>
                  <a:srgbClr val="0077AA"/>
                </a:solidFill>
                <a:effectLst/>
                <a:latin typeface="Liberation Mono"/>
              </a:rPr>
              <a:t>DROP TRIGGER IF EXISTS </a:t>
            </a:r>
            <a:r>
              <a:rPr lang="en-US" b="0" i="0" dirty="0" err="1">
                <a:solidFill>
                  <a:srgbClr val="0077AA"/>
                </a:solidFill>
                <a:effectLst/>
                <a:latin typeface="Liberation Mono"/>
              </a:rPr>
              <a:t>upd_check</a:t>
            </a:r>
            <a:r>
              <a:rPr lang="en-US" b="0" i="0" dirty="0">
                <a:solidFill>
                  <a:srgbClr val="0077AA"/>
                </a:solidFill>
                <a:effectLst/>
                <a:latin typeface="Liberation Mono"/>
              </a:rPr>
              <a:t>;</a:t>
            </a:r>
          </a:p>
          <a:p>
            <a:pPr marL="0" indent="0">
              <a:buNone/>
            </a:pPr>
            <a:r>
              <a:rPr lang="en-US" b="0" i="0" dirty="0">
                <a:solidFill>
                  <a:srgbClr val="0077AA"/>
                </a:solidFill>
                <a:effectLst/>
                <a:latin typeface="Liberation Mono"/>
              </a:rPr>
              <a:t>delimiter</a:t>
            </a:r>
            <a:r>
              <a:rPr lang="en-US" b="0" i="0" dirty="0">
                <a:solidFill>
                  <a:srgbClr val="000000"/>
                </a:solidFill>
                <a:effectLst/>
                <a:latin typeface="Liberation Mono"/>
              </a:rPr>
              <a:t> </a:t>
            </a:r>
            <a:r>
              <a:rPr lang="en-US" b="0" i="0" dirty="0">
                <a:solidFill>
                  <a:srgbClr val="708090"/>
                </a:solidFill>
                <a:effectLst/>
                <a:latin typeface="Liberation Mono"/>
              </a:rPr>
              <a:t>//</a:t>
            </a:r>
          </a:p>
          <a:p>
            <a:pPr marL="300038" lvl="1" indent="0">
              <a:buNone/>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TRIGGER</a:t>
            </a:r>
            <a:r>
              <a:rPr lang="en-US" b="0" i="0" dirty="0">
                <a:solidFill>
                  <a:srgbClr val="000000"/>
                </a:solidFill>
                <a:effectLst/>
                <a:latin typeface="Liberation Mono"/>
              </a:rPr>
              <a:t> </a:t>
            </a:r>
            <a:r>
              <a:rPr lang="en-US" b="0" i="0" dirty="0" err="1">
                <a:solidFill>
                  <a:srgbClr val="000000"/>
                </a:solidFill>
                <a:effectLst/>
                <a:latin typeface="Liberation Mono"/>
              </a:rPr>
              <a:t>upd_check</a:t>
            </a:r>
            <a:r>
              <a:rPr lang="en-US" b="0" i="0" dirty="0">
                <a:solidFill>
                  <a:srgbClr val="000000"/>
                </a:solidFill>
                <a:effectLst/>
                <a:latin typeface="Liberation Mono"/>
              </a:rPr>
              <a:t> </a:t>
            </a:r>
            <a:r>
              <a:rPr lang="en-US" b="0" i="0" dirty="0">
                <a:solidFill>
                  <a:srgbClr val="0077AA"/>
                </a:solidFill>
                <a:effectLst/>
                <a:latin typeface="Liberation Mono"/>
              </a:rPr>
              <a:t>BEFORE</a:t>
            </a:r>
            <a:r>
              <a:rPr lang="en-US" b="0" i="0" dirty="0">
                <a:solidFill>
                  <a:srgbClr val="000000"/>
                </a:solidFill>
                <a:effectLst/>
                <a:latin typeface="Liberation Mono"/>
              </a:rPr>
              <a:t> </a:t>
            </a:r>
            <a:r>
              <a:rPr lang="en-US" b="0" i="0" dirty="0">
                <a:solidFill>
                  <a:srgbClr val="0077AA"/>
                </a:solidFill>
                <a:effectLst/>
                <a:latin typeface="Liberation Mono"/>
              </a:rPr>
              <a:t>UPDATE</a:t>
            </a:r>
            <a:r>
              <a:rPr lang="en-US" b="0" i="0" dirty="0">
                <a:solidFill>
                  <a:srgbClr val="000000"/>
                </a:solidFill>
                <a:effectLst/>
                <a:latin typeface="Liberation Mono"/>
              </a:rPr>
              <a:t> </a:t>
            </a:r>
            <a:r>
              <a:rPr lang="en-US" b="0" i="0" dirty="0">
                <a:solidFill>
                  <a:srgbClr val="0077AA"/>
                </a:solidFill>
                <a:effectLst/>
                <a:latin typeface="Liberation Mono"/>
              </a:rPr>
              <a:t>ON</a:t>
            </a:r>
            <a:r>
              <a:rPr lang="en-US" b="0" i="0" dirty="0">
                <a:solidFill>
                  <a:srgbClr val="000000"/>
                </a:solidFill>
                <a:effectLst/>
                <a:latin typeface="Liberation Mono"/>
              </a:rPr>
              <a:t> </a:t>
            </a:r>
            <a:r>
              <a:rPr lang="en-US" b="0" i="0" dirty="0">
                <a:solidFill>
                  <a:srgbClr val="0077AA"/>
                </a:solidFill>
                <a:effectLst/>
                <a:latin typeface="Liberation Mono"/>
              </a:rPr>
              <a:t>account</a:t>
            </a:r>
            <a:r>
              <a:rPr lang="en-US" b="0" i="0" dirty="0">
                <a:solidFill>
                  <a:srgbClr val="000000"/>
                </a:solidFill>
                <a:effectLst/>
                <a:latin typeface="Liberation Mono"/>
              </a:rPr>
              <a:t> </a:t>
            </a:r>
          </a:p>
          <a:p>
            <a:pPr marL="300038" lvl="1" indent="0">
              <a:buNone/>
            </a:pPr>
            <a:r>
              <a:rPr lang="en-US" b="0" i="0" dirty="0">
                <a:solidFill>
                  <a:srgbClr val="0077AA"/>
                </a:solidFill>
                <a:effectLst/>
                <a:latin typeface="Liberation Mono"/>
              </a:rPr>
              <a:t>FOR</a:t>
            </a:r>
            <a:r>
              <a:rPr lang="en-US" b="0" i="0" dirty="0">
                <a:solidFill>
                  <a:srgbClr val="000000"/>
                </a:solidFill>
                <a:effectLst/>
                <a:latin typeface="Liberation Mono"/>
              </a:rPr>
              <a:t> </a:t>
            </a:r>
            <a:r>
              <a:rPr lang="en-US" b="0" i="0" dirty="0">
                <a:solidFill>
                  <a:srgbClr val="0077AA"/>
                </a:solidFill>
                <a:effectLst/>
                <a:latin typeface="Liberation Mono"/>
              </a:rPr>
              <a:t>EACH</a:t>
            </a:r>
            <a:r>
              <a:rPr lang="en-US" b="0" i="0" dirty="0">
                <a:solidFill>
                  <a:srgbClr val="000000"/>
                </a:solidFill>
                <a:effectLst/>
                <a:latin typeface="Liberation Mono"/>
              </a:rPr>
              <a:t> </a:t>
            </a:r>
            <a:r>
              <a:rPr lang="en-US" b="0" i="0" dirty="0">
                <a:solidFill>
                  <a:srgbClr val="0077AA"/>
                </a:solidFill>
                <a:effectLst/>
                <a:latin typeface="Liberation Mono"/>
              </a:rPr>
              <a:t>ROW</a:t>
            </a:r>
            <a:r>
              <a:rPr lang="en-US" b="0" i="0" dirty="0">
                <a:solidFill>
                  <a:srgbClr val="000000"/>
                </a:solidFill>
                <a:effectLst/>
                <a:latin typeface="Liberation Mono"/>
              </a:rPr>
              <a:t> </a:t>
            </a:r>
          </a:p>
          <a:p>
            <a:pPr marL="300038" lvl="1" indent="0">
              <a:buNone/>
            </a:pPr>
            <a:r>
              <a:rPr lang="en-US" b="0" i="0" dirty="0">
                <a:solidFill>
                  <a:srgbClr val="0077AA"/>
                </a:solidFill>
                <a:effectLst/>
                <a:latin typeface="Liberation Mono"/>
              </a:rPr>
              <a:t>BEGIN</a:t>
            </a:r>
            <a:r>
              <a:rPr lang="en-US" b="0" i="0" dirty="0">
                <a:solidFill>
                  <a:srgbClr val="000000"/>
                </a:solidFill>
                <a:effectLst/>
                <a:latin typeface="Liberation Mono"/>
              </a:rPr>
              <a:t> </a:t>
            </a:r>
          </a:p>
          <a:p>
            <a:pPr marL="600075" lvl="2" indent="0">
              <a:buNone/>
            </a:pPr>
            <a:r>
              <a:rPr lang="en-US" b="0" i="0" dirty="0">
                <a:solidFill>
                  <a:srgbClr val="0077AA"/>
                </a:solidFill>
                <a:effectLst/>
                <a:latin typeface="Liberation Mono"/>
              </a:rPr>
              <a:t>IF</a:t>
            </a:r>
            <a:r>
              <a:rPr lang="en-US" b="0" i="0" dirty="0">
                <a:solidFill>
                  <a:srgbClr val="000000"/>
                </a:solidFill>
                <a:effectLst/>
                <a:latin typeface="Liberation Mono"/>
              </a:rPr>
              <a:t> </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000000"/>
                </a:solidFill>
                <a:effectLst/>
                <a:latin typeface="Liberation Mono"/>
              </a:rPr>
              <a:t> </a:t>
            </a:r>
            <a:r>
              <a:rPr lang="en-US" b="0" i="0" dirty="0">
                <a:solidFill>
                  <a:srgbClr val="A67F59"/>
                </a:solidFill>
                <a:effectLst/>
                <a:latin typeface="Liberation Mono"/>
              </a:rPr>
              <a:t>&lt;</a:t>
            </a:r>
            <a:r>
              <a:rPr lang="en-US" b="0" i="0" dirty="0">
                <a:solidFill>
                  <a:srgbClr val="000000"/>
                </a:solidFill>
                <a:effectLst/>
                <a:latin typeface="Liberation Mono"/>
              </a:rPr>
              <a:t> </a:t>
            </a:r>
            <a:r>
              <a:rPr lang="en-US" b="0" i="0" dirty="0">
                <a:solidFill>
                  <a:srgbClr val="990055"/>
                </a:solidFill>
                <a:effectLst/>
                <a:latin typeface="Liberation Mono"/>
              </a:rPr>
              <a:t>0</a:t>
            </a:r>
            <a:r>
              <a:rPr lang="en-US" b="0" i="0" dirty="0">
                <a:solidFill>
                  <a:srgbClr val="000000"/>
                </a:solidFill>
                <a:effectLst/>
                <a:latin typeface="Liberation Mono"/>
              </a:rPr>
              <a:t> </a:t>
            </a:r>
            <a:r>
              <a:rPr lang="en-US" b="0" i="0" dirty="0">
                <a:solidFill>
                  <a:srgbClr val="0077AA"/>
                </a:solidFill>
                <a:effectLst/>
                <a:latin typeface="Liberation Mono"/>
              </a:rPr>
              <a:t>THEN</a:t>
            </a:r>
            <a:r>
              <a:rPr lang="en-US" b="0" i="0" dirty="0">
                <a:solidFill>
                  <a:srgbClr val="000000"/>
                </a:solidFill>
                <a:effectLst/>
                <a:latin typeface="Liberation Mono"/>
              </a:rPr>
              <a:t> </a:t>
            </a:r>
          </a:p>
          <a:p>
            <a:pPr marL="600075" lvl="2" indent="0">
              <a:buNone/>
            </a:pP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990055"/>
                </a:solidFill>
                <a:effectLst/>
                <a:latin typeface="Liberation Mono"/>
              </a:rPr>
              <a:t>0</a:t>
            </a:r>
            <a:r>
              <a:rPr lang="en-US" b="0" i="0" dirty="0">
                <a:solidFill>
                  <a:srgbClr val="999999"/>
                </a:solidFill>
                <a:effectLst/>
                <a:latin typeface="Liberation Mono"/>
              </a:rPr>
              <a:t>;</a:t>
            </a:r>
            <a:r>
              <a:rPr lang="en-US" b="0" i="0" dirty="0">
                <a:solidFill>
                  <a:srgbClr val="000000"/>
                </a:solidFill>
                <a:effectLst/>
                <a:latin typeface="Liberation Mono"/>
              </a:rPr>
              <a:t> </a:t>
            </a:r>
          </a:p>
          <a:p>
            <a:pPr marL="600075" lvl="2" indent="0">
              <a:buNone/>
            </a:pPr>
            <a:r>
              <a:rPr lang="en-US" b="0" i="0" dirty="0">
                <a:solidFill>
                  <a:srgbClr val="0077AA"/>
                </a:solidFill>
                <a:effectLst/>
                <a:latin typeface="Liberation Mono"/>
              </a:rPr>
              <a:t>ELSEIF</a:t>
            </a:r>
            <a:r>
              <a:rPr lang="en-US" b="0" i="0" dirty="0">
                <a:solidFill>
                  <a:srgbClr val="000000"/>
                </a:solidFill>
                <a:effectLst/>
                <a:latin typeface="Liberation Mono"/>
              </a:rPr>
              <a:t> </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000000"/>
                </a:solidFill>
                <a:effectLst/>
                <a:latin typeface="Liberation Mono"/>
              </a:rPr>
              <a:t> </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990055"/>
                </a:solidFill>
                <a:effectLst/>
                <a:latin typeface="Liberation Mono"/>
              </a:rPr>
              <a:t>100</a:t>
            </a:r>
            <a:r>
              <a:rPr lang="en-US" b="0" i="0" dirty="0">
                <a:solidFill>
                  <a:srgbClr val="000000"/>
                </a:solidFill>
                <a:effectLst/>
                <a:latin typeface="Liberation Mono"/>
              </a:rPr>
              <a:t> </a:t>
            </a:r>
            <a:r>
              <a:rPr lang="en-US" b="0" i="0" dirty="0">
                <a:solidFill>
                  <a:srgbClr val="0077AA"/>
                </a:solidFill>
                <a:effectLst/>
                <a:latin typeface="Liberation Mono"/>
              </a:rPr>
              <a:t>THEN</a:t>
            </a:r>
            <a:r>
              <a:rPr lang="en-US" b="0" i="0" dirty="0">
                <a:solidFill>
                  <a:srgbClr val="000000"/>
                </a:solidFill>
                <a:effectLst/>
                <a:latin typeface="Liberation Mono"/>
              </a:rPr>
              <a:t> </a:t>
            </a:r>
          </a:p>
          <a:p>
            <a:pPr marL="600075" lvl="2" indent="0">
              <a:buNone/>
            </a:pP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990055"/>
                </a:solidFill>
                <a:effectLst/>
                <a:latin typeface="Liberation Mono"/>
              </a:rPr>
              <a:t>100</a:t>
            </a:r>
            <a:r>
              <a:rPr lang="en-US" b="0" i="0" dirty="0">
                <a:solidFill>
                  <a:srgbClr val="999999"/>
                </a:solidFill>
                <a:effectLst/>
                <a:latin typeface="Liberation Mono"/>
              </a:rPr>
              <a:t>;</a:t>
            </a:r>
            <a:r>
              <a:rPr lang="en-US" b="0" i="0" dirty="0">
                <a:solidFill>
                  <a:srgbClr val="000000"/>
                </a:solidFill>
                <a:effectLst/>
                <a:latin typeface="Liberation Mono"/>
              </a:rPr>
              <a:t> </a:t>
            </a:r>
          </a:p>
          <a:p>
            <a:pPr marL="600075" lvl="2" indent="0">
              <a:buNone/>
            </a:pPr>
            <a:r>
              <a:rPr lang="en-US" b="0" i="0" dirty="0">
                <a:solidFill>
                  <a:srgbClr val="0077AA"/>
                </a:solidFill>
                <a:effectLst/>
                <a:latin typeface="Liberation Mono"/>
              </a:rPr>
              <a:t>END</a:t>
            </a:r>
            <a:r>
              <a:rPr lang="en-US" b="0" i="0" dirty="0">
                <a:solidFill>
                  <a:srgbClr val="000000"/>
                </a:solidFill>
                <a:effectLst/>
                <a:latin typeface="Liberation Mono"/>
              </a:rPr>
              <a:t> </a:t>
            </a:r>
            <a:r>
              <a:rPr lang="en-US" b="0" i="0" dirty="0">
                <a:solidFill>
                  <a:srgbClr val="0077AA"/>
                </a:solidFill>
                <a:effectLst/>
                <a:latin typeface="Liberation Mono"/>
              </a:rPr>
              <a:t>IF</a:t>
            </a:r>
            <a:r>
              <a:rPr lang="en-US" b="0" i="0" dirty="0">
                <a:solidFill>
                  <a:srgbClr val="999999"/>
                </a:solidFill>
                <a:effectLst/>
                <a:latin typeface="Liberation Mono"/>
              </a:rPr>
              <a:t>;</a:t>
            </a:r>
            <a:r>
              <a:rPr lang="en-US" b="0" i="0" dirty="0">
                <a:solidFill>
                  <a:srgbClr val="000000"/>
                </a:solidFill>
                <a:effectLst/>
                <a:latin typeface="Liberation Mono"/>
              </a:rPr>
              <a:t> </a:t>
            </a:r>
          </a:p>
          <a:p>
            <a:pPr marL="300038" lvl="1" indent="0">
              <a:buNone/>
            </a:pPr>
            <a:r>
              <a:rPr lang="en-US" b="0" i="0" dirty="0">
                <a:solidFill>
                  <a:srgbClr val="0077AA"/>
                </a:solidFill>
                <a:effectLst/>
                <a:latin typeface="Liberation Mono"/>
              </a:rPr>
              <a:t>END</a:t>
            </a:r>
            <a:r>
              <a:rPr lang="en-US" b="0" i="0" dirty="0">
                <a:solidFill>
                  <a:srgbClr val="999999"/>
                </a:solidFill>
                <a:effectLst/>
                <a:latin typeface="Liberation Mono"/>
              </a:rPr>
              <a:t>;</a:t>
            </a:r>
            <a:r>
              <a:rPr lang="en-US" b="0" i="0" dirty="0">
                <a:solidFill>
                  <a:srgbClr val="708090"/>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0077AA"/>
                </a:solidFill>
                <a:effectLst/>
                <a:latin typeface="Liberation Mono"/>
              </a:rPr>
              <a:t>delimiter</a:t>
            </a:r>
            <a:r>
              <a:rPr lang="en-US" b="0" i="0" dirty="0">
                <a:solidFill>
                  <a:srgbClr val="000000"/>
                </a:solidFill>
                <a:effectLst/>
                <a:latin typeface="Liberation Mono"/>
              </a:rPr>
              <a:t> </a:t>
            </a:r>
            <a:r>
              <a:rPr lang="en-US" b="0" i="0" dirty="0">
                <a:solidFill>
                  <a:srgbClr val="999999"/>
                </a:solidFill>
                <a:effectLst/>
                <a:latin typeface="Liberation Mono"/>
              </a:rPr>
              <a:t>;</a:t>
            </a:r>
            <a:endParaRPr lang="en-CA" dirty="0"/>
          </a:p>
        </p:txBody>
      </p:sp>
      <p:sp>
        <p:nvSpPr>
          <p:cNvPr id="4" name="Date Placeholder 3">
            <a:extLst>
              <a:ext uri="{FF2B5EF4-FFF2-40B4-BE49-F238E27FC236}">
                <a16:creationId xmlns:a16="http://schemas.microsoft.com/office/drawing/2014/main" id="{1358A11D-05E8-4B4B-A8DF-4913E3EF9FA3}"/>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D062C260-8918-4D99-B649-531C05E6D0BC}"/>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3D7E3861-8792-44CF-A5CE-635ED5BD6689}"/>
              </a:ext>
            </a:extLst>
          </p:cNvPr>
          <p:cNvSpPr>
            <a:spLocks noGrp="1"/>
          </p:cNvSpPr>
          <p:nvPr>
            <p:ph type="sldNum" sz="quarter" idx="12"/>
          </p:nvPr>
        </p:nvSpPr>
        <p:spPr/>
        <p:txBody>
          <a:bodyPr/>
          <a:lstStyle/>
          <a:p>
            <a:pPr>
              <a:defRPr/>
            </a:pPr>
            <a:fld id="{3FA85722-278C-6244-8172-0EC582E36E92}" type="slidenum">
              <a:rPr lang="en-US" smtClean="0"/>
              <a:pPr>
                <a:defRPr/>
              </a:pPr>
              <a:t>10</a:t>
            </a:fld>
            <a:endParaRPr lang="en-US"/>
          </a:p>
        </p:txBody>
      </p:sp>
    </p:spTree>
    <p:extLst>
      <p:ext uri="{BB962C8B-B14F-4D97-AF65-F5344CB8AC3E}">
        <p14:creationId xmlns:p14="http://schemas.microsoft.com/office/powerpoint/2010/main" val="39990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E4F3-9C8D-49D0-A2CC-BEC103C1DB3C}"/>
              </a:ext>
            </a:extLst>
          </p:cNvPr>
          <p:cNvSpPr>
            <a:spLocks noGrp="1"/>
          </p:cNvSpPr>
          <p:nvPr>
            <p:ph type="title"/>
          </p:nvPr>
        </p:nvSpPr>
        <p:spPr/>
        <p:txBody>
          <a:bodyPr/>
          <a:lstStyle/>
          <a:p>
            <a:r>
              <a:rPr lang="en-US" dirty="0"/>
              <a:t>Update Trigger Output</a:t>
            </a:r>
            <a:endParaRPr lang="en-CA" dirty="0"/>
          </a:p>
        </p:txBody>
      </p:sp>
      <p:sp>
        <p:nvSpPr>
          <p:cNvPr id="3" name="Content Placeholder 2">
            <a:extLst>
              <a:ext uri="{FF2B5EF4-FFF2-40B4-BE49-F238E27FC236}">
                <a16:creationId xmlns:a16="http://schemas.microsoft.com/office/drawing/2014/main" id="{35579CD3-B992-4592-9528-C597776D2B8E}"/>
              </a:ext>
            </a:extLst>
          </p:cNvPr>
          <p:cNvSpPr>
            <a:spLocks noGrp="1"/>
          </p:cNvSpPr>
          <p:nvPr>
            <p:ph idx="1"/>
          </p:nvPr>
        </p:nvSpPr>
        <p:spPr/>
        <p:txBody>
          <a:bodyPr/>
          <a:lstStyle/>
          <a:p>
            <a:pPr marL="300038" lvl="1" indent="0">
              <a:buNone/>
            </a:pPr>
            <a:r>
              <a:rPr lang="en-US" dirty="0"/>
              <a:t>update account</a:t>
            </a:r>
          </a:p>
          <a:p>
            <a:pPr marL="300038" lvl="1" indent="0">
              <a:buNone/>
            </a:pPr>
            <a:r>
              <a:rPr lang="en-US" dirty="0"/>
              <a:t>set amount= -200 where </a:t>
            </a:r>
            <a:r>
              <a:rPr lang="en-US" dirty="0" err="1"/>
              <a:t>acct_num</a:t>
            </a:r>
            <a:r>
              <a:rPr lang="en-US" dirty="0"/>
              <a:t> = 97</a:t>
            </a:r>
            <a:endParaRPr lang="en-CA" dirty="0"/>
          </a:p>
        </p:txBody>
      </p:sp>
      <p:sp>
        <p:nvSpPr>
          <p:cNvPr id="4" name="Date Placeholder 3">
            <a:extLst>
              <a:ext uri="{FF2B5EF4-FFF2-40B4-BE49-F238E27FC236}">
                <a16:creationId xmlns:a16="http://schemas.microsoft.com/office/drawing/2014/main" id="{8C3A9B68-D87A-4DDF-88F5-DC29F7889E65}"/>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4A1681CE-CE47-4023-B791-669F61C3E347}"/>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3D9F93DB-85A1-4A46-9B6A-F34CA8E7FBF0}"/>
              </a:ext>
            </a:extLst>
          </p:cNvPr>
          <p:cNvSpPr>
            <a:spLocks noGrp="1"/>
          </p:cNvSpPr>
          <p:nvPr>
            <p:ph type="sldNum" sz="quarter" idx="12"/>
          </p:nvPr>
        </p:nvSpPr>
        <p:spPr/>
        <p:txBody>
          <a:bodyPr/>
          <a:lstStyle/>
          <a:p>
            <a:pPr>
              <a:defRPr/>
            </a:pPr>
            <a:fld id="{3FA85722-278C-6244-8172-0EC582E36E92}" type="slidenum">
              <a:rPr lang="en-US" smtClean="0"/>
              <a:pPr>
                <a:defRPr/>
              </a:pPr>
              <a:t>11</a:t>
            </a:fld>
            <a:endParaRPr lang="en-US"/>
          </a:p>
        </p:txBody>
      </p:sp>
    </p:spTree>
    <p:extLst>
      <p:ext uri="{BB962C8B-B14F-4D97-AF65-F5344CB8AC3E}">
        <p14:creationId xmlns:p14="http://schemas.microsoft.com/office/powerpoint/2010/main" val="363239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1301-F21C-48D5-A556-0BB45736B20D}"/>
              </a:ext>
            </a:extLst>
          </p:cNvPr>
          <p:cNvSpPr>
            <a:spLocks noGrp="1"/>
          </p:cNvSpPr>
          <p:nvPr>
            <p:ph type="title"/>
          </p:nvPr>
        </p:nvSpPr>
        <p:spPr/>
        <p:txBody>
          <a:bodyPr/>
          <a:lstStyle/>
          <a:p>
            <a:r>
              <a:rPr lang="en-US" dirty="0"/>
              <a:t>DROP Triggers</a:t>
            </a:r>
            <a:endParaRPr lang="en-CA" dirty="0"/>
          </a:p>
        </p:txBody>
      </p:sp>
      <p:sp>
        <p:nvSpPr>
          <p:cNvPr id="3" name="Content Placeholder 2">
            <a:extLst>
              <a:ext uri="{FF2B5EF4-FFF2-40B4-BE49-F238E27FC236}">
                <a16:creationId xmlns:a16="http://schemas.microsoft.com/office/drawing/2014/main" id="{06E00C49-54FD-4D4F-BE55-08F1E551DF0D}"/>
              </a:ext>
            </a:extLst>
          </p:cNvPr>
          <p:cNvSpPr>
            <a:spLocks noGrp="1"/>
          </p:cNvSpPr>
          <p:nvPr>
            <p:ph idx="1"/>
          </p:nvPr>
        </p:nvSpPr>
        <p:spPr/>
        <p:txBody>
          <a:bodyPr/>
          <a:lstStyle/>
          <a:p>
            <a:r>
              <a:rPr lang="en-US" dirty="0"/>
              <a:t>A statement that drops a trigger</a:t>
            </a:r>
          </a:p>
          <a:p>
            <a:pPr lvl="1"/>
            <a:r>
              <a:rPr lang="en-US" dirty="0"/>
              <a:t>DROP TRIGGER </a:t>
            </a:r>
            <a:r>
              <a:rPr lang="en-CA" dirty="0" err="1"/>
              <a:t>trigger_name</a:t>
            </a:r>
            <a:endParaRPr lang="en-US" dirty="0"/>
          </a:p>
          <a:p>
            <a:r>
              <a:rPr lang="en-US" dirty="0"/>
              <a:t>A statement that drops a trigger only if it exists</a:t>
            </a:r>
          </a:p>
          <a:p>
            <a:pPr lvl="1"/>
            <a:r>
              <a:rPr lang="en-US" dirty="0"/>
              <a:t>DROP TRIGGER IF EXISTS </a:t>
            </a:r>
            <a:r>
              <a:rPr lang="en-CA" dirty="0" err="1"/>
              <a:t>trigger_name</a:t>
            </a:r>
            <a:endParaRPr lang="en-CA" dirty="0"/>
          </a:p>
          <a:p>
            <a:r>
              <a:rPr lang="en-US" dirty="0"/>
              <a:t>If you drop a table, any triggers for the table are also dropped.</a:t>
            </a:r>
          </a:p>
        </p:txBody>
      </p:sp>
      <p:sp>
        <p:nvSpPr>
          <p:cNvPr id="4" name="Date Placeholder 3">
            <a:extLst>
              <a:ext uri="{FF2B5EF4-FFF2-40B4-BE49-F238E27FC236}">
                <a16:creationId xmlns:a16="http://schemas.microsoft.com/office/drawing/2014/main" id="{E50E5425-7B57-4C6B-8048-5D7FE69A6102}"/>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1E725E0D-03D7-4A81-87F7-0D39F9A2E6B9}"/>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BA2A5681-B122-40F5-95DB-74C84D7C90B7}"/>
              </a:ext>
            </a:extLst>
          </p:cNvPr>
          <p:cNvSpPr>
            <a:spLocks noGrp="1"/>
          </p:cNvSpPr>
          <p:nvPr>
            <p:ph type="sldNum" sz="quarter" idx="12"/>
          </p:nvPr>
        </p:nvSpPr>
        <p:spPr/>
        <p:txBody>
          <a:bodyPr/>
          <a:lstStyle/>
          <a:p>
            <a:pPr>
              <a:defRPr/>
            </a:pPr>
            <a:fld id="{3FA85722-278C-6244-8172-0EC582E36E92}" type="slidenum">
              <a:rPr lang="en-US" smtClean="0"/>
              <a:pPr>
                <a:defRPr/>
              </a:pPr>
              <a:t>12</a:t>
            </a:fld>
            <a:endParaRPr lang="en-US"/>
          </a:p>
        </p:txBody>
      </p:sp>
    </p:spTree>
    <p:extLst>
      <p:ext uri="{BB962C8B-B14F-4D97-AF65-F5344CB8AC3E}">
        <p14:creationId xmlns:p14="http://schemas.microsoft.com/office/powerpoint/2010/main" val="406372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B6C616-A5D6-4FB7-9D41-D8D27FD92EA1}"/>
              </a:ext>
            </a:extLst>
          </p:cNvPr>
          <p:cNvSpPr>
            <a:spLocks noGrp="1"/>
          </p:cNvSpPr>
          <p:nvPr>
            <p:ph type="title"/>
          </p:nvPr>
        </p:nvSpPr>
        <p:spPr>
          <a:xfrm>
            <a:off x="586241" y="2354943"/>
            <a:ext cx="7772400" cy="1362075"/>
          </a:xfrm>
        </p:spPr>
        <p:txBody>
          <a:bodyPr/>
          <a:lstStyle/>
          <a:p>
            <a:r>
              <a:rPr lang="en-US" dirty="0"/>
              <a:t>MySQL Events</a:t>
            </a:r>
            <a:endParaRPr lang="en-CA" dirty="0"/>
          </a:p>
        </p:txBody>
      </p:sp>
      <p:sp>
        <p:nvSpPr>
          <p:cNvPr id="8" name="Text Placeholder 7">
            <a:extLst>
              <a:ext uri="{FF2B5EF4-FFF2-40B4-BE49-F238E27FC236}">
                <a16:creationId xmlns:a16="http://schemas.microsoft.com/office/drawing/2014/main" id="{BCEB8307-FA26-4DD5-A18A-A0D72FFB2A50}"/>
              </a:ext>
            </a:extLst>
          </p:cNvPr>
          <p:cNvSpPr>
            <a:spLocks noGrp="1"/>
          </p:cNvSpPr>
          <p:nvPr>
            <p:ph type="body" idx="1"/>
          </p:nvPr>
        </p:nvSpPr>
        <p:spPr/>
        <p:txBody>
          <a:bodyPr/>
          <a:lstStyle/>
          <a:p>
            <a:endParaRPr lang="en-CA" dirty="0"/>
          </a:p>
        </p:txBody>
      </p:sp>
      <p:sp>
        <p:nvSpPr>
          <p:cNvPr id="4" name="Date Placeholder 3">
            <a:extLst>
              <a:ext uri="{FF2B5EF4-FFF2-40B4-BE49-F238E27FC236}">
                <a16:creationId xmlns:a16="http://schemas.microsoft.com/office/drawing/2014/main" id="{F3287D0A-44CE-4E0F-B0EA-6C1BB55DA641}"/>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9339FFEB-C9AA-49CE-9A18-CD9ECBF92121}"/>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8B88BC8A-0319-4251-8C6C-F022262F7F03}"/>
              </a:ext>
            </a:extLst>
          </p:cNvPr>
          <p:cNvSpPr>
            <a:spLocks noGrp="1"/>
          </p:cNvSpPr>
          <p:nvPr>
            <p:ph type="sldNum" sz="quarter" idx="12"/>
          </p:nvPr>
        </p:nvSpPr>
        <p:spPr/>
        <p:txBody>
          <a:bodyPr/>
          <a:lstStyle/>
          <a:p>
            <a:pPr>
              <a:defRPr/>
            </a:pPr>
            <a:fld id="{3FA85722-278C-6244-8172-0EC582E36E92}" type="slidenum">
              <a:rPr lang="en-US" smtClean="0"/>
              <a:pPr>
                <a:defRPr/>
              </a:pPr>
              <a:t>13</a:t>
            </a:fld>
            <a:endParaRPr lang="en-US"/>
          </a:p>
        </p:txBody>
      </p:sp>
    </p:spTree>
    <p:extLst>
      <p:ext uri="{BB962C8B-B14F-4D97-AF65-F5344CB8AC3E}">
        <p14:creationId xmlns:p14="http://schemas.microsoft.com/office/powerpoint/2010/main" val="265031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3E1E-6435-45AF-A77C-8A4FFA55751C}"/>
              </a:ext>
            </a:extLst>
          </p:cNvPr>
          <p:cNvSpPr>
            <a:spLocks noGrp="1"/>
          </p:cNvSpPr>
          <p:nvPr>
            <p:ph type="title"/>
          </p:nvPr>
        </p:nvSpPr>
        <p:spPr/>
        <p:txBody>
          <a:bodyPr/>
          <a:lstStyle/>
          <a:p>
            <a:r>
              <a:rPr lang="en-US" dirty="0"/>
              <a:t>MySQL Events</a:t>
            </a:r>
            <a:endParaRPr lang="en-CA" dirty="0"/>
          </a:p>
        </p:txBody>
      </p:sp>
      <p:sp>
        <p:nvSpPr>
          <p:cNvPr id="3" name="Content Placeholder 2">
            <a:extLst>
              <a:ext uri="{FF2B5EF4-FFF2-40B4-BE49-F238E27FC236}">
                <a16:creationId xmlns:a16="http://schemas.microsoft.com/office/drawing/2014/main" id="{7F49D214-27A8-4BEC-BBE0-0E05682D01CA}"/>
              </a:ext>
            </a:extLst>
          </p:cNvPr>
          <p:cNvSpPr>
            <a:spLocks noGrp="1"/>
          </p:cNvSpPr>
          <p:nvPr>
            <p:ph idx="1"/>
          </p:nvPr>
        </p:nvSpPr>
        <p:spPr/>
        <p:txBody>
          <a:bodyPr/>
          <a:lstStyle/>
          <a:p>
            <a:r>
              <a:rPr lang="en-US" dirty="0"/>
              <a:t>MySQL Events are tasks that run according to a user-defined schedule. </a:t>
            </a:r>
          </a:p>
          <a:p>
            <a:r>
              <a:rPr lang="en-US" dirty="0"/>
              <a:t>Events can be used to create backups, delete old records, aggregate data for reports, and so on.</a:t>
            </a:r>
          </a:p>
          <a:p>
            <a:r>
              <a:rPr lang="en-US" dirty="0"/>
              <a:t>MySQL Event Scheduler is a thread that runs in the background and manages the execution of scheduled events. </a:t>
            </a:r>
          </a:p>
          <a:p>
            <a:r>
              <a:rPr lang="en-US" dirty="0"/>
              <a:t>The Scheduler is in a sleep state unless the global variable </a:t>
            </a:r>
            <a:r>
              <a:rPr lang="en-US" dirty="0" err="1"/>
              <a:t>event_scheduler</a:t>
            </a:r>
            <a:r>
              <a:rPr lang="en-US" dirty="0"/>
              <a:t> is set to ON or 1.</a:t>
            </a:r>
            <a:endParaRPr lang="en-CA" dirty="0"/>
          </a:p>
        </p:txBody>
      </p:sp>
      <p:sp>
        <p:nvSpPr>
          <p:cNvPr id="4" name="Date Placeholder 3">
            <a:extLst>
              <a:ext uri="{FF2B5EF4-FFF2-40B4-BE49-F238E27FC236}">
                <a16:creationId xmlns:a16="http://schemas.microsoft.com/office/drawing/2014/main" id="{618BDB96-EC64-44FE-964A-C44215C9C5D4}"/>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B3D21FFD-E7B1-44F2-BD64-984951EBEB75}"/>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CA858932-6D41-4F2D-8726-D5AD2DF1E0B0}"/>
              </a:ext>
            </a:extLst>
          </p:cNvPr>
          <p:cNvSpPr>
            <a:spLocks noGrp="1"/>
          </p:cNvSpPr>
          <p:nvPr>
            <p:ph type="sldNum" sz="quarter" idx="12"/>
          </p:nvPr>
        </p:nvSpPr>
        <p:spPr/>
        <p:txBody>
          <a:bodyPr/>
          <a:lstStyle/>
          <a:p>
            <a:pPr>
              <a:defRPr/>
            </a:pPr>
            <a:fld id="{3FA85722-278C-6244-8172-0EC582E36E92}" type="slidenum">
              <a:rPr lang="en-US" smtClean="0"/>
              <a:pPr>
                <a:defRPr/>
              </a:pPr>
              <a:t>14</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86AD0DB-2B1C-4D63-B690-60C70927D850}"/>
                  </a:ext>
                </a:extLst>
              </p14:cNvPr>
              <p14:cNvContentPartPr/>
              <p14:nvPr/>
            </p14:nvContentPartPr>
            <p14:xfrm>
              <a:off x="1809677" y="2404706"/>
              <a:ext cx="1586160" cy="532800"/>
            </p14:xfrm>
          </p:contentPart>
        </mc:Choice>
        <mc:Fallback>
          <p:pic>
            <p:nvPicPr>
              <p:cNvPr id="7" name="Ink 6">
                <a:extLst>
                  <a:ext uri="{FF2B5EF4-FFF2-40B4-BE49-F238E27FC236}">
                    <a16:creationId xmlns:a16="http://schemas.microsoft.com/office/drawing/2014/main" id="{386AD0DB-2B1C-4D63-B690-60C70927D850}"/>
                  </a:ext>
                </a:extLst>
              </p:cNvPr>
              <p:cNvPicPr/>
              <p:nvPr/>
            </p:nvPicPr>
            <p:blipFill>
              <a:blip r:embed="rId3"/>
              <a:stretch>
                <a:fillRect/>
              </a:stretch>
            </p:blipFill>
            <p:spPr>
              <a:xfrm>
                <a:off x="1800677" y="2396066"/>
                <a:ext cx="1603800" cy="550440"/>
              </a:xfrm>
              <a:prstGeom prst="rect">
                <a:avLst/>
              </a:prstGeom>
            </p:spPr>
          </p:pic>
        </mc:Fallback>
      </mc:AlternateContent>
    </p:spTree>
    <p:extLst>
      <p:ext uri="{BB962C8B-B14F-4D97-AF65-F5344CB8AC3E}">
        <p14:creationId xmlns:p14="http://schemas.microsoft.com/office/powerpoint/2010/main" val="224539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E9EE-DA33-4C02-9661-501A49FAB1AC}"/>
              </a:ext>
            </a:extLst>
          </p:cNvPr>
          <p:cNvSpPr>
            <a:spLocks noGrp="1"/>
          </p:cNvSpPr>
          <p:nvPr>
            <p:ph type="title"/>
          </p:nvPr>
        </p:nvSpPr>
        <p:spPr/>
        <p:txBody>
          <a:bodyPr/>
          <a:lstStyle/>
          <a:p>
            <a:r>
              <a:rPr lang="en-US" dirty="0"/>
              <a:t>MySQL Events Cont. ..</a:t>
            </a:r>
            <a:endParaRPr lang="en-CA" dirty="0"/>
          </a:p>
        </p:txBody>
      </p:sp>
      <p:graphicFrame>
        <p:nvGraphicFramePr>
          <p:cNvPr id="7" name="Content Placeholder 6">
            <a:extLst>
              <a:ext uri="{FF2B5EF4-FFF2-40B4-BE49-F238E27FC236}">
                <a16:creationId xmlns:a16="http://schemas.microsoft.com/office/drawing/2014/main" id="{4852D766-6E07-46E1-ABE3-317CAF51C204}"/>
              </a:ext>
            </a:extLst>
          </p:cNvPr>
          <p:cNvGraphicFramePr>
            <a:graphicFrameLocks noGrp="1"/>
          </p:cNvGraphicFramePr>
          <p:nvPr>
            <p:ph idx="1"/>
            <p:extLst>
              <p:ext uri="{D42A27DB-BD31-4B8C-83A1-F6EECF244321}">
                <p14:modId xmlns:p14="http://schemas.microsoft.com/office/powerpoint/2010/main" val="3673025835"/>
              </p:ext>
            </p:extLst>
          </p:nvPr>
        </p:nvGraphicFramePr>
        <p:xfrm>
          <a:off x="1801586" y="2828540"/>
          <a:ext cx="4671786" cy="670560"/>
        </p:xfrm>
        <a:graphic>
          <a:graphicData uri="http://schemas.openxmlformats.org/drawingml/2006/table">
            <a:tbl>
              <a:tblPr/>
              <a:tblGrid>
                <a:gridCol w="2335893">
                  <a:extLst>
                    <a:ext uri="{9D8B030D-6E8A-4147-A177-3AD203B41FA5}">
                      <a16:colId xmlns:a16="http://schemas.microsoft.com/office/drawing/2014/main" val="3884620965"/>
                    </a:ext>
                  </a:extLst>
                </a:gridCol>
                <a:gridCol w="2335893">
                  <a:extLst>
                    <a:ext uri="{9D8B030D-6E8A-4147-A177-3AD203B41FA5}">
                      <a16:colId xmlns:a16="http://schemas.microsoft.com/office/drawing/2014/main" val="1009092069"/>
                    </a:ext>
                  </a:extLst>
                </a:gridCol>
              </a:tblGrid>
              <a:tr h="0">
                <a:tc>
                  <a:txBody>
                    <a:bodyPr/>
                    <a:lstStyle/>
                    <a:p>
                      <a:pPr algn="l" fontAlgn="ctr"/>
                      <a:r>
                        <a:rPr lang="en-CA" sz="1600" b="1" dirty="0" err="1">
                          <a:solidFill>
                            <a:srgbClr val="000000"/>
                          </a:solidFill>
                          <a:effectLst/>
                        </a:rPr>
                        <a:t>Variable_name</a:t>
                      </a:r>
                      <a:endParaRPr lang="en-CA" sz="1600" b="1" dirty="0">
                        <a:solidFill>
                          <a:srgbClr val="000000"/>
                        </a:solidFill>
                        <a:effectLst/>
                      </a:endParaRPr>
                    </a:p>
                  </a:txBody>
                  <a:tcPr anchor="ctr">
                    <a:lnL>
                      <a:noFill/>
                    </a:lnL>
                    <a:lnR w="4763" cap="flat" cmpd="sng" algn="ctr">
                      <a:solidFill>
                        <a:srgbClr val="FFFFFF"/>
                      </a:solidFill>
                      <a:prstDash val="solid"/>
                      <a:round/>
                      <a:headEnd type="none" w="med" len="med"/>
                      <a:tailEnd type="none" w="med" len="med"/>
                    </a:lnR>
                    <a:lnT>
                      <a:noFill/>
                    </a:lnT>
                    <a:lnB>
                      <a:noFill/>
                    </a:lnB>
                  </a:tcPr>
                </a:tc>
                <a:tc>
                  <a:txBody>
                    <a:bodyPr/>
                    <a:lstStyle/>
                    <a:p>
                      <a:pPr algn="l" fontAlgn="ctr"/>
                      <a:r>
                        <a:rPr lang="en-CA" sz="1600" b="1">
                          <a:solidFill>
                            <a:srgbClr val="000000"/>
                          </a:solidFill>
                          <a:effectLst/>
                        </a:rPr>
                        <a:t>Value</a:t>
                      </a:r>
                    </a:p>
                  </a:txBody>
                  <a:tcPr anchor="ctr">
                    <a:lnL w="4763" cap="flat" cmpd="sng" algn="ctr">
                      <a:solidFill>
                        <a:srgbClr val="FFFFFF"/>
                      </a:solidFill>
                      <a:prstDash val="solid"/>
                      <a:round/>
                      <a:headEnd type="none" w="med" len="med"/>
                      <a:tailEnd type="none" w="med" len="med"/>
                    </a:lnL>
                    <a:lnR w="4763" cap="flat" cmpd="sng" algn="ctr">
                      <a:solidFill>
                        <a:srgbClr val="FFFFFF"/>
                      </a:solidFill>
                      <a:prstDash val="solid"/>
                      <a:round/>
                      <a:headEnd type="none" w="med" len="med"/>
                      <a:tailEnd type="none" w="med" len="med"/>
                    </a:lnR>
                    <a:lnT>
                      <a:noFill/>
                    </a:lnT>
                    <a:lnB>
                      <a:noFill/>
                    </a:lnB>
                  </a:tcPr>
                </a:tc>
                <a:extLst>
                  <a:ext uri="{0D108BD9-81ED-4DB2-BD59-A6C34878D82A}">
                    <a16:rowId xmlns:a16="http://schemas.microsoft.com/office/drawing/2014/main" val="1554189326"/>
                  </a:ext>
                </a:extLst>
              </a:tr>
              <a:tr h="0">
                <a:tc>
                  <a:txBody>
                    <a:bodyPr/>
                    <a:lstStyle/>
                    <a:p>
                      <a:pPr fontAlgn="ctr"/>
                      <a:r>
                        <a:rPr lang="en-CA" sz="1600" dirty="0" err="1">
                          <a:effectLst/>
                        </a:rPr>
                        <a:t>event_scheduler</a:t>
                      </a:r>
                      <a:endParaRPr lang="en-CA" sz="1600" dirty="0">
                        <a:effectLst/>
                      </a:endParaRPr>
                    </a:p>
                  </a:txBody>
                  <a:tcPr anchor="ctr">
                    <a:lnL>
                      <a:noFill/>
                    </a:lnL>
                    <a:lnR>
                      <a:noFill/>
                    </a:lnR>
                    <a:lnT>
                      <a:noFill/>
                    </a:lnT>
                    <a:lnB>
                      <a:noFill/>
                    </a:lnB>
                    <a:solidFill>
                      <a:srgbClr val="FFFFFF"/>
                    </a:solidFill>
                  </a:tcPr>
                </a:tc>
                <a:tc>
                  <a:txBody>
                    <a:bodyPr/>
                    <a:lstStyle/>
                    <a:p>
                      <a:pPr fontAlgn="ctr"/>
                      <a:r>
                        <a:rPr lang="en-CA" sz="1600" dirty="0">
                          <a:effectLst/>
                        </a:rPr>
                        <a:t>OFF</a:t>
                      </a:r>
                    </a:p>
                  </a:txBody>
                  <a:tcPr anchor="ctr">
                    <a:lnL>
                      <a:noFill/>
                    </a:lnL>
                    <a:lnR>
                      <a:noFill/>
                    </a:lnR>
                    <a:lnT>
                      <a:noFill/>
                    </a:lnT>
                    <a:lnB>
                      <a:noFill/>
                    </a:lnB>
                    <a:solidFill>
                      <a:srgbClr val="FFFFFF"/>
                    </a:solidFill>
                  </a:tcPr>
                </a:tc>
                <a:extLst>
                  <a:ext uri="{0D108BD9-81ED-4DB2-BD59-A6C34878D82A}">
                    <a16:rowId xmlns:a16="http://schemas.microsoft.com/office/drawing/2014/main" val="1865450703"/>
                  </a:ext>
                </a:extLst>
              </a:tr>
            </a:tbl>
          </a:graphicData>
        </a:graphic>
      </p:graphicFrame>
      <p:sp>
        <p:nvSpPr>
          <p:cNvPr id="4" name="Date Placeholder 3">
            <a:extLst>
              <a:ext uri="{FF2B5EF4-FFF2-40B4-BE49-F238E27FC236}">
                <a16:creationId xmlns:a16="http://schemas.microsoft.com/office/drawing/2014/main" id="{7FC26BE4-BA09-442B-824A-9EC47F6BF81D}"/>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8B4A5E20-E7A8-4111-8FE8-3A2F1799F560}"/>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ADC5FC79-6F4A-425F-B99F-6EB0E2DA2036}"/>
              </a:ext>
            </a:extLst>
          </p:cNvPr>
          <p:cNvSpPr>
            <a:spLocks noGrp="1"/>
          </p:cNvSpPr>
          <p:nvPr>
            <p:ph type="sldNum" sz="quarter" idx="12"/>
          </p:nvPr>
        </p:nvSpPr>
        <p:spPr/>
        <p:txBody>
          <a:bodyPr/>
          <a:lstStyle/>
          <a:p>
            <a:pPr>
              <a:defRPr/>
            </a:pPr>
            <a:fld id="{3FA85722-278C-6244-8172-0EC582E36E92}" type="slidenum">
              <a:rPr lang="en-US" smtClean="0"/>
              <a:pPr>
                <a:defRPr/>
              </a:pPr>
              <a:t>15</a:t>
            </a:fld>
            <a:endParaRPr lang="en-US"/>
          </a:p>
        </p:txBody>
      </p:sp>
      <p:sp>
        <p:nvSpPr>
          <p:cNvPr id="8" name="Rectangle 1">
            <a:extLst>
              <a:ext uri="{FF2B5EF4-FFF2-40B4-BE49-F238E27FC236}">
                <a16:creationId xmlns:a16="http://schemas.microsoft.com/office/drawing/2014/main" id="{07B25CD9-8C6B-4878-AF2E-D4795F2DAE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2308E68-785D-4B0C-A243-281230EE4EEA}"/>
              </a:ext>
            </a:extLst>
          </p:cNvPr>
          <p:cNvSpPr txBox="1"/>
          <p:nvPr/>
        </p:nvSpPr>
        <p:spPr>
          <a:xfrm>
            <a:off x="579664" y="2031360"/>
            <a:ext cx="7984671"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Command to check, if the event scheduler is on</a:t>
            </a:r>
          </a:p>
          <a:p>
            <a:pPr marL="628650" lvl="1" indent="-285750">
              <a:buFont typeface="Arial" panose="020B0604020202020204" pitchFamily="34" charset="0"/>
              <a:buChar char="•"/>
            </a:pPr>
            <a:r>
              <a:rPr lang="en-US" dirty="0"/>
              <a:t>SHOW VARIABLES LIKE '</a:t>
            </a:r>
            <a:r>
              <a:rPr lang="en-US" dirty="0" err="1"/>
              <a:t>event_scheduler</a:t>
            </a:r>
            <a:r>
              <a:rPr lang="en-US" dirty="0"/>
              <a:t>'</a:t>
            </a:r>
            <a:endParaRPr lang="en-CA" dirty="0"/>
          </a:p>
        </p:txBody>
      </p:sp>
      <p:sp>
        <p:nvSpPr>
          <p:cNvPr id="11" name="TextBox 10">
            <a:extLst>
              <a:ext uri="{FF2B5EF4-FFF2-40B4-BE49-F238E27FC236}">
                <a16:creationId xmlns:a16="http://schemas.microsoft.com/office/drawing/2014/main" id="{0C0C2421-F607-4567-8ACA-89F2229C9647}"/>
              </a:ext>
            </a:extLst>
          </p:cNvPr>
          <p:cNvSpPr txBox="1"/>
          <p:nvPr/>
        </p:nvSpPr>
        <p:spPr>
          <a:xfrm>
            <a:off x="579663" y="3937360"/>
            <a:ext cx="7984671"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Command to Turn on the event scheduler</a:t>
            </a:r>
          </a:p>
          <a:p>
            <a:pPr marL="628650" lvl="1" indent="-285750">
              <a:buFont typeface="Arial" panose="020B0604020202020204" pitchFamily="34" charset="0"/>
              <a:buChar char="•"/>
            </a:pPr>
            <a:r>
              <a:rPr lang="en-US" dirty="0"/>
              <a:t>SET GLOBAL </a:t>
            </a:r>
            <a:r>
              <a:rPr lang="en-US" dirty="0" err="1"/>
              <a:t>event_scheduler</a:t>
            </a:r>
            <a:r>
              <a:rPr lang="en-US" dirty="0"/>
              <a:t> = ON</a:t>
            </a:r>
          </a:p>
        </p:txBody>
      </p:sp>
    </p:spTree>
    <p:extLst>
      <p:ext uri="{BB962C8B-B14F-4D97-AF65-F5344CB8AC3E}">
        <p14:creationId xmlns:p14="http://schemas.microsoft.com/office/powerpoint/2010/main" val="173750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D2F3-C66D-4A14-8001-B6D59B25CCA8}"/>
              </a:ext>
            </a:extLst>
          </p:cNvPr>
          <p:cNvSpPr>
            <a:spLocks noGrp="1"/>
          </p:cNvSpPr>
          <p:nvPr>
            <p:ph type="title"/>
          </p:nvPr>
        </p:nvSpPr>
        <p:spPr/>
        <p:txBody>
          <a:bodyPr/>
          <a:lstStyle/>
          <a:p>
            <a:r>
              <a:rPr lang="en-US" dirty="0"/>
              <a:t>General Form: CREATE EVENT statement</a:t>
            </a:r>
            <a:endParaRPr lang="en-CA" dirty="0"/>
          </a:p>
        </p:txBody>
      </p:sp>
      <p:sp>
        <p:nvSpPr>
          <p:cNvPr id="3" name="Content Placeholder 2">
            <a:extLst>
              <a:ext uri="{FF2B5EF4-FFF2-40B4-BE49-F238E27FC236}">
                <a16:creationId xmlns:a16="http://schemas.microsoft.com/office/drawing/2014/main" id="{CA15E7E3-8CE9-4202-8C73-7CC5608CF12E}"/>
              </a:ext>
            </a:extLst>
          </p:cNvPr>
          <p:cNvSpPr>
            <a:spLocks noGrp="1"/>
          </p:cNvSpPr>
          <p:nvPr>
            <p:ph idx="1"/>
          </p:nvPr>
        </p:nvSpPr>
        <p:spPr>
          <a:xfrm>
            <a:off x="457200" y="1975758"/>
            <a:ext cx="8229600" cy="4068763"/>
          </a:xfrm>
        </p:spPr>
        <p:txBody>
          <a:bodyPr/>
          <a:lstStyle/>
          <a:p>
            <a:pPr marL="0" indent="0">
              <a:buNone/>
            </a:pPr>
            <a:r>
              <a:rPr lang="en-US" dirty="0"/>
              <a:t>CREATE EVENT </a:t>
            </a:r>
            <a:r>
              <a:rPr lang="en-US" dirty="0" err="1"/>
              <a:t>event_name</a:t>
            </a:r>
            <a:endParaRPr lang="en-US" dirty="0"/>
          </a:p>
          <a:p>
            <a:pPr marL="0" indent="0">
              <a:buNone/>
            </a:pPr>
            <a:r>
              <a:rPr lang="en-US" dirty="0"/>
              <a:t>ON SCHEDULE</a:t>
            </a:r>
          </a:p>
          <a:p>
            <a:pPr marL="0" indent="0">
              <a:buNone/>
            </a:pPr>
            <a:r>
              <a:rPr lang="en-US" dirty="0"/>
              <a:t>  {</a:t>
            </a:r>
          </a:p>
          <a:p>
            <a:pPr marL="0" indent="0">
              <a:buNone/>
            </a:pPr>
            <a:r>
              <a:rPr lang="en-US" dirty="0"/>
              <a:t>   AT timestamp |</a:t>
            </a:r>
          </a:p>
          <a:p>
            <a:pPr marL="0" indent="0">
              <a:buNone/>
            </a:pPr>
            <a:r>
              <a:rPr lang="en-US" dirty="0"/>
              <a:t>   EVERY interval [STARTS timestamp] [ENDS timestamp]</a:t>
            </a:r>
          </a:p>
          <a:p>
            <a:pPr marL="0" indent="0">
              <a:buNone/>
            </a:pPr>
            <a:r>
              <a:rPr lang="en-US" dirty="0"/>
              <a:t>  }</a:t>
            </a:r>
          </a:p>
          <a:p>
            <a:pPr marL="0" indent="0">
              <a:buNone/>
            </a:pPr>
            <a:r>
              <a:rPr lang="en-US" dirty="0"/>
              <a:t>DO </a:t>
            </a:r>
            <a:r>
              <a:rPr lang="en-US" dirty="0" err="1"/>
              <a:t>sql_block</a:t>
            </a:r>
            <a:endParaRPr lang="en-US" dirty="0"/>
          </a:p>
          <a:p>
            <a:endParaRPr lang="en-CA" dirty="0"/>
          </a:p>
        </p:txBody>
      </p:sp>
      <p:sp>
        <p:nvSpPr>
          <p:cNvPr id="4" name="Date Placeholder 3">
            <a:extLst>
              <a:ext uri="{FF2B5EF4-FFF2-40B4-BE49-F238E27FC236}">
                <a16:creationId xmlns:a16="http://schemas.microsoft.com/office/drawing/2014/main" id="{6F030629-ACD6-43BB-A077-158E9B229B41}"/>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E6427EA3-8B13-4B0A-A3A2-39E22F179DCC}"/>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9464358A-BC2B-47FD-8601-1D6095011F1D}"/>
              </a:ext>
            </a:extLst>
          </p:cNvPr>
          <p:cNvSpPr>
            <a:spLocks noGrp="1"/>
          </p:cNvSpPr>
          <p:nvPr>
            <p:ph type="sldNum" sz="quarter" idx="12"/>
          </p:nvPr>
        </p:nvSpPr>
        <p:spPr/>
        <p:txBody>
          <a:bodyPr/>
          <a:lstStyle/>
          <a:p>
            <a:pPr>
              <a:defRPr/>
            </a:pPr>
            <a:fld id="{3FA85722-278C-6244-8172-0EC582E36E92}" type="slidenum">
              <a:rPr lang="en-US" smtClean="0"/>
              <a:pPr>
                <a:defRPr/>
              </a:pPr>
              <a:t>16</a:t>
            </a:fld>
            <a:endParaRPr lang="en-US"/>
          </a:p>
        </p:txBody>
      </p:sp>
    </p:spTree>
    <p:extLst>
      <p:ext uri="{BB962C8B-B14F-4D97-AF65-F5344CB8AC3E}">
        <p14:creationId xmlns:p14="http://schemas.microsoft.com/office/powerpoint/2010/main" val="23808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E570-9502-489B-8B7F-7E38956814DF}"/>
              </a:ext>
            </a:extLst>
          </p:cNvPr>
          <p:cNvSpPr>
            <a:spLocks noGrp="1"/>
          </p:cNvSpPr>
          <p:nvPr>
            <p:ph type="title"/>
          </p:nvPr>
        </p:nvSpPr>
        <p:spPr/>
        <p:txBody>
          <a:bodyPr/>
          <a:lstStyle/>
          <a:p>
            <a:r>
              <a:rPr lang="en-US" dirty="0"/>
              <a:t>Create a Table to Test an Event</a:t>
            </a:r>
            <a:endParaRPr lang="en-CA" dirty="0"/>
          </a:p>
        </p:txBody>
      </p:sp>
      <p:sp>
        <p:nvSpPr>
          <p:cNvPr id="3" name="Content Placeholder 2">
            <a:extLst>
              <a:ext uri="{FF2B5EF4-FFF2-40B4-BE49-F238E27FC236}">
                <a16:creationId xmlns:a16="http://schemas.microsoft.com/office/drawing/2014/main" id="{4AEBACAF-8C4D-4DDC-9C41-FC35154524F5}"/>
              </a:ext>
            </a:extLst>
          </p:cNvPr>
          <p:cNvSpPr>
            <a:spLocks noGrp="1"/>
          </p:cNvSpPr>
          <p:nvPr>
            <p:ph idx="1"/>
          </p:nvPr>
        </p:nvSpPr>
        <p:spPr>
          <a:xfrm>
            <a:off x="457200" y="1935165"/>
            <a:ext cx="8229600" cy="4310060"/>
          </a:xfrm>
        </p:spPr>
        <p:txBody>
          <a:bodyPr/>
          <a:lstStyle/>
          <a:p>
            <a:pPr marL="0" indent="0">
              <a:buNone/>
            </a:pPr>
            <a:r>
              <a:rPr lang="en-CA" sz="1600" dirty="0"/>
              <a:t>create table </a:t>
            </a:r>
            <a:r>
              <a:rPr lang="en-CA" sz="1600" dirty="0" err="1"/>
              <a:t>theMessages</a:t>
            </a:r>
            <a:endParaRPr lang="en-CA" sz="1600" dirty="0"/>
          </a:p>
          <a:p>
            <a:pPr marL="0" indent="0">
              <a:buNone/>
            </a:pPr>
            <a:r>
              <a:rPr lang="en-CA" sz="1600" dirty="0"/>
              <a:t>( id INT AUTO_INCREMENT PRIMARY KEY,</a:t>
            </a:r>
          </a:p>
          <a:p>
            <a:pPr marL="0" indent="0">
              <a:buNone/>
            </a:pPr>
            <a:r>
              <a:rPr lang="en-CA" sz="1600" dirty="0" err="1"/>
              <a:t>userId</a:t>
            </a:r>
            <a:r>
              <a:rPr lang="en-CA" sz="1600" dirty="0"/>
              <a:t> INT NOT NULL,</a:t>
            </a:r>
          </a:p>
          <a:p>
            <a:pPr marL="0" indent="0">
              <a:buNone/>
            </a:pPr>
            <a:r>
              <a:rPr lang="en-CA" sz="1600" dirty="0"/>
              <a:t>message VARCHAR(255) NOT NULL,</a:t>
            </a:r>
          </a:p>
          <a:p>
            <a:pPr marL="0" indent="0">
              <a:buNone/>
            </a:pPr>
            <a:r>
              <a:rPr lang="en-CA" sz="1600" dirty="0" err="1"/>
              <a:t>updateDt</a:t>
            </a:r>
            <a:r>
              <a:rPr lang="en-CA" sz="1600" dirty="0"/>
              <a:t> DATETIME NOT NULL,</a:t>
            </a:r>
          </a:p>
          <a:p>
            <a:pPr marL="0" indent="0">
              <a:buNone/>
            </a:pPr>
            <a:r>
              <a:rPr lang="en-CA" sz="1600" dirty="0"/>
              <a:t>KEY(</a:t>
            </a:r>
            <a:r>
              <a:rPr lang="en-CA" sz="1600" dirty="0" err="1"/>
              <a:t>updateDt</a:t>
            </a:r>
            <a:r>
              <a:rPr lang="en-CA" sz="1600" dirty="0"/>
              <a:t>)</a:t>
            </a:r>
          </a:p>
          <a:p>
            <a:pPr marL="0" indent="0">
              <a:buNone/>
            </a:pPr>
            <a:r>
              <a:rPr lang="en-CA" sz="1600" dirty="0"/>
              <a:t>);</a:t>
            </a:r>
          </a:p>
          <a:p>
            <a:pPr marL="0" indent="0">
              <a:buNone/>
            </a:pPr>
            <a:r>
              <a:rPr lang="en-CA" sz="1600" dirty="0"/>
              <a:t>INSERT </a:t>
            </a:r>
            <a:r>
              <a:rPr lang="en-CA" sz="1600" dirty="0" err="1"/>
              <a:t>theMessages</a:t>
            </a:r>
            <a:r>
              <a:rPr lang="en-CA" sz="1600" dirty="0"/>
              <a:t>(</a:t>
            </a:r>
            <a:r>
              <a:rPr lang="en-CA" sz="1600" dirty="0" err="1"/>
              <a:t>userId,message,updateDt</a:t>
            </a:r>
            <a:r>
              <a:rPr lang="en-CA" sz="1600" dirty="0"/>
              <a:t>) VALUES (1,'message 123','2015-08-24 11:10:09');</a:t>
            </a:r>
          </a:p>
          <a:p>
            <a:pPr marL="0" indent="0">
              <a:buNone/>
            </a:pPr>
            <a:r>
              <a:rPr lang="en-CA" sz="1600" dirty="0"/>
              <a:t>INSERT </a:t>
            </a:r>
            <a:r>
              <a:rPr lang="en-CA" sz="1600" dirty="0" err="1"/>
              <a:t>theMessages</a:t>
            </a:r>
            <a:r>
              <a:rPr lang="en-CA" sz="1600" dirty="0"/>
              <a:t>(</a:t>
            </a:r>
            <a:r>
              <a:rPr lang="en-CA" sz="1600" dirty="0" err="1"/>
              <a:t>userId,message,updateDt</a:t>
            </a:r>
            <a:r>
              <a:rPr lang="en-CA" sz="1600" dirty="0"/>
              <a:t>) VALUES (7,'message 124','2015-08-29');</a:t>
            </a:r>
          </a:p>
          <a:p>
            <a:pPr marL="0" indent="0">
              <a:buNone/>
            </a:pPr>
            <a:r>
              <a:rPr lang="en-CA" sz="1600" dirty="0"/>
              <a:t>INSERT </a:t>
            </a:r>
            <a:r>
              <a:rPr lang="en-CA" sz="1600" dirty="0" err="1"/>
              <a:t>theMessages</a:t>
            </a:r>
            <a:r>
              <a:rPr lang="en-CA" sz="1600" dirty="0"/>
              <a:t>(</a:t>
            </a:r>
            <a:r>
              <a:rPr lang="en-CA" sz="1600" dirty="0" err="1"/>
              <a:t>userId,message,updateDt</a:t>
            </a:r>
            <a:r>
              <a:rPr lang="en-CA" sz="1600" dirty="0"/>
              <a:t>) VALUES (1,'message 125','2015-09-03 12:00:00');</a:t>
            </a:r>
          </a:p>
          <a:p>
            <a:pPr marL="0" indent="0">
              <a:buNone/>
            </a:pPr>
            <a:r>
              <a:rPr lang="en-CA" sz="1600" dirty="0"/>
              <a:t>INSERT </a:t>
            </a:r>
            <a:r>
              <a:rPr lang="en-CA" sz="1600" dirty="0" err="1"/>
              <a:t>theMessages</a:t>
            </a:r>
            <a:r>
              <a:rPr lang="en-CA" sz="1600" dirty="0"/>
              <a:t>(</a:t>
            </a:r>
            <a:r>
              <a:rPr lang="en-CA" sz="1600" dirty="0" err="1"/>
              <a:t>userId,message,updateDt</a:t>
            </a:r>
            <a:r>
              <a:rPr lang="en-CA" sz="1600" dirty="0"/>
              <a:t>) VALUES (1,'message 126','2015-09-03 14:00:00');</a:t>
            </a:r>
          </a:p>
        </p:txBody>
      </p:sp>
      <p:sp>
        <p:nvSpPr>
          <p:cNvPr id="4" name="Date Placeholder 3">
            <a:extLst>
              <a:ext uri="{FF2B5EF4-FFF2-40B4-BE49-F238E27FC236}">
                <a16:creationId xmlns:a16="http://schemas.microsoft.com/office/drawing/2014/main" id="{2B61A6EB-CC89-4FCD-BA7D-6B02E560368A}"/>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C238D0BF-1D29-47BE-9443-A4B835FA8412}"/>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17B4014C-4067-461F-AAF7-140EB033CA13}"/>
              </a:ext>
            </a:extLst>
          </p:cNvPr>
          <p:cNvSpPr>
            <a:spLocks noGrp="1"/>
          </p:cNvSpPr>
          <p:nvPr>
            <p:ph type="sldNum" sz="quarter" idx="12"/>
          </p:nvPr>
        </p:nvSpPr>
        <p:spPr/>
        <p:txBody>
          <a:bodyPr/>
          <a:lstStyle/>
          <a:p>
            <a:pPr>
              <a:defRPr/>
            </a:pPr>
            <a:fld id="{3FA85722-278C-6244-8172-0EC582E36E92}" type="slidenum">
              <a:rPr lang="en-US" smtClean="0"/>
              <a:pPr>
                <a:defRPr/>
              </a:pPr>
              <a:t>17</a:t>
            </a:fld>
            <a:endParaRPr lang="en-US"/>
          </a:p>
        </p:txBody>
      </p:sp>
    </p:spTree>
    <p:extLst>
      <p:ext uri="{BB962C8B-B14F-4D97-AF65-F5344CB8AC3E}">
        <p14:creationId xmlns:p14="http://schemas.microsoft.com/office/powerpoint/2010/main" val="356241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2132-C6BA-423D-B459-74799F5FDA0B}"/>
              </a:ext>
            </a:extLst>
          </p:cNvPr>
          <p:cNvSpPr>
            <a:spLocks noGrp="1"/>
          </p:cNvSpPr>
          <p:nvPr>
            <p:ph type="title"/>
          </p:nvPr>
        </p:nvSpPr>
        <p:spPr/>
        <p:txBody>
          <a:bodyPr/>
          <a:lstStyle/>
          <a:p>
            <a:r>
              <a:rPr lang="en-US" dirty="0"/>
              <a:t>Example Scheduled Event</a:t>
            </a:r>
            <a:endParaRPr lang="en-CA" dirty="0"/>
          </a:p>
        </p:txBody>
      </p:sp>
      <p:sp>
        <p:nvSpPr>
          <p:cNvPr id="3" name="Content Placeholder 2">
            <a:extLst>
              <a:ext uri="{FF2B5EF4-FFF2-40B4-BE49-F238E27FC236}">
                <a16:creationId xmlns:a16="http://schemas.microsoft.com/office/drawing/2014/main" id="{A9CFC66A-AABA-4D6D-B11D-7D7335F5AC41}"/>
              </a:ext>
            </a:extLst>
          </p:cNvPr>
          <p:cNvSpPr>
            <a:spLocks noGrp="1"/>
          </p:cNvSpPr>
          <p:nvPr>
            <p:ph idx="1"/>
          </p:nvPr>
        </p:nvSpPr>
        <p:spPr/>
        <p:txBody>
          <a:bodyPr/>
          <a:lstStyle/>
          <a:p>
            <a:pPr marL="0" indent="0">
              <a:buNone/>
            </a:pPr>
            <a:r>
              <a:rPr lang="en-US" sz="1800" dirty="0"/>
              <a:t>DROP EVENT IF EXISTS `Every_10_Minutes_Cleanup`;</a:t>
            </a:r>
          </a:p>
          <a:p>
            <a:pPr marL="0" indent="0">
              <a:buNone/>
            </a:pPr>
            <a:r>
              <a:rPr lang="en-US" sz="1800" dirty="0"/>
              <a:t>DELIMITER $$</a:t>
            </a:r>
          </a:p>
          <a:p>
            <a:pPr marL="0" indent="0">
              <a:buNone/>
            </a:pPr>
            <a:r>
              <a:rPr lang="en-US" sz="1800" dirty="0"/>
              <a:t>CREATE EVENT `Every_10_Minutes_Cleanup`</a:t>
            </a:r>
          </a:p>
          <a:p>
            <a:pPr marL="0" indent="0">
              <a:buNone/>
            </a:pPr>
            <a:r>
              <a:rPr lang="en-US" sz="1800" dirty="0"/>
              <a:t>ON SCHEDULE EVERY 10 MINUTE STARTS '2015-09-01 00:00:00'</a:t>
            </a:r>
          </a:p>
          <a:p>
            <a:pPr marL="0" indent="0">
              <a:buNone/>
            </a:pPr>
            <a:r>
              <a:rPr lang="en-US" sz="1800" dirty="0"/>
              <a:t>ON COMPLETION PRESERVE</a:t>
            </a:r>
          </a:p>
          <a:p>
            <a:pPr marL="0" indent="0">
              <a:buNone/>
            </a:pPr>
            <a:r>
              <a:rPr lang="en-US" sz="1800" dirty="0"/>
              <a:t>DO BEGIN</a:t>
            </a:r>
          </a:p>
          <a:p>
            <a:pPr marL="0" indent="0">
              <a:buNone/>
            </a:pPr>
            <a:r>
              <a:rPr lang="en-US" sz="1800" dirty="0"/>
              <a:t>DELETE FROM </a:t>
            </a:r>
            <a:r>
              <a:rPr lang="en-US" sz="1800" dirty="0" err="1"/>
              <a:t>theMessages</a:t>
            </a:r>
            <a:endParaRPr lang="en-US" sz="1800" dirty="0"/>
          </a:p>
          <a:p>
            <a:pPr marL="0" indent="0">
              <a:buNone/>
            </a:pPr>
            <a:r>
              <a:rPr lang="en-US" sz="1800" dirty="0"/>
              <a:t>WHERE TIMESTAMPDIFF(HOUR, </a:t>
            </a:r>
            <a:r>
              <a:rPr lang="en-US" sz="1800" dirty="0" err="1"/>
              <a:t>updateDt</a:t>
            </a:r>
            <a:r>
              <a:rPr lang="en-US" sz="1800" dirty="0"/>
              <a:t>, now())&gt;168; -- messages over 1 week old (168 hours)</a:t>
            </a:r>
          </a:p>
          <a:p>
            <a:pPr marL="0" indent="0">
              <a:buNone/>
            </a:pPr>
            <a:r>
              <a:rPr lang="en-US" sz="1800" dirty="0"/>
              <a:t>-- Other code here</a:t>
            </a:r>
          </a:p>
          <a:p>
            <a:pPr marL="0" indent="0">
              <a:buNone/>
            </a:pPr>
            <a:r>
              <a:rPr lang="en-US" sz="1800" dirty="0"/>
              <a:t>END$$</a:t>
            </a:r>
          </a:p>
          <a:p>
            <a:pPr marL="0" indent="0">
              <a:buNone/>
            </a:pPr>
            <a:r>
              <a:rPr lang="en-US" sz="1800" dirty="0"/>
              <a:t>DELIMITER ; -- check the </a:t>
            </a:r>
            <a:r>
              <a:rPr lang="en-US" sz="1800" dirty="0" err="1"/>
              <a:t>theMessage</a:t>
            </a:r>
            <a:r>
              <a:rPr lang="en-US" sz="1800" dirty="0"/>
              <a:t> table after 10 minutes</a:t>
            </a:r>
            <a:endParaRPr lang="en-CA" sz="1800" dirty="0"/>
          </a:p>
        </p:txBody>
      </p:sp>
      <p:sp>
        <p:nvSpPr>
          <p:cNvPr id="4" name="Date Placeholder 3">
            <a:extLst>
              <a:ext uri="{FF2B5EF4-FFF2-40B4-BE49-F238E27FC236}">
                <a16:creationId xmlns:a16="http://schemas.microsoft.com/office/drawing/2014/main" id="{C487E1A2-5761-4C3A-A367-62A9E1970CEB}"/>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B5DE7FC8-B40D-4875-83C3-7D6F996328B1}"/>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42010FF8-873A-4144-BCA0-20A534F9233E}"/>
              </a:ext>
            </a:extLst>
          </p:cNvPr>
          <p:cNvSpPr>
            <a:spLocks noGrp="1"/>
          </p:cNvSpPr>
          <p:nvPr>
            <p:ph type="sldNum" sz="quarter" idx="12"/>
          </p:nvPr>
        </p:nvSpPr>
        <p:spPr/>
        <p:txBody>
          <a:bodyPr/>
          <a:lstStyle/>
          <a:p>
            <a:pPr>
              <a:defRPr/>
            </a:pPr>
            <a:fld id="{3FA85722-278C-6244-8172-0EC582E36E92}" type="slidenum">
              <a:rPr lang="en-US" smtClean="0"/>
              <a:pPr>
                <a:defRPr/>
              </a:pPr>
              <a:t>18</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3DEE9B5-8F44-494E-91BA-0512CF3AF96E}"/>
                  </a:ext>
                </a:extLst>
              </p14:cNvPr>
              <p14:cNvContentPartPr/>
              <p14:nvPr/>
            </p14:nvContentPartPr>
            <p14:xfrm>
              <a:off x="3269477" y="2413346"/>
              <a:ext cx="29520" cy="7200"/>
            </p14:xfrm>
          </p:contentPart>
        </mc:Choice>
        <mc:Fallback>
          <p:pic>
            <p:nvPicPr>
              <p:cNvPr id="7" name="Ink 6">
                <a:extLst>
                  <a:ext uri="{FF2B5EF4-FFF2-40B4-BE49-F238E27FC236}">
                    <a16:creationId xmlns:a16="http://schemas.microsoft.com/office/drawing/2014/main" id="{03DEE9B5-8F44-494E-91BA-0512CF3AF96E}"/>
                  </a:ext>
                </a:extLst>
              </p:cNvPr>
              <p:cNvPicPr/>
              <p:nvPr/>
            </p:nvPicPr>
            <p:blipFill>
              <a:blip r:embed="rId3"/>
              <a:stretch>
                <a:fillRect/>
              </a:stretch>
            </p:blipFill>
            <p:spPr>
              <a:xfrm>
                <a:off x="3260477" y="2404346"/>
                <a:ext cx="471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C4E83DB3-DECB-4ECF-81F1-15E193469967}"/>
                  </a:ext>
                </a:extLst>
              </p14:cNvPr>
              <p14:cNvContentPartPr/>
              <p14:nvPr/>
            </p14:nvContentPartPr>
            <p14:xfrm>
              <a:off x="6024557" y="4751906"/>
              <a:ext cx="8640" cy="18000"/>
            </p14:xfrm>
          </p:contentPart>
        </mc:Choice>
        <mc:Fallback>
          <p:pic>
            <p:nvPicPr>
              <p:cNvPr id="27" name="Ink 26">
                <a:extLst>
                  <a:ext uri="{FF2B5EF4-FFF2-40B4-BE49-F238E27FC236}">
                    <a16:creationId xmlns:a16="http://schemas.microsoft.com/office/drawing/2014/main" id="{C4E83DB3-DECB-4ECF-81F1-15E193469967}"/>
                  </a:ext>
                </a:extLst>
              </p:cNvPr>
              <p:cNvPicPr/>
              <p:nvPr/>
            </p:nvPicPr>
            <p:blipFill>
              <a:blip r:embed="rId5"/>
              <a:stretch>
                <a:fillRect/>
              </a:stretch>
            </p:blipFill>
            <p:spPr>
              <a:xfrm>
                <a:off x="6015917" y="4742906"/>
                <a:ext cx="26280" cy="35640"/>
              </a:xfrm>
              <a:prstGeom prst="rect">
                <a:avLst/>
              </a:prstGeom>
            </p:spPr>
          </p:pic>
        </mc:Fallback>
      </mc:AlternateContent>
    </p:spTree>
    <p:extLst>
      <p:ext uri="{BB962C8B-B14F-4D97-AF65-F5344CB8AC3E}">
        <p14:creationId xmlns:p14="http://schemas.microsoft.com/office/powerpoint/2010/main" val="199961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251-DF11-41FC-90E9-76D554162293}"/>
              </a:ext>
            </a:extLst>
          </p:cNvPr>
          <p:cNvSpPr>
            <a:spLocks noGrp="1"/>
          </p:cNvSpPr>
          <p:nvPr>
            <p:ph type="title"/>
          </p:nvPr>
        </p:nvSpPr>
        <p:spPr/>
        <p:txBody>
          <a:bodyPr/>
          <a:lstStyle/>
          <a:p>
            <a:r>
              <a:rPr lang="en-US" dirty="0"/>
              <a:t>Show an Event’s Status</a:t>
            </a:r>
            <a:endParaRPr lang="en-CA" dirty="0"/>
          </a:p>
        </p:txBody>
      </p:sp>
      <p:sp>
        <p:nvSpPr>
          <p:cNvPr id="3" name="Content Placeholder 2">
            <a:extLst>
              <a:ext uri="{FF2B5EF4-FFF2-40B4-BE49-F238E27FC236}">
                <a16:creationId xmlns:a16="http://schemas.microsoft.com/office/drawing/2014/main" id="{24D98E9A-98F5-4FB5-8455-C5FB688981A6}"/>
              </a:ext>
            </a:extLst>
          </p:cNvPr>
          <p:cNvSpPr>
            <a:spLocks noGrp="1"/>
          </p:cNvSpPr>
          <p:nvPr>
            <p:ph idx="1"/>
          </p:nvPr>
        </p:nvSpPr>
        <p:spPr/>
        <p:txBody>
          <a:bodyPr/>
          <a:lstStyle/>
          <a:p>
            <a:pPr lvl="1"/>
            <a:r>
              <a:rPr lang="en-US" dirty="0"/>
              <a:t>SHOW EVENTS FROM </a:t>
            </a:r>
            <a:r>
              <a:rPr lang="en-US" dirty="0" err="1"/>
              <a:t>my_db_name</a:t>
            </a:r>
            <a:r>
              <a:rPr lang="en-US" dirty="0"/>
              <a:t>; </a:t>
            </a:r>
          </a:p>
          <a:p>
            <a:pPr lvl="2"/>
            <a:r>
              <a:rPr lang="en-US" dirty="0"/>
              <a:t>-- List all events by schema name (</a:t>
            </a:r>
            <a:r>
              <a:rPr lang="en-US" dirty="0" err="1"/>
              <a:t>db</a:t>
            </a:r>
            <a:r>
              <a:rPr lang="en-US" dirty="0"/>
              <a:t> name)</a:t>
            </a:r>
          </a:p>
          <a:p>
            <a:pPr lvl="1"/>
            <a:r>
              <a:rPr lang="en-US" dirty="0"/>
              <a:t>SHOW EVENTS;</a:t>
            </a:r>
          </a:p>
        </p:txBody>
      </p:sp>
      <p:sp>
        <p:nvSpPr>
          <p:cNvPr id="4" name="Date Placeholder 3">
            <a:extLst>
              <a:ext uri="{FF2B5EF4-FFF2-40B4-BE49-F238E27FC236}">
                <a16:creationId xmlns:a16="http://schemas.microsoft.com/office/drawing/2014/main" id="{E4FC4BAC-E568-41FF-9544-67132B8E0978}"/>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FBAD0AD4-9730-4626-A77F-14B094E3B191}"/>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0848C04B-3C52-4E2C-9BD4-C5A3B2A42005}"/>
              </a:ext>
            </a:extLst>
          </p:cNvPr>
          <p:cNvSpPr>
            <a:spLocks noGrp="1"/>
          </p:cNvSpPr>
          <p:nvPr>
            <p:ph type="sldNum" sz="quarter" idx="12"/>
          </p:nvPr>
        </p:nvSpPr>
        <p:spPr/>
        <p:txBody>
          <a:bodyPr/>
          <a:lstStyle/>
          <a:p>
            <a:pPr>
              <a:defRPr/>
            </a:pPr>
            <a:fld id="{3FA85722-278C-6244-8172-0EC582E36E92}" type="slidenum">
              <a:rPr lang="en-US" smtClean="0"/>
              <a:pPr>
                <a:defRPr/>
              </a:pPr>
              <a:t>19</a:t>
            </a:fld>
            <a:endParaRPr lang="en-US"/>
          </a:p>
        </p:txBody>
      </p:sp>
    </p:spTree>
    <p:extLst>
      <p:ext uri="{BB962C8B-B14F-4D97-AF65-F5344CB8AC3E}">
        <p14:creationId xmlns:p14="http://schemas.microsoft.com/office/powerpoint/2010/main" val="20342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7B2B-09AD-44B7-A48C-7590661EE4CC}"/>
              </a:ext>
            </a:extLst>
          </p:cNvPr>
          <p:cNvSpPr>
            <a:spLocks noGrp="1"/>
          </p:cNvSpPr>
          <p:nvPr>
            <p:ph type="title"/>
          </p:nvPr>
        </p:nvSpPr>
        <p:spPr/>
        <p:txBody>
          <a:bodyPr/>
          <a:lstStyle/>
          <a:p>
            <a:r>
              <a:rPr lang="en-US" sz="3000" dirty="0">
                <a:ea typeface="+mn-lt"/>
                <a:cs typeface="+mn-lt"/>
              </a:rPr>
              <a:t>Topics Summary</a:t>
            </a:r>
            <a:endParaRPr lang="en-US" sz="3000" dirty="0"/>
          </a:p>
        </p:txBody>
      </p:sp>
      <p:sp>
        <p:nvSpPr>
          <p:cNvPr id="15362" name="Rectangle 3"/>
          <p:cNvSpPr>
            <a:spLocks noGrp="1" noChangeArrowheads="1"/>
          </p:cNvSpPr>
          <p:nvPr>
            <p:ph idx="1"/>
          </p:nvPr>
        </p:nvSpPr>
        <p:spPr/>
        <p:txBody>
          <a:bodyPr/>
          <a:lstStyle/>
          <a:p>
            <a:pPr algn="just">
              <a:buFont typeface="Arial"/>
              <a:buChar char="•"/>
            </a:pPr>
            <a:r>
              <a:rPr lang="en-US" sz="2800" dirty="0">
                <a:ea typeface="+mn-lt"/>
                <a:cs typeface="+mn-lt"/>
              </a:rPr>
              <a:t>Create triggers that execute before or after an operation (command) </a:t>
            </a:r>
          </a:p>
          <a:p>
            <a:pPr lvl="1" algn="just">
              <a:buFont typeface="Arial"/>
              <a:buChar char="•"/>
            </a:pPr>
            <a:r>
              <a:rPr lang="en-US" dirty="0">
                <a:ea typeface="+mn-lt"/>
                <a:cs typeface="+mn-lt"/>
              </a:rPr>
              <a:t>INSERT, </a:t>
            </a:r>
          </a:p>
          <a:p>
            <a:pPr lvl="1" algn="just">
              <a:buFont typeface="Arial"/>
              <a:buChar char="•"/>
            </a:pPr>
            <a:r>
              <a:rPr lang="en-US" dirty="0">
                <a:ea typeface="+mn-lt"/>
                <a:cs typeface="+mn-lt"/>
              </a:rPr>
              <a:t>UPDATE, or </a:t>
            </a:r>
          </a:p>
          <a:p>
            <a:pPr lvl="1" algn="just">
              <a:buFont typeface="Arial"/>
              <a:buChar char="•"/>
            </a:pPr>
            <a:r>
              <a:rPr lang="en-US" dirty="0">
                <a:ea typeface="+mn-lt"/>
                <a:cs typeface="+mn-lt"/>
              </a:rPr>
              <a:t>DELETE statement</a:t>
            </a:r>
          </a:p>
          <a:p>
            <a:pPr algn="just">
              <a:buFont typeface="Arial"/>
              <a:buChar char="•"/>
            </a:pPr>
            <a:r>
              <a:rPr lang="en-US" dirty="0">
                <a:latin typeface="Arial" charset="0"/>
                <a:ea typeface="+mn-lt"/>
                <a:cs typeface="+mn-lt"/>
              </a:rPr>
              <a:t>Creating and using MySQL Scheduled Events</a:t>
            </a:r>
            <a:endParaRPr lang="en-US" dirty="0">
              <a:latin typeface="Arial" charset="0"/>
              <a:ea typeface="ＭＳ Ｐゴシック" charset="0"/>
              <a:cs typeface="ＭＳ Ｐゴシック" charset="0"/>
            </a:endParaRPr>
          </a:p>
        </p:txBody>
      </p:sp>
      <p:sp>
        <p:nvSpPr>
          <p:cNvPr id="3" name="Date Placeholder 2">
            <a:extLst>
              <a:ext uri="{FF2B5EF4-FFF2-40B4-BE49-F238E27FC236}">
                <a16:creationId xmlns:a16="http://schemas.microsoft.com/office/drawing/2014/main" id="{D3426248-9500-4527-80E5-60B6EEBAC7DF}"/>
              </a:ext>
            </a:extLst>
          </p:cNvPr>
          <p:cNvSpPr>
            <a:spLocks noGrp="1"/>
          </p:cNvSpPr>
          <p:nvPr>
            <p:ph type="dt" sz="half" idx="10"/>
          </p:nvPr>
        </p:nvSpPr>
        <p:spPr/>
        <p:txBody>
          <a:bodyPr/>
          <a:lstStyle/>
          <a:p>
            <a:pPr>
              <a:defRPr/>
            </a:pPr>
            <a:fld id="{3ED7F0CA-1837-457F-80D5-B580789E05C9}" type="datetime1">
              <a:rPr lang="en-US" smtClean="0"/>
              <a:t>1/20/2022</a:t>
            </a:fld>
            <a:endParaRPr lang="en-US"/>
          </a:p>
        </p:txBody>
      </p:sp>
      <p:sp>
        <p:nvSpPr>
          <p:cNvPr id="4" name="Footer Placeholder 3">
            <a:extLst>
              <a:ext uri="{FF2B5EF4-FFF2-40B4-BE49-F238E27FC236}">
                <a16:creationId xmlns:a16="http://schemas.microsoft.com/office/drawing/2014/main" id="{B7E38E3C-459A-4BFF-9E21-0D3367768AAC}"/>
              </a:ext>
            </a:extLst>
          </p:cNvPr>
          <p:cNvSpPr>
            <a:spLocks noGrp="1"/>
          </p:cNvSpPr>
          <p:nvPr>
            <p:ph type="ftr" sz="quarter" idx="11"/>
          </p:nvPr>
        </p:nvSpPr>
        <p:spPr/>
        <p:txBody>
          <a:bodyPr/>
          <a:lstStyle/>
          <a:p>
            <a:pPr>
              <a:defRPr/>
            </a:pPr>
            <a:r>
              <a:rPr lang="en-US"/>
              <a:t>DSGN8310</a:t>
            </a:r>
          </a:p>
        </p:txBody>
      </p:sp>
      <p:sp>
        <p:nvSpPr>
          <p:cNvPr id="5" name="Slide Number Placeholder 4">
            <a:extLst>
              <a:ext uri="{FF2B5EF4-FFF2-40B4-BE49-F238E27FC236}">
                <a16:creationId xmlns:a16="http://schemas.microsoft.com/office/drawing/2014/main" id="{6626F5E9-1937-413A-98B8-2ACA9F86CC22}"/>
              </a:ext>
            </a:extLst>
          </p:cNvPr>
          <p:cNvSpPr>
            <a:spLocks noGrp="1"/>
          </p:cNvSpPr>
          <p:nvPr>
            <p:ph type="sldNum" sz="quarter" idx="12"/>
          </p:nvPr>
        </p:nvSpPr>
        <p:spPr/>
        <p:txBody>
          <a:bodyPr/>
          <a:lstStyle/>
          <a:p>
            <a:pPr>
              <a:defRPr/>
            </a:pPr>
            <a:fld id="{3FA85722-278C-6244-8172-0EC582E36E92}" type="slidenum">
              <a:rPr lang="en-US" smtClean="0"/>
              <a:pPr>
                <a:defRPr/>
              </a:pPr>
              <a:t>2</a:t>
            </a:fld>
            <a:endParaRPr lang="en-US"/>
          </a:p>
        </p:txBody>
      </p:sp>
    </p:spTree>
    <p:extLst>
      <p:ext uri="{BB962C8B-B14F-4D97-AF65-F5344CB8AC3E}">
        <p14:creationId xmlns:p14="http://schemas.microsoft.com/office/powerpoint/2010/main" val="143207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2D6F-488F-48F9-B2C7-1395FC8E24FF}"/>
              </a:ext>
            </a:extLst>
          </p:cNvPr>
          <p:cNvSpPr>
            <a:spLocks noGrp="1"/>
          </p:cNvSpPr>
          <p:nvPr>
            <p:ph type="title"/>
          </p:nvPr>
        </p:nvSpPr>
        <p:spPr/>
        <p:txBody>
          <a:bodyPr/>
          <a:lstStyle/>
          <a:p>
            <a:r>
              <a:rPr lang="en-US" dirty="0"/>
              <a:t>Important Events Related Commands</a:t>
            </a:r>
            <a:endParaRPr lang="en-CA" dirty="0"/>
          </a:p>
        </p:txBody>
      </p:sp>
      <p:sp>
        <p:nvSpPr>
          <p:cNvPr id="3" name="Content Placeholder 2">
            <a:extLst>
              <a:ext uri="{FF2B5EF4-FFF2-40B4-BE49-F238E27FC236}">
                <a16:creationId xmlns:a16="http://schemas.microsoft.com/office/drawing/2014/main" id="{F3899DF7-BB8E-4802-9A50-E3C43D8609CE}"/>
              </a:ext>
            </a:extLst>
          </p:cNvPr>
          <p:cNvSpPr>
            <a:spLocks noGrp="1"/>
          </p:cNvSpPr>
          <p:nvPr>
            <p:ph idx="1"/>
          </p:nvPr>
        </p:nvSpPr>
        <p:spPr/>
        <p:txBody>
          <a:bodyPr/>
          <a:lstStyle/>
          <a:p>
            <a:r>
              <a:rPr lang="en-US" sz="2000" dirty="0"/>
              <a:t>Command to disable an event</a:t>
            </a:r>
          </a:p>
          <a:p>
            <a:pPr lvl="1"/>
            <a:r>
              <a:rPr lang="en-US" sz="1700" dirty="0"/>
              <a:t>ALTER EVENT </a:t>
            </a:r>
            <a:r>
              <a:rPr lang="en-US" sz="1700" dirty="0" err="1"/>
              <a:t>Event_name</a:t>
            </a:r>
            <a:r>
              <a:rPr lang="en-US" sz="1700" dirty="0"/>
              <a:t> DISABLE</a:t>
            </a:r>
          </a:p>
          <a:p>
            <a:r>
              <a:rPr lang="en-US" sz="2000" dirty="0"/>
              <a:t>Command to enable an event</a:t>
            </a:r>
          </a:p>
          <a:p>
            <a:pPr lvl="1"/>
            <a:r>
              <a:rPr lang="en-US" sz="1700" dirty="0"/>
              <a:t>ALTER EVENT </a:t>
            </a:r>
            <a:r>
              <a:rPr lang="en-US" sz="1700" dirty="0" err="1"/>
              <a:t>Event_name</a:t>
            </a:r>
            <a:r>
              <a:rPr lang="en-US" sz="1700" dirty="0"/>
              <a:t> ENABLE</a:t>
            </a:r>
          </a:p>
          <a:p>
            <a:r>
              <a:rPr lang="en-US" sz="2000" dirty="0"/>
              <a:t>Command to rename an event</a:t>
            </a:r>
          </a:p>
          <a:p>
            <a:pPr lvl="1"/>
            <a:r>
              <a:rPr lang="en-US" sz="1700" dirty="0"/>
              <a:t>ALTER EVENT </a:t>
            </a:r>
            <a:r>
              <a:rPr lang="en-US" sz="1700" dirty="0" err="1"/>
              <a:t>Event_name</a:t>
            </a:r>
            <a:endParaRPr lang="en-US" sz="1700" dirty="0"/>
          </a:p>
          <a:p>
            <a:pPr lvl="1"/>
            <a:r>
              <a:rPr lang="en-US" sz="1700" dirty="0"/>
              <a:t>   RENAME TO </a:t>
            </a:r>
            <a:r>
              <a:rPr lang="en-US" sz="1700" dirty="0" err="1"/>
              <a:t>Event_name</a:t>
            </a:r>
            <a:endParaRPr lang="en-US" sz="1700" dirty="0"/>
          </a:p>
          <a:p>
            <a:r>
              <a:rPr lang="en-US" sz="2000" dirty="0"/>
              <a:t>Command to drop an event</a:t>
            </a:r>
          </a:p>
          <a:p>
            <a:pPr lvl="1"/>
            <a:r>
              <a:rPr lang="en-US" sz="1700" dirty="0"/>
              <a:t>DROP EVENT </a:t>
            </a:r>
            <a:r>
              <a:rPr lang="en-US" sz="1700" dirty="0" err="1"/>
              <a:t>Event_name</a:t>
            </a:r>
            <a:endParaRPr lang="en-US" sz="1700" dirty="0"/>
          </a:p>
          <a:p>
            <a:r>
              <a:rPr lang="en-US" sz="2000" dirty="0"/>
              <a:t>Command to drop an event only if it exists</a:t>
            </a:r>
          </a:p>
          <a:p>
            <a:pPr lvl="1"/>
            <a:r>
              <a:rPr lang="en-US" sz="1700" dirty="0"/>
              <a:t>DROP EVENT IF EXISTS </a:t>
            </a:r>
            <a:r>
              <a:rPr lang="en-US" sz="1700" dirty="0" err="1"/>
              <a:t>Event_name</a:t>
            </a:r>
            <a:endParaRPr lang="en-US" sz="1700" dirty="0"/>
          </a:p>
        </p:txBody>
      </p:sp>
      <p:sp>
        <p:nvSpPr>
          <p:cNvPr id="4" name="Date Placeholder 3">
            <a:extLst>
              <a:ext uri="{FF2B5EF4-FFF2-40B4-BE49-F238E27FC236}">
                <a16:creationId xmlns:a16="http://schemas.microsoft.com/office/drawing/2014/main" id="{DB88E115-1500-44FE-97B6-B6A9040C58D2}"/>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76CBBB35-04FE-496B-A784-1E643CA9B61E}"/>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47760B2B-81F3-4868-8E07-B7205EF03E91}"/>
              </a:ext>
            </a:extLst>
          </p:cNvPr>
          <p:cNvSpPr>
            <a:spLocks noGrp="1"/>
          </p:cNvSpPr>
          <p:nvPr>
            <p:ph type="sldNum" sz="quarter" idx="12"/>
          </p:nvPr>
        </p:nvSpPr>
        <p:spPr/>
        <p:txBody>
          <a:bodyPr/>
          <a:lstStyle/>
          <a:p>
            <a:pPr>
              <a:defRPr/>
            </a:pPr>
            <a:fld id="{3FA85722-278C-6244-8172-0EC582E36E92}" type="slidenum">
              <a:rPr lang="en-US" smtClean="0"/>
              <a:pPr>
                <a:defRPr/>
              </a:pPr>
              <a:t>20</a:t>
            </a:fld>
            <a:endParaRPr lang="en-US"/>
          </a:p>
        </p:txBody>
      </p:sp>
    </p:spTree>
    <p:extLst>
      <p:ext uri="{BB962C8B-B14F-4D97-AF65-F5344CB8AC3E}">
        <p14:creationId xmlns:p14="http://schemas.microsoft.com/office/powerpoint/2010/main" val="351883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912D-421D-4362-85AA-32E2CE8F687E}"/>
              </a:ext>
            </a:extLst>
          </p:cNvPr>
          <p:cNvSpPr>
            <a:spLocks noGrp="1"/>
          </p:cNvSpPr>
          <p:nvPr>
            <p:ph type="title"/>
          </p:nvPr>
        </p:nvSpPr>
        <p:spPr/>
        <p:txBody>
          <a:bodyPr/>
          <a:lstStyle/>
          <a:p>
            <a:r>
              <a:rPr lang="en-US" dirty="0"/>
              <a:t>Triggers VS Events</a:t>
            </a:r>
            <a:endParaRPr lang="en-CA" dirty="0"/>
          </a:p>
        </p:txBody>
      </p:sp>
      <p:sp>
        <p:nvSpPr>
          <p:cNvPr id="3" name="Content Placeholder 2">
            <a:extLst>
              <a:ext uri="{FF2B5EF4-FFF2-40B4-BE49-F238E27FC236}">
                <a16:creationId xmlns:a16="http://schemas.microsoft.com/office/drawing/2014/main" id="{59EDB197-C1E1-4654-A6AC-26B74980F719}"/>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trigger is </a:t>
            </a:r>
            <a:r>
              <a:rPr lang="en-US" b="1" i="0" dirty="0">
                <a:solidFill>
                  <a:srgbClr val="202124"/>
                </a:solidFill>
                <a:effectLst/>
                <a:latin typeface="arial" panose="020B0604020202020204" pitchFamily="34" charset="0"/>
              </a:rPr>
              <a:t>invoked automatically when an SQL statement changes rows on a specified table</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An event is invoked automatically at a predetermined time, and can be a one-time occurrence or a regular occurrence.</a:t>
            </a:r>
            <a:endParaRPr lang="en-CA" dirty="0"/>
          </a:p>
        </p:txBody>
      </p:sp>
      <p:sp>
        <p:nvSpPr>
          <p:cNvPr id="4" name="Date Placeholder 3">
            <a:extLst>
              <a:ext uri="{FF2B5EF4-FFF2-40B4-BE49-F238E27FC236}">
                <a16:creationId xmlns:a16="http://schemas.microsoft.com/office/drawing/2014/main" id="{620B2DF8-1495-42DE-9EBA-1B495DCE0790}"/>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82A72EF3-097D-45B0-9002-E30C949F242F}"/>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F9D793BA-2098-473D-B48F-25D9298CB6AF}"/>
              </a:ext>
            </a:extLst>
          </p:cNvPr>
          <p:cNvSpPr>
            <a:spLocks noGrp="1"/>
          </p:cNvSpPr>
          <p:nvPr>
            <p:ph type="sldNum" sz="quarter" idx="12"/>
          </p:nvPr>
        </p:nvSpPr>
        <p:spPr/>
        <p:txBody>
          <a:bodyPr/>
          <a:lstStyle/>
          <a:p>
            <a:pPr>
              <a:defRPr/>
            </a:pPr>
            <a:fld id="{3FA85722-278C-6244-8172-0EC582E36E92}" type="slidenum">
              <a:rPr lang="en-US" smtClean="0"/>
              <a:pPr>
                <a:defRPr/>
              </a:pPr>
              <a:t>21</a:t>
            </a:fld>
            <a:endParaRPr lang="en-US"/>
          </a:p>
        </p:txBody>
      </p:sp>
    </p:spTree>
    <p:extLst>
      <p:ext uri="{BB962C8B-B14F-4D97-AF65-F5344CB8AC3E}">
        <p14:creationId xmlns:p14="http://schemas.microsoft.com/office/powerpoint/2010/main" val="3284796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DFD-E41E-4DEE-8BEC-C796FC5C47E9}"/>
              </a:ext>
            </a:extLst>
          </p:cNvPr>
          <p:cNvSpPr>
            <a:spLocks noGrp="1"/>
          </p:cNvSpPr>
          <p:nvPr>
            <p:ph type="title"/>
          </p:nvPr>
        </p:nvSpPr>
        <p:spPr/>
        <p:txBody>
          <a:bodyPr/>
          <a:lstStyle/>
          <a:p>
            <a:r>
              <a:rPr lang="en-US" dirty="0"/>
              <a:t>Thank you!</a:t>
            </a:r>
            <a:endParaRPr lang="en-CA" dirty="0"/>
          </a:p>
        </p:txBody>
      </p:sp>
      <p:sp>
        <p:nvSpPr>
          <p:cNvPr id="3" name="Content Placeholder 2">
            <a:extLst>
              <a:ext uri="{FF2B5EF4-FFF2-40B4-BE49-F238E27FC236}">
                <a16:creationId xmlns:a16="http://schemas.microsoft.com/office/drawing/2014/main" id="{33CA098E-02C8-4C46-A537-3D986BF36C50}"/>
              </a:ext>
            </a:extLst>
          </p:cNvPr>
          <p:cNvSpPr>
            <a:spLocks noGrp="1"/>
          </p:cNvSpPr>
          <p:nvPr>
            <p:ph idx="1"/>
          </p:nvPr>
        </p:nvSpPr>
        <p:spPr/>
        <p:txBody>
          <a:bodyPr/>
          <a:lstStyle/>
          <a:p>
            <a:pPr algn="ctr"/>
            <a:r>
              <a:rPr lang="en-US" dirty="0"/>
              <a:t>That’s all for today.</a:t>
            </a:r>
            <a:endParaRPr lang="en-CA" dirty="0"/>
          </a:p>
        </p:txBody>
      </p:sp>
      <p:sp>
        <p:nvSpPr>
          <p:cNvPr id="4" name="Date Placeholder 3">
            <a:extLst>
              <a:ext uri="{FF2B5EF4-FFF2-40B4-BE49-F238E27FC236}">
                <a16:creationId xmlns:a16="http://schemas.microsoft.com/office/drawing/2014/main" id="{CA1EE2B7-5C72-49AB-85A6-B1381926491F}"/>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2B9CEB51-9FD6-48BB-BB1B-A0F4DCFC5386}"/>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871DC45E-7E3E-4653-ACFC-065ABDE3E707}"/>
              </a:ext>
            </a:extLst>
          </p:cNvPr>
          <p:cNvSpPr>
            <a:spLocks noGrp="1"/>
          </p:cNvSpPr>
          <p:nvPr>
            <p:ph type="sldNum" sz="quarter" idx="12"/>
          </p:nvPr>
        </p:nvSpPr>
        <p:spPr/>
        <p:txBody>
          <a:bodyPr/>
          <a:lstStyle/>
          <a:p>
            <a:pPr>
              <a:defRPr/>
            </a:pPr>
            <a:fld id="{3FA85722-278C-6244-8172-0EC582E36E92}" type="slidenum">
              <a:rPr lang="en-US" smtClean="0"/>
              <a:pPr>
                <a:defRPr/>
              </a:pPr>
              <a:t>22</a:t>
            </a:fld>
            <a:endParaRPr lang="en-US"/>
          </a:p>
        </p:txBody>
      </p:sp>
    </p:spTree>
    <p:extLst>
      <p:ext uri="{BB962C8B-B14F-4D97-AF65-F5344CB8AC3E}">
        <p14:creationId xmlns:p14="http://schemas.microsoft.com/office/powerpoint/2010/main" val="327957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D955-C081-49A0-8802-F05A52D1B8A3}"/>
              </a:ext>
            </a:extLst>
          </p:cNvPr>
          <p:cNvSpPr>
            <a:spLocks noGrp="1"/>
          </p:cNvSpPr>
          <p:nvPr>
            <p:ph type="title"/>
          </p:nvPr>
        </p:nvSpPr>
        <p:spPr>
          <a:xfrm>
            <a:off x="457200" y="1240970"/>
            <a:ext cx="8229600" cy="563563"/>
          </a:xfrm>
        </p:spPr>
        <p:txBody>
          <a:bodyPr/>
          <a:lstStyle/>
          <a:p>
            <a:r>
              <a:rPr lang="en-US" dirty="0"/>
              <a:t>Define MySQL Trigger</a:t>
            </a:r>
            <a:endParaRPr lang="en-CA" dirty="0"/>
          </a:p>
        </p:txBody>
      </p:sp>
      <p:sp>
        <p:nvSpPr>
          <p:cNvPr id="3" name="Content Placeholder 2">
            <a:extLst>
              <a:ext uri="{FF2B5EF4-FFF2-40B4-BE49-F238E27FC236}">
                <a16:creationId xmlns:a16="http://schemas.microsoft.com/office/drawing/2014/main" id="{AE36EB97-1287-4314-8109-7A2E83C1EC9D}"/>
              </a:ext>
            </a:extLst>
          </p:cNvPr>
          <p:cNvSpPr>
            <a:spLocks noGrp="1"/>
          </p:cNvSpPr>
          <p:nvPr>
            <p:ph idx="1"/>
          </p:nvPr>
        </p:nvSpPr>
        <p:spPr>
          <a:xfrm>
            <a:off x="457200" y="1752600"/>
            <a:ext cx="8229600" cy="4555671"/>
          </a:xfrm>
        </p:spPr>
        <p:txBody>
          <a:bodyPr/>
          <a:lstStyle/>
          <a:p>
            <a:r>
              <a:rPr lang="en-US" dirty="0"/>
              <a:t>A trigger is a set of actions that are run automatically when a specified change operation (SQL INSERT, UPDATE, or DELETE statement) is performed on a specified table. </a:t>
            </a:r>
          </a:p>
          <a:p>
            <a:r>
              <a:rPr lang="en-US" dirty="0"/>
              <a:t>A row-level trigger is activated for each row that is inserted, updated, or deleted.  For example, if a table has 100 rows inserted, updated, or deleted, the trigger is automatically invoked 100 times for the 100 rows affected.</a:t>
            </a:r>
          </a:p>
          <a:p>
            <a:r>
              <a:rPr lang="en-US" dirty="0"/>
              <a:t>MySQL only supports row level triggers</a:t>
            </a:r>
          </a:p>
          <a:p>
            <a:endParaRPr lang="en-CA" dirty="0"/>
          </a:p>
        </p:txBody>
      </p:sp>
      <p:sp>
        <p:nvSpPr>
          <p:cNvPr id="4" name="Date Placeholder 3">
            <a:extLst>
              <a:ext uri="{FF2B5EF4-FFF2-40B4-BE49-F238E27FC236}">
                <a16:creationId xmlns:a16="http://schemas.microsoft.com/office/drawing/2014/main" id="{D64157A0-81A6-42D3-853C-64ACF76EBD9C}"/>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58352602-FBA8-455D-BA55-90E4C3F67993}"/>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DD30E41F-E7BC-4309-A800-7DF4ADE9A37D}"/>
              </a:ext>
            </a:extLst>
          </p:cNvPr>
          <p:cNvSpPr>
            <a:spLocks noGrp="1"/>
          </p:cNvSpPr>
          <p:nvPr>
            <p:ph type="sldNum" sz="quarter" idx="12"/>
          </p:nvPr>
        </p:nvSpPr>
        <p:spPr/>
        <p:txBody>
          <a:bodyPr/>
          <a:lstStyle/>
          <a:p>
            <a:pPr>
              <a:defRPr/>
            </a:pPr>
            <a:fld id="{3FA85722-278C-6244-8172-0EC582E36E92}" type="slidenum">
              <a:rPr lang="en-US" smtClean="0"/>
              <a:pPr>
                <a:defRPr/>
              </a:pPr>
              <a:t>3</a:t>
            </a:fld>
            <a:endParaRPr lang="en-US"/>
          </a:p>
        </p:txBody>
      </p:sp>
    </p:spTree>
    <p:extLst>
      <p:ext uri="{BB962C8B-B14F-4D97-AF65-F5344CB8AC3E}">
        <p14:creationId xmlns:p14="http://schemas.microsoft.com/office/powerpoint/2010/main" val="213793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D79A-7559-4086-AD19-B07414093F0C}"/>
              </a:ext>
            </a:extLst>
          </p:cNvPr>
          <p:cNvSpPr>
            <a:spLocks noGrp="1"/>
          </p:cNvSpPr>
          <p:nvPr>
            <p:ph type="title"/>
          </p:nvPr>
        </p:nvSpPr>
        <p:spPr/>
        <p:txBody>
          <a:bodyPr/>
          <a:lstStyle/>
          <a:p>
            <a:r>
              <a:rPr lang="en-US" dirty="0"/>
              <a:t>Trigger Timing and Events</a:t>
            </a:r>
            <a:endParaRPr lang="en-CA" dirty="0"/>
          </a:p>
        </p:txBody>
      </p:sp>
      <p:sp>
        <p:nvSpPr>
          <p:cNvPr id="3" name="Content Placeholder 2">
            <a:extLst>
              <a:ext uri="{FF2B5EF4-FFF2-40B4-BE49-F238E27FC236}">
                <a16:creationId xmlns:a16="http://schemas.microsoft.com/office/drawing/2014/main" id="{524E278C-A579-469B-95BF-BA052765D845}"/>
              </a:ext>
            </a:extLst>
          </p:cNvPr>
          <p:cNvSpPr>
            <a:spLocks noGrp="1"/>
          </p:cNvSpPr>
          <p:nvPr>
            <p:ph idx="1"/>
          </p:nvPr>
        </p:nvSpPr>
        <p:spPr/>
        <p:txBody>
          <a:bodyPr/>
          <a:lstStyle/>
          <a:p>
            <a:r>
              <a:rPr lang="en-US" dirty="0"/>
              <a:t>There are two trigger action time modifiers :</a:t>
            </a:r>
          </a:p>
          <a:p>
            <a:pPr lvl="1"/>
            <a:r>
              <a:rPr lang="en-US" dirty="0"/>
              <a:t>BEFORE trigger activates before executing the request,</a:t>
            </a:r>
          </a:p>
          <a:p>
            <a:pPr lvl="1"/>
            <a:r>
              <a:rPr lang="en-US" dirty="0"/>
              <a:t>AFTER trigger fire after change</a:t>
            </a:r>
            <a:endParaRPr lang="en-CA" dirty="0"/>
          </a:p>
          <a:p>
            <a:pPr lvl="1"/>
            <a:endParaRPr lang="en-US" dirty="0"/>
          </a:p>
        </p:txBody>
      </p:sp>
      <p:sp>
        <p:nvSpPr>
          <p:cNvPr id="4" name="Date Placeholder 3">
            <a:extLst>
              <a:ext uri="{FF2B5EF4-FFF2-40B4-BE49-F238E27FC236}">
                <a16:creationId xmlns:a16="http://schemas.microsoft.com/office/drawing/2014/main" id="{614E533D-8272-4745-A543-4A41942056B3}"/>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1E41516B-CCC8-4134-B4F5-7E21077CBCEA}"/>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0BE7407B-FF91-454E-8684-E775B6485AFE}"/>
              </a:ext>
            </a:extLst>
          </p:cNvPr>
          <p:cNvSpPr>
            <a:spLocks noGrp="1"/>
          </p:cNvSpPr>
          <p:nvPr>
            <p:ph type="sldNum" sz="quarter" idx="12"/>
          </p:nvPr>
        </p:nvSpPr>
        <p:spPr/>
        <p:txBody>
          <a:bodyPr/>
          <a:lstStyle/>
          <a:p>
            <a:pPr>
              <a:defRPr/>
            </a:pPr>
            <a:fld id="{3FA85722-278C-6244-8172-0EC582E36E92}" type="slidenum">
              <a:rPr lang="en-US" smtClean="0"/>
              <a:pPr>
                <a:defRPr/>
              </a:pPr>
              <a:t>4</a:t>
            </a:fld>
            <a:endParaRPr lang="en-US"/>
          </a:p>
        </p:txBody>
      </p:sp>
    </p:spTree>
    <p:extLst>
      <p:ext uri="{BB962C8B-B14F-4D97-AF65-F5344CB8AC3E}">
        <p14:creationId xmlns:p14="http://schemas.microsoft.com/office/powerpoint/2010/main" val="339824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9543-6973-43F5-B7FC-2B0BBFE82157}"/>
              </a:ext>
            </a:extLst>
          </p:cNvPr>
          <p:cNvSpPr>
            <a:spLocks noGrp="1"/>
          </p:cNvSpPr>
          <p:nvPr>
            <p:ph type="title"/>
          </p:nvPr>
        </p:nvSpPr>
        <p:spPr/>
        <p:txBody>
          <a:bodyPr/>
          <a:lstStyle/>
          <a:p>
            <a:r>
              <a:rPr lang="en-US" dirty="0"/>
              <a:t>Triggers Cont. ..</a:t>
            </a:r>
            <a:endParaRPr lang="en-CA" dirty="0"/>
          </a:p>
        </p:txBody>
      </p:sp>
      <p:pic>
        <p:nvPicPr>
          <p:cNvPr id="5" name="Content Placeholder 4" descr="Diagram&#10;&#10;Description automatically generated">
            <a:extLst>
              <a:ext uri="{FF2B5EF4-FFF2-40B4-BE49-F238E27FC236}">
                <a16:creationId xmlns:a16="http://schemas.microsoft.com/office/drawing/2014/main" id="{41036BF1-3ACB-4E73-B19A-5C5D13EB67F0}"/>
              </a:ext>
            </a:extLst>
          </p:cNvPr>
          <p:cNvPicPr>
            <a:picLocks noGrp="1" noChangeAspect="1"/>
          </p:cNvPicPr>
          <p:nvPr>
            <p:ph idx="1"/>
          </p:nvPr>
        </p:nvPicPr>
        <p:blipFill>
          <a:blip r:embed="rId2"/>
          <a:stretch>
            <a:fillRect/>
          </a:stretch>
        </p:blipFill>
        <p:spPr>
          <a:xfrm>
            <a:off x="1337601" y="1987150"/>
            <a:ext cx="6734156" cy="3656958"/>
          </a:xfrm>
        </p:spPr>
      </p:pic>
      <p:sp>
        <p:nvSpPr>
          <p:cNvPr id="6" name="TextBox 5">
            <a:extLst>
              <a:ext uri="{FF2B5EF4-FFF2-40B4-BE49-F238E27FC236}">
                <a16:creationId xmlns:a16="http://schemas.microsoft.com/office/drawing/2014/main" id="{42EB8FA4-065C-4731-8D01-EF1F7C6C5D8D}"/>
              </a:ext>
            </a:extLst>
          </p:cNvPr>
          <p:cNvSpPr txBox="1"/>
          <p:nvPr/>
        </p:nvSpPr>
        <p:spPr>
          <a:xfrm>
            <a:off x="2056729" y="5696095"/>
            <a:ext cx="5568043" cy="338554"/>
          </a:xfrm>
          <a:prstGeom prst="rect">
            <a:avLst/>
          </a:prstGeom>
          <a:noFill/>
        </p:spPr>
        <p:txBody>
          <a:bodyPr wrap="square" rtlCol="0">
            <a:spAutoFit/>
          </a:bodyPr>
          <a:lstStyle/>
          <a:p>
            <a:r>
              <a:rPr lang="en-US" dirty="0"/>
              <a:t>Ref: </a:t>
            </a:r>
            <a:r>
              <a:rPr lang="en-CA" dirty="0">
                <a:hlinkClick r:id="rId3"/>
              </a:rPr>
              <a:t>https://www.mysqltutorial.org/mysql-triggers/</a:t>
            </a:r>
            <a:endParaRPr lang="en-CA" dirty="0"/>
          </a:p>
        </p:txBody>
      </p:sp>
    </p:spTree>
    <p:extLst>
      <p:ext uri="{BB962C8B-B14F-4D97-AF65-F5344CB8AC3E}">
        <p14:creationId xmlns:p14="http://schemas.microsoft.com/office/powerpoint/2010/main" val="207767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2BDA-7122-43DD-A0C2-9113017ADE19}"/>
              </a:ext>
            </a:extLst>
          </p:cNvPr>
          <p:cNvSpPr>
            <a:spLocks noGrp="1"/>
          </p:cNvSpPr>
          <p:nvPr>
            <p:ph type="title"/>
          </p:nvPr>
        </p:nvSpPr>
        <p:spPr/>
        <p:txBody>
          <a:bodyPr/>
          <a:lstStyle/>
          <a:p>
            <a:r>
              <a:rPr lang="en-US" dirty="0"/>
              <a:t>General Form/Statement Trigger </a:t>
            </a:r>
            <a:endParaRPr lang="en-CA" dirty="0"/>
          </a:p>
        </p:txBody>
      </p:sp>
      <p:sp>
        <p:nvSpPr>
          <p:cNvPr id="3" name="Content Placeholder 2">
            <a:extLst>
              <a:ext uri="{FF2B5EF4-FFF2-40B4-BE49-F238E27FC236}">
                <a16:creationId xmlns:a16="http://schemas.microsoft.com/office/drawing/2014/main" id="{855067EF-4334-4918-A10F-FBABC6B1ACED}"/>
              </a:ext>
            </a:extLst>
          </p:cNvPr>
          <p:cNvSpPr>
            <a:spLocks noGrp="1"/>
          </p:cNvSpPr>
          <p:nvPr>
            <p:ph idx="1"/>
          </p:nvPr>
        </p:nvSpPr>
        <p:spPr/>
        <p:txBody>
          <a:bodyPr/>
          <a:lstStyle/>
          <a:p>
            <a:pPr marL="0" indent="0">
              <a:buNone/>
            </a:pPr>
            <a:r>
              <a:rPr lang="en-CA" dirty="0"/>
              <a:t>CREATE TRIGGER </a:t>
            </a:r>
            <a:r>
              <a:rPr lang="en-CA" dirty="0" err="1"/>
              <a:t>trigger_name</a:t>
            </a:r>
            <a:endParaRPr lang="en-CA" dirty="0"/>
          </a:p>
          <a:p>
            <a:pPr marL="0" indent="0">
              <a:buNone/>
            </a:pPr>
            <a:r>
              <a:rPr lang="en-CA" dirty="0"/>
              <a:t>  {BEFORE|AFTER} {INSERT|UPDATE|DELETE} ON </a:t>
            </a:r>
            <a:r>
              <a:rPr lang="en-CA" dirty="0" err="1"/>
              <a:t>table_name</a:t>
            </a:r>
            <a:endParaRPr lang="en-CA" dirty="0"/>
          </a:p>
          <a:p>
            <a:pPr marL="0" indent="0">
              <a:buNone/>
            </a:pPr>
            <a:r>
              <a:rPr lang="en-CA" dirty="0"/>
              <a:t>  FOR EACH ROW </a:t>
            </a:r>
          </a:p>
          <a:p>
            <a:pPr marL="0" indent="0">
              <a:buNone/>
            </a:pPr>
            <a:r>
              <a:rPr lang="en-CA" dirty="0" err="1"/>
              <a:t>sql_block</a:t>
            </a:r>
            <a:endParaRPr lang="en-CA" dirty="0"/>
          </a:p>
        </p:txBody>
      </p:sp>
      <p:sp>
        <p:nvSpPr>
          <p:cNvPr id="4" name="Date Placeholder 3">
            <a:extLst>
              <a:ext uri="{FF2B5EF4-FFF2-40B4-BE49-F238E27FC236}">
                <a16:creationId xmlns:a16="http://schemas.microsoft.com/office/drawing/2014/main" id="{43336698-B860-4155-BB77-22E78E74B755}"/>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EF1FDB9D-BE5F-4EF0-B2F4-E6A0DFDB9CB7}"/>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6BA32DFE-073D-4420-AAAE-E67355E0271A}"/>
              </a:ext>
            </a:extLst>
          </p:cNvPr>
          <p:cNvSpPr>
            <a:spLocks noGrp="1"/>
          </p:cNvSpPr>
          <p:nvPr>
            <p:ph type="sldNum" sz="quarter" idx="12"/>
          </p:nvPr>
        </p:nvSpPr>
        <p:spPr/>
        <p:txBody>
          <a:bodyPr/>
          <a:lstStyle/>
          <a:p>
            <a:pPr>
              <a:defRPr/>
            </a:pPr>
            <a:fld id="{3FA85722-278C-6244-8172-0EC582E36E92}" type="slidenum">
              <a:rPr lang="en-US" smtClean="0"/>
              <a:pPr>
                <a:defRPr/>
              </a:pPr>
              <a:t>6</a:t>
            </a:fld>
            <a:endParaRPr lang="en-US"/>
          </a:p>
        </p:txBody>
      </p:sp>
    </p:spTree>
    <p:extLst>
      <p:ext uri="{BB962C8B-B14F-4D97-AF65-F5344CB8AC3E}">
        <p14:creationId xmlns:p14="http://schemas.microsoft.com/office/powerpoint/2010/main" val="2239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FA4B-1239-4041-8400-4E6F3640282D}"/>
              </a:ext>
            </a:extLst>
          </p:cNvPr>
          <p:cNvSpPr>
            <a:spLocks noGrp="1"/>
          </p:cNvSpPr>
          <p:nvPr>
            <p:ph type="title"/>
          </p:nvPr>
        </p:nvSpPr>
        <p:spPr/>
        <p:txBody>
          <a:bodyPr/>
          <a:lstStyle/>
          <a:p>
            <a:r>
              <a:rPr lang="en-US" dirty="0"/>
              <a:t>Advantages of Triggers</a:t>
            </a:r>
            <a:endParaRPr lang="en-CA" dirty="0"/>
          </a:p>
        </p:txBody>
      </p:sp>
      <p:sp>
        <p:nvSpPr>
          <p:cNvPr id="3" name="Content Placeholder 2">
            <a:extLst>
              <a:ext uri="{FF2B5EF4-FFF2-40B4-BE49-F238E27FC236}">
                <a16:creationId xmlns:a16="http://schemas.microsoft.com/office/drawing/2014/main" id="{89157C9C-B8BD-41B3-9FD7-D8331C50BC7D}"/>
              </a:ext>
            </a:extLst>
          </p:cNvPr>
          <p:cNvSpPr>
            <a:spLocks noGrp="1"/>
          </p:cNvSpPr>
          <p:nvPr>
            <p:ph idx="1"/>
          </p:nvPr>
        </p:nvSpPr>
        <p:spPr/>
        <p:txBody>
          <a:bodyPr/>
          <a:lstStyle/>
          <a:p>
            <a:r>
              <a:rPr lang="en-US" dirty="0"/>
              <a:t>Triggers provide another way to check the integrity of data.</a:t>
            </a:r>
          </a:p>
          <a:p>
            <a:r>
              <a:rPr lang="en-US" dirty="0"/>
              <a:t>Triggers handle errors from the database layer.</a:t>
            </a:r>
          </a:p>
          <a:p>
            <a:r>
              <a:rPr lang="en-US" dirty="0"/>
              <a:t>Triggers give an alternative way to run scheduled tasks. By using triggers, you don’t have to wait for the scheduled events to run because the triggers are invoked automatically before or after a change is made to the data in a table.</a:t>
            </a:r>
          </a:p>
          <a:p>
            <a:r>
              <a:rPr lang="en-US" dirty="0"/>
              <a:t>Triggers can be useful for auditing the data changes in tables.</a:t>
            </a:r>
            <a:endParaRPr lang="en-CA" dirty="0"/>
          </a:p>
        </p:txBody>
      </p:sp>
      <p:sp>
        <p:nvSpPr>
          <p:cNvPr id="4" name="Date Placeholder 3">
            <a:extLst>
              <a:ext uri="{FF2B5EF4-FFF2-40B4-BE49-F238E27FC236}">
                <a16:creationId xmlns:a16="http://schemas.microsoft.com/office/drawing/2014/main" id="{75065EB0-766F-443A-B842-CAB4C485EFD3}"/>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709FA297-A57C-4FBA-B115-958622721EE4}"/>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B24DA7C2-A110-461F-BA53-4AC491C302A0}"/>
              </a:ext>
            </a:extLst>
          </p:cNvPr>
          <p:cNvSpPr>
            <a:spLocks noGrp="1"/>
          </p:cNvSpPr>
          <p:nvPr>
            <p:ph type="sldNum" sz="quarter" idx="12"/>
          </p:nvPr>
        </p:nvSpPr>
        <p:spPr/>
        <p:txBody>
          <a:bodyPr/>
          <a:lstStyle/>
          <a:p>
            <a:pPr>
              <a:defRPr/>
            </a:pPr>
            <a:fld id="{3FA85722-278C-6244-8172-0EC582E36E92}" type="slidenum">
              <a:rPr lang="en-US" smtClean="0"/>
              <a:pPr>
                <a:defRPr/>
              </a:pPr>
              <a:t>7</a:t>
            </a:fld>
            <a:endParaRPr lang="en-US"/>
          </a:p>
        </p:txBody>
      </p:sp>
    </p:spTree>
    <p:extLst>
      <p:ext uri="{BB962C8B-B14F-4D97-AF65-F5344CB8AC3E}">
        <p14:creationId xmlns:p14="http://schemas.microsoft.com/office/powerpoint/2010/main" val="44016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18E9-3107-4041-91AC-EE79E51CF0D4}"/>
              </a:ext>
            </a:extLst>
          </p:cNvPr>
          <p:cNvSpPr>
            <a:spLocks noGrp="1"/>
          </p:cNvSpPr>
          <p:nvPr>
            <p:ph type="title"/>
          </p:nvPr>
        </p:nvSpPr>
        <p:spPr/>
        <p:txBody>
          <a:bodyPr/>
          <a:lstStyle/>
          <a:p>
            <a:r>
              <a:rPr lang="en-US" dirty="0"/>
              <a:t>Trigger: A simple Example</a:t>
            </a:r>
            <a:endParaRPr lang="en-CA" dirty="0"/>
          </a:p>
        </p:txBody>
      </p:sp>
      <p:sp>
        <p:nvSpPr>
          <p:cNvPr id="3" name="Content Placeholder 2">
            <a:extLst>
              <a:ext uri="{FF2B5EF4-FFF2-40B4-BE49-F238E27FC236}">
                <a16:creationId xmlns:a16="http://schemas.microsoft.com/office/drawing/2014/main" id="{3B03A6E4-444E-4076-B1BB-0A200A02654B}"/>
              </a:ext>
            </a:extLst>
          </p:cNvPr>
          <p:cNvSpPr>
            <a:spLocks noGrp="1"/>
          </p:cNvSpPr>
          <p:nvPr>
            <p:ph idx="1"/>
          </p:nvPr>
        </p:nvSpPr>
        <p:spPr/>
        <p:txBody>
          <a:bodyPr/>
          <a:lstStyle/>
          <a:p>
            <a:r>
              <a:rPr lang="en-US" sz="2000" dirty="0"/>
              <a:t>Create a Table</a:t>
            </a:r>
          </a:p>
          <a:p>
            <a:pPr marL="342900" lvl="1" indent="0">
              <a:buNone/>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rgbClr val="0077AA"/>
                </a:solidFill>
                <a:effectLst/>
                <a:latin typeface="Liberation Mono"/>
              </a:rPr>
              <a:t>account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err="1">
                <a:solidFill>
                  <a:srgbClr val="000000"/>
                </a:solidFill>
                <a:effectLst/>
                <a:latin typeface="Liberation Mono"/>
              </a:rPr>
              <a:t>acct_num</a:t>
            </a:r>
            <a:r>
              <a:rPr lang="en-US" sz="2000" b="0" i="0" dirty="0">
                <a:solidFill>
                  <a:srgbClr val="000000"/>
                </a:solidFill>
                <a:effectLst/>
                <a:latin typeface="Liberation Mono"/>
              </a:rPr>
              <a:t> </a:t>
            </a:r>
            <a:r>
              <a:rPr lang="en-US" sz="2000" b="0" i="0" dirty="0">
                <a:solidFill>
                  <a:srgbClr val="834689"/>
                </a:solidFill>
                <a:effectLst/>
                <a:latin typeface="Liberation Mono"/>
              </a:rPr>
              <a:t>INT</a:t>
            </a:r>
            <a:r>
              <a:rPr lang="en-US" sz="2000" b="0" i="0" dirty="0">
                <a:solidFill>
                  <a:srgbClr val="999999"/>
                </a:solidFill>
                <a:effectLst/>
                <a:latin typeface="Liberation Mono"/>
              </a:rPr>
              <a:t>,</a:t>
            </a:r>
            <a:r>
              <a:rPr lang="en-US" sz="2000" b="0" i="0" dirty="0">
                <a:solidFill>
                  <a:srgbClr val="000000"/>
                </a:solidFill>
                <a:effectLst/>
                <a:latin typeface="Liberation Mono"/>
              </a:rPr>
              <a:t> amount </a:t>
            </a:r>
            <a:r>
              <a:rPr lang="en-US" sz="2000" b="0" i="0" dirty="0">
                <a:solidFill>
                  <a:srgbClr val="834689"/>
                </a:solidFill>
                <a:effectLst/>
                <a:latin typeface="Liberation Mono"/>
              </a:rPr>
              <a:t>DECIMAL</a:t>
            </a:r>
            <a:r>
              <a:rPr lang="en-US" sz="2000" b="0" i="0" dirty="0">
                <a:solidFill>
                  <a:srgbClr val="999999"/>
                </a:solidFill>
                <a:effectLst/>
                <a:latin typeface="Liberation Mono"/>
              </a:rPr>
              <a:t>(</a:t>
            </a:r>
            <a:r>
              <a:rPr lang="en-US" sz="2000" b="0" i="0" dirty="0">
                <a:solidFill>
                  <a:srgbClr val="990055"/>
                </a:solidFill>
                <a:effectLst/>
                <a:latin typeface="Liberation Mono"/>
              </a:rPr>
              <a:t>10</a:t>
            </a:r>
            <a:r>
              <a:rPr lang="en-US" sz="2000" b="0" i="0" dirty="0">
                <a:solidFill>
                  <a:srgbClr val="999999"/>
                </a:solidFill>
                <a:effectLst/>
                <a:latin typeface="Liberation Mono"/>
              </a:rPr>
              <a:t>,</a:t>
            </a:r>
            <a:r>
              <a:rPr lang="en-US" sz="2000" b="0" i="0" dirty="0">
                <a:solidFill>
                  <a:srgbClr val="990055"/>
                </a:solidFill>
                <a:effectLst/>
                <a:latin typeface="Liberation Mono"/>
              </a:rPr>
              <a:t>2</a:t>
            </a:r>
            <a:r>
              <a:rPr lang="en-US" sz="2000" b="0" i="0" dirty="0">
                <a:solidFill>
                  <a:srgbClr val="999999"/>
                </a:solidFill>
                <a:effectLst/>
                <a:latin typeface="Liberation Mono"/>
              </a:rPr>
              <a:t>));</a:t>
            </a:r>
          </a:p>
          <a:p>
            <a:pPr marL="385762" indent="-342900">
              <a:buFont typeface="Arial" panose="020B0604020202020204" pitchFamily="34" charset="0"/>
              <a:buChar char="•"/>
            </a:pPr>
            <a:r>
              <a:rPr lang="en-US" sz="2000" dirty="0"/>
              <a:t>Create the Trigger</a:t>
            </a:r>
          </a:p>
          <a:p>
            <a:pPr marL="342900" lvl="1" indent="0">
              <a:buNone/>
            </a:pPr>
            <a:r>
              <a:rPr lang="en-US" sz="2000" b="0" i="0" dirty="0">
                <a:solidFill>
                  <a:srgbClr val="0077AA"/>
                </a:solidFill>
                <a:effectLst/>
                <a:latin typeface="Liberation Mono"/>
              </a:rPr>
              <a:t>DROP TRIGGER IF EXISTS </a:t>
            </a:r>
            <a:r>
              <a:rPr lang="en-US" sz="2000" b="0" i="0" dirty="0" err="1">
                <a:solidFill>
                  <a:srgbClr val="000000"/>
                </a:solidFill>
                <a:effectLst/>
                <a:latin typeface="Liberation Mono"/>
              </a:rPr>
              <a:t>ins_sum</a:t>
            </a:r>
            <a:r>
              <a:rPr lang="en-US" sz="2000" b="0" i="0" dirty="0">
                <a:solidFill>
                  <a:srgbClr val="000000"/>
                </a:solidFill>
                <a:effectLst/>
                <a:latin typeface="Liberation Mono"/>
              </a:rPr>
              <a:t>;</a:t>
            </a:r>
            <a:r>
              <a:rPr lang="en-US" sz="2000" b="0" i="0" dirty="0">
                <a:solidFill>
                  <a:srgbClr val="0077AA"/>
                </a:solidFill>
                <a:effectLst/>
                <a:latin typeface="Liberation Mono"/>
              </a:rPr>
              <a:t> </a:t>
            </a:r>
          </a:p>
          <a:p>
            <a:pPr marL="342900" lvl="1" indent="0">
              <a:buNone/>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TRIGGER</a:t>
            </a:r>
            <a:r>
              <a:rPr lang="en-US" sz="2000" b="0" i="0" dirty="0">
                <a:solidFill>
                  <a:srgbClr val="000000"/>
                </a:solidFill>
                <a:effectLst/>
                <a:latin typeface="Liberation Mono"/>
              </a:rPr>
              <a:t> </a:t>
            </a:r>
            <a:r>
              <a:rPr lang="en-US" sz="2000" b="0" i="0" dirty="0" err="1">
                <a:solidFill>
                  <a:srgbClr val="000000"/>
                </a:solidFill>
                <a:effectLst/>
                <a:latin typeface="Liberation Mono"/>
              </a:rPr>
              <a:t>ins_sum</a:t>
            </a:r>
            <a:r>
              <a:rPr lang="en-US" sz="2000" b="0" i="0" dirty="0">
                <a:solidFill>
                  <a:srgbClr val="000000"/>
                </a:solidFill>
                <a:effectLst/>
                <a:latin typeface="Liberation Mono"/>
              </a:rPr>
              <a:t> </a:t>
            </a:r>
            <a:r>
              <a:rPr lang="en-US" sz="2000" b="0" i="0" dirty="0">
                <a:solidFill>
                  <a:srgbClr val="0077AA"/>
                </a:solidFill>
                <a:effectLst/>
                <a:latin typeface="Liberation Mono"/>
              </a:rPr>
              <a:t>BEFORE</a:t>
            </a:r>
            <a:r>
              <a:rPr lang="en-US" sz="2000" b="0" i="0" dirty="0">
                <a:solidFill>
                  <a:srgbClr val="000000"/>
                </a:solidFill>
                <a:effectLst/>
                <a:latin typeface="Liberation Mono"/>
              </a:rPr>
              <a:t> </a:t>
            </a: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account</a:t>
            </a:r>
            <a:r>
              <a:rPr lang="en-US" sz="2000" b="0" i="0" dirty="0">
                <a:solidFill>
                  <a:srgbClr val="000000"/>
                </a:solidFill>
                <a:effectLst/>
                <a:latin typeface="Liberation Mono"/>
              </a:rPr>
              <a:t> </a:t>
            </a:r>
          </a:p>
          <a:p>
            <a:pPr marL="342900" lvl="1" indent="0">
              <a:buNone/>
            </a:pPr>
            <a:r>
              <a:rPr lang="en-US" sz="2000" b="0" i="0" dirty="0">
                <a:solidFill>
                  <a:srgbClr val="0077AA"/>
                </a:solidFill>
                <a:effectLst/>
                <a:latin typeface="Liberation Mono"/>
              </a:rPr>
              <a:t>FOR</a:t>
            </a:r>
            <a:r>
              <a:rPr lang="en-US" sz="2000" b="0" i="0" dirty="0">
                <a:solidFill>
                  <a:srgbClr val="000000"/>
                </a:solidFill>
                <a:effectLst/>
                <a:latin typeface="Liberation Mono"/>
              </a:rPr>
              <a:t> </a:t>
            </a:r>
            <a:r>
              <a:rPr lang="en-US" sz="2000" b="0" i="0" dirty="0">
                <a:solidFill>
                  <a:srgbClr val="0077AA"/>
                </a:solidFill>
                <a:effectLst/>
                <a:latin typeface="Liberation Mono"/>
              </a:rPr>
              <a:t>EACH</a:t>
            </a:r>
            <a:r>
              <a:rPr lang="en-US" sz="2000" b="0" i="0" dirty="0">
                <a:solidFill>
                  <a:srgbClr val="000000"/>
                </a:solidFill>
                <a:effectLst/>
                <a:latin typeface="Liberation Mono"/>
              </a:rPr>
              <a:t> </a:t>
            </a:r>
            <a:r>
              <a:rPr lang="en-US" sz="2000" b="0" i="0" dirty="0">
                <a:solidFill>
                  <a:srgbClr val="0077AA"/>
                </a:solidFill>
                <a:effectLst/>
                <a:latin typeface="Liberation Mono"/>
              </a:rPr>
              <a:t>ROW</a:t>
            </a:r>
            <a:r>
              <a:rPr lang="en-US" sz="2000" b="0" i="0" dirty="0">
                <a:solidFill>
                  <a:srgbClr val="000000"/>
                </a:solidFill>
                <a:effectLst/>
                <a:latin typeface="Liberation Mono"/>
              </a:rPr>
              <a:t> </a:t>
            </a:r>
          </a:p>
          <a:p>
            <a:pPr marL="342900" lvl="1" indent="0">
              <a:buNone/>
            </a:pP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EE9900"/>
                </a:solidFill>
                <a:effectLst/>
                <a:latin typeface="Liberation Mono"/>
              </a:rPr>
              <a:t>@sum</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EE9900"/>
                </a:solidFill>
                <a:effectLst/>
                <a:latin typeface="Liberation Mono"/>
              </a:rPr>
              <a:t>@sum</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err="1">
                <a:solidFill>
                  <a:srgbClr val="0077AA"/>
                </a:solidFill>
                <a:effectLst/>
                <a:latin typeface="Liberation Mono"/>
              </a:rPr>
              <a:t>NEW</a:t>
            </a:r>
            <a:r>
              <a:rPr lang="en-US" sz="2000" b="0" i="0" dirty="0" err="1">
                <a:solidFill>
                  <a:srgbClr val="999999"/>
                </a:solidFill>
                <a:effectLst/>
                <a:latin typeface="Liberation Mono"/>
              </a:rPr>
              <a:t>.</a:t>
            </a:r>
            <a:r>
              <a:rPr lang="en-US" sz="2000" b="0" i="0" dirty="0" err="1">
                <a:solidFill>
                  <a:srgbClr val="000000"/>
                </a:solidFill>
                <a:effectLst/>
                <a:latin typeface="Liberation Mono"/>
              </a:rPr>
              <a:t>amount</a:t>
            </a:r>
            <a:r>
              <a:rPr lang="en-US" sz="2000" b="0" i="0" dirty="0">
                <a:solidFill>
                  <a:srgbClr val="999999"/>
                </a:solidFill>
                <a:effectLst/>
                <a:latin typeface="Liberation Mono"/>
              </a:rPr>
              <a:t>;</a:t>
            </a:r>
            <a:endParaRPr lang="en-US" sz="2000" dirty="0"/>
          </a:p>
          <a:p>
            <a:r>
              <a:rPr lang="en-CA" sz="2000" dirty="0"/>
              <a:t>Test the output</a:t>
            </a:r>
          </a:p>
          <a:p>
            <a:pPr marL="300038" lvl="1" indent="0">
              <a:buNone/>
            </a:pP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EE9900"/>
                </a:solidFill>
                <a:effectLst/>
                <a:latin typeface="Liberation Mono"/>
              </a:rPr>
              <a:t>@sum</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0055"/>
                </a:solidFill>
                <a:effectLst/>
                <a:latin typeface="Liberation Mono"/>
              </a:rPr>
              <a:t>0</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pPr marL="300038" lvl="1" indent="0">
              <a:buNone/>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account</a:t>
            </a:r>
            <a:r>
              <a:rPr lang="en-US" sz="2000" b="0" i="0" dirty="0">
                <a:solidFill>
                  <a:srgbClr val="000000"/>
                </a:solidFill>
                <a:effectLst/>
                <a:latin typeface="Liberation Mono"/>
              </a:rPr>
              <a:t> </a:t>
            </a:r>
            <a:r>
              <a:rPr lang="en-US" sz="2000" b="0" i="0" dirty="0">
                <a:solidFill>
                  <a:srgbClr val="0077AA"/>
                </a:solidFill>
                <a:effectLst/>
                <a:latin typeface="Liberation Mono"/>
              </a:rPr>
              <a:t>VALUES</a:t>
            </a:r>
            <a:r>
              <a:rPr lang="en-US" sz="2000" b="0" i="0" dirty="0">
                <a:solidFill>
                  <a:srgbClr val="999999"/>
                </a:solidFill>
                <a:effectLst/>
                <a:latin typeface="Liberation Mono"/>
              </a:rPr>
              <a:t>(</a:t>
            </a:r>
            <a:r>
              <a:rPr lang="en-US" sz="2000" b="0" i="0" dirty="0">
                <a:solidFill>
                  <a:srgbClr val="990055"/>
                </a:solidFill>
                <a:effectLst/>
                <a:latin typeface="Liberation Mono"/>
              </a:rPr>
              <a:t>137</a:t>
            </a:r>
            <a:r>
              <a:rPr lang="en-US" sz="2000" b="0" i="0" dirty="0">
                <a:solidFill>
                  <a:srgbClr val="999999"/>
                </a:solidFill>
                <a:effectLst/>
                <a:latin typeface="Liberation Mono"/>
              </a:rPr>
              <a:t>,</a:t>
            </a:r>
            <a:r>
              <a:rPr lang="en-US" sz="2000" b="0" i="0" dirty="0">
                <a:solidFill>
                  <a:srgbClr val="990055"/>
                </a:solidFill>
                <a:effectLst/>
                <a:latin typeface="Liberation Mono"/>
              </a:rPr>
              <a:t>5</a:t>
            </a:r>
            <a:r>
              <a:rPr lang="en-US" sz="2000" b="0" i="0" dirty="0">
                <a:solidFill>
                  <a:srgbClr val="999999"/>
                </a:solidFill>
                <a:effectLst/>
                <a:latin typeface="Liberation Mono"/>
              </a:rPr>
              <a:t>),(</a:t>
            </a:r>
            <a:r>
              <a:rPr lang="en-US" sz="2000" b="0" i="0" dirty="0">
                <a:solidFill>
                  <a:srgbClr val="990055"/>
                </a:solidFill>
                <a:effectLst/>
                <a:latin typeface="Liberation Mono"/>
              </a:rPr>
              <a:t>141</a:t>
            </a:r>
            <a:r>
              <a:rPr lang="en-US" sz="2000" b="0" i="0" dirty="0">
                <a:solidFill>
                  <a:srgbClr val="999999"/>
                </a:solidFill>
                <a:effectLst/>
                <a:latin typeface="Liberation Mono"/>
              </a:rPr>
              <a:t>,</a:t>
            </a:r>
            <a:r>
              <a:rPr lang="en-US" sz="2000" b="0" i="0" dirty="0">
                <a:solidFill>
                  <a:srgbClr val="990055"/>
                </a:solidFill>
                <a:effectLst/>
                <a:latin typeface="Liberation Mono"/>
              </a:rPr>
              <a:t>5</a:t>
            </a:r>
            <a:r>
              <a:rPr lang="en-US" sz="2000" b="0" i="0" dirty="0">
                <a:solidFill>
                  <a:srgbClr val="999999"/>
                </a:solidFill>
                <a:effectLst/>
                <a:latin typeface="Liberation Mono"/>
              </a:rPr>
              <a:t>),(</a:t>
            </a:r>
            <a:r>
              <a:rPr lang="en-US" sz="2000" b="0" i="0" dirty="0">
                <a:solidFill>
                  <a:srgbClr val="990055"/>
                </a:solidFill>
                <a:effectLst/>
                <a:latin typeface="Liberation Mono"/>
              </a:rPr>
              <a:t>97</a:t>
            </a:r>
            <a:r>
              <a:rPr lang="en-US" sz="2000" b="0" i="0" dirty="0">
                <a:solidFill>
                  <a:srgbClr val="999999"/>
                </a:solidFill>
                <a:effectLst/>
                <a:latin typeface="Liberation Mono"/>
              </a:rPr>
              <a:t>,</a:t>
            </a:r>
            <a:r>
              <a:rPr lang="en-US" sz="2000" b="0" i="0" dirty="0">
                <a:solidFill>
                  <a:srgbClr val="A67F59"/>
                </a:solidFill>
                <a:effectLst/>
                <a:latin typeface="Liberation Mono"/>
              </a:rPr>
              <a:t>-</a:t>
            </a:r>
            <a:r>
              <a:rPr lang="en-US" sz="2000" b="0" i="0" dirty="0">
                <a:solidFill>
                  <a:srgbClr val="990055"/>
                </a:solidFill>
                <a:effectLst/>
                <a:latin typeface="Liberation Mono"/>
              </a:rPr>
              <a:t>5</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pPr marL="300038" lvl="1" indent="0">
              <a:buNone/>
            </a:pP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EE9900"/>
                </a:solidFill>
                <a:effectLst/>
                <a:latin typeface="Liberation Mono"/>
              </a:rPr>
              <a:t>@sum</a:t>
            </a:r>
            <a:r>
              <a:rPr lang="en-US" sz="2000" b="0" i="0" dirty="0">
                <a:solidFill>
                  <a:srgbClr val="000000"/>
                </a:solidFill>
                <a:effectLst/>
                <a:latin typeface="Liberation Mono"/>
              </a:rPr>
              <a:t> </a:t>
            </a:r>
            <a:r>
              <a:rPr lang="en-US" sz="2000" b="0" i="0" dirty="0">
                <a:solidFill>
                  <a:srgbClr val="0077AA"/>
                </a:solidFill>
                <a:effectLst/>
                <a:latin typeface="Liberation Mono"/>
              </a:rPr>
              <a:t>AS</a:t>
            </a:r>
            <a:r>
              <a:rPr lang="en-US" sz="2000" b="0" i="0" dirty="0">
                <a:solidFill>
                  <a:srgbClr val="000000"/>
                </a:solidFill>
                <a:effectLst/>
                <a:latin typeface="Liberation Mono"/>
              </a:rPr>
              <a:t> </a:t>
            </a:r>
            <a:r>
              <a:rPr lang="en-US" sz="2000" b="0" i="0" dirty="0">
                <a:solidFill>
                  <a:srgbClr val="669900"/>
                </a:solidFill>
                <a:effectLst/>
                <a:latin typeface="Liberation Mono"/>
              </a:rPr>
              <a:t>'Total amount inserted'</a:t>
            </a:r>
            <a:r>
              <a:rPr lang="en-US" sz="2000" b="0" i="0" dirty="0">
                <a:solidFill>
                  <a:srgbClr val="999999"/>
                </a:solidFill>
                <a:effectLst/>
                <a:latin typeface="Liberation Mono"/>
              </a:rPr>
              <a:t>;</a:t>
            </a:r>
            <a:endParaRPr lang="en-US" sz="2800" dirty="0"/>
          </a:p>
        </p:txBody>
      </p:sp>
      <p:sp>
        <p:nvSpPr>
          <p:cNvPr id="4" name="Date Placeholder 3">
            <a:extLst>
              <a:ext uri="{FF2B5EF4-FFF2-40B4-BE49-F238E27FC236}">
                <a16:creationId xmlns:a16="http://schemas.microsoft.com/office/drawing/2014/main" id="{C18C5704-CD70-4628-81B8-66FF389AE7B1}"/>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03FFB83C-0138-496F-9734-BB626052118A}"/>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F2142A9B-7855-4955-B0DC-82D239E164F7}"/>
              </a:ext>
            </a:extLst>
          </p:cNvPr>
          <p:cNvSpPr>
            <a:spLocks noGrp="1"/>
          </p:cNvSpPr>
          <p:nvPr>
            <p:ph type="sldNum" sz="quarter" idx="12"/>
          </p:nvPr>
        </p:nvSpPr>
        <p:spPr/>
        <p:txBody>
          <a:bodyPr/>
          <a:lstStyle/>
          <a:p>
            <a:pPr>
              <a:defRPr/>
            </a:pPr>
            <a:fld id="{3FA85722-278C-6244-8172-0EC582E36E92}" type="slidenum">
              <a:rPr lang="en-US" smtClean="0"/>
              <a:pPr>
                <a:defRPr/>
              </a:pPr>
              <a:t>8</a:t>
            </a:fld>
            <a:endParaRPr lang="en-US"/>
          </a:p>
        </p:txBody>
      </p:sp>
    </p:spTree>
    <p:extLst>
      <p:ext uri="{BB962C8B-B14F-4D97-AF65-F5344CB8AC3E}">
        <p14:creationId xmlns:p14="http://schemas.microsoft.com/office/powerpoint/2010/main" val="146946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AE94-B7D6-4A56-A5E2-15E3F30589CF}"/>
              </a:ext>
            </a:extLst>
          </p:cNvPr>
          <p:cNvSpPr>
            <a:spLocks noGrp="1"/>
          </p:cNvSpPr>
          <p:nvPr>
            <p:ph type="title"/>
          </p:nvPr>
        </p:nvSpPr>
        <p:spPr/>
        <p:txBody>
          <a:bodyPr/>
          <a:lstStyle/>
          <a:p>
            <a:r>
              <a:rPr lang="en-US" dirty="0"/>
              <a:t>Trigger Example Cont. ..</a:t>
            </a:r>
            <a:endParaRPr lang="en-CA" dirty="0"/>
          </a:p>
        </p:txBody>
      </p:sp>
      <p:sp>
        <p:nvSpPr>
          <p:cNvPr id="3" name="Content Placeholder 2">
            <a:extLst>
              <a:ext uri="{FF2B5EF4-FFF2-40B4-BE49-F238E27FC236}">
                <a16:creationId xmlns:a16="http://schemas.microsoft.com/office/drawing/2014/main" id="{9F5F4438-BE4F-4ED1-99FE-7695E63EC9F6}"/>
              </a:ext>
            </a:extLst>
          </p:cNvPr>
          <p:cNvSpPr>
            <a:spLocks noGrp="1"/>
          </p:cNvSpPr>
          <p:nvPr>
            <p:ph idx="1"/>
          </p:nvPr>
        </p:nvSpPr>
        <p:spPr/>
        <p:txBody>
          <a:bodyPr/>
          <a:lstStyle/>
          <a:p>
            <a:pPr marL="0" indent="0">
              <a:buNone/>
            </a:pPr>
            <a:r>
              <a:rPr lang="en-US" b="0" i="0" dirty="0">
                <a:solidFill>
                  <a:srgbClr val="0077AA"/>
                </a:solidFill>
                <a:effectLst/>
                <a:latin typeface="Liberation Mono"/>
              </a:rPr>
              <a:t>DROP TRIGGER IF EXISTS </a:t>
            </a:r>
            <a:r>
              <a:rPr lang="en-US" b="0" i="0" dirty="0" err="1">
                <a:solidFill>
                  <a:srgbClr val="000000"/>
                </a:solidFill>
                <a:effectLst/>
                <a:latin typeface="Liberation Mono"/>
              </a:rPr>
              <a:t>ins_transaction</a:t>
            </a:r>
            <a:r>
              <a:rPr lang="en-US" dirty="0">
                <a:solidFill>
                  <a:srgbClr val="000000"/>
                </a:solidFill>
                <a:latin typeface="Liberation Mono"/>
              </a:rPr>
              <a:t>;</a:t>
            </a:r>
            <a:endParaRPr lang="en-US" b="0" i="0" dirty="0">
              <a:solidFill>
                <a:srgbClr val="0077AA"/>
              </a:solidFill>
              <a:effectLst/>
              <a:latin typeface="Liberation Mono"/>
            </a:endParaRPr>
          </a:p>
          <a:p>
            <a:pPr marL="0" indent="0">
              <a:buNone/>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TRIGGER</a:t>
            </a:r>
            <a:r>
              <a:rPr lang="en-US" b="0" i="0" dirty="0">
                <a:solidFill>
                  <a:srgbClr val="000000"/>
                </a:solidFill>
                <a:effectLst/>
                <a:latin typeface="Liberation Mono"/>
              </a:rPr>
              <a:t> </a:t>
            </a:r>
            <a:r>
              <a:rPr lang="en-US" b="0" i="0" dirty="0" err="1">
                <a:solidFill>
                  <a:srgbClr val="000000"/>
                </a:solidFill>
                <a:effectLst/>
                <a:latin typeface="Liberation Mono"/>
              </a:rPr>
              <a:t>ins_transaction</a:t>
            </a:r>
            <a:r>
              <a:rPr lang="en-US" b="0" i="0" dirty="0">
                <a:solidFill>
                  <a:srgbClr val="000000"/>
                </a:solidFill>
                <a:effectLst/>
                <a:latin typeface="Liberation Mono"/>
              </a:rPr>
              <a:t> </a:t>
            </a:r>
            <a:r>
              <a:rPr lang="en-US" b="0" i="0" dirty="0">
                <a:solidFill>
                  <a:srgbClr val="0077AA"/>
                </a:solidFill>
                <a:effectLst/>
                <a:latin typeface="Liberation Mono"/>
              </a:rPr>
              <a:t>BEFORE</a:t>
            </a:r>
            <a:r>
              <a:rPr lang="en-US" b="0" i="0" dirty="0">
                <a:solidFill>
                  <a:srgbClr val="000000"/>
                </a:solidFill>
                <a:effectLst/>
                <a:latin typeface="Liberation Mono"/>
              </a:rPr>
              <a:t> </a:t>
            </a:r>
            <a:r>
              <a:rPr lang="en-US" b="0" i="0" dirty="0">
                <a:solidFill>
                  <a:srgbClr val="0077AA"/>
                </a:solidFill>
                <a:effectLst/>
                <a:latin typeface="Liberation Mono"/>
              </a:rPr>
              <a:t>INSERT</a:t>
            </a:r>
            <a:r>
              <a:rPr lang="en-US" b="0" i="0" dirty="0">
                <a:solidFill>
                  <a:srgbClr val="000000"/>
                </a:solidFill>
                <a:effectLst/>
                <a:latin typeface="Liberation Mono"/>
              </a:rPr>
              <a:t> </a:t>
            </a:r>
            <a:r>
              <a:rPr lang="en-US" b="0" i="0" dirty="0">
                <a:solidFill>
                  <a:srgbClr val="0077AA"/>
                </a:solidFill>
                <a:effectLst/>
                <a:latin typeface="Liberation Mono"/>
              </a:rPr>
              <a:t>ON</a:t>
            </a:r>
            <a:r>
              <a:rPr lang="en-US" b="0" i="0" dirty="0">
                <a:solidFill>
                  <a:srgbClr val="000000"/>
                </a:solidFill>
                <a:effectLst/>
                <a:latin typeface="Liberation Mono"/>
              </a:rPr>
              <a:t> </a:t>
            </a:r>
            <a:r>
              <a:rPr lang="en-US" b="0" i="0" dirty="0">
                <a:solidFill>
                  <a:srgbClr val="0077AA"/>
                </a:solidFill>
                <a:effectLst/>
                <a:latin typeface="Liberation Mono"/>
              </a:rPr>
              <a:t>account</a:t>
            </a:r>
            <a:r>
              <a:rPr lang="en-US" b="0" i="0" dirty="0">
                <a:solidFill>
                  <a:srgbClr val="000000"/>
                </a:solidFill>
                <a:effectLst/>
                <a:latin typeface="Liberation Mono"/>
              </a:rPr>
              <a:t> </a:t>
            </a:r>
          </a:p>
          <a:p>
            <a:pPr marL="300038" lvl="1" indent="0">
              <a:buNone/>
            </a:pPr>
            <a:r>
              <a:rPr lang="en-US" b="0" i="0" dirty="0">
                <a:solidFill>
                  <a:srgbClr val="0077AA"/>
                </a:solidFill>
                <a:effectLst/>
                <a:latin typeface="Liberation Mono"/>
              </a:rPr>
              <a:t>FOR</a:t>
            </a:r>
            <a:r>
              <a:rPr lang="en-US" b="0" i="0" dirty="0">
                <a:solidFill>
                  <a:srgbClr val="000000"/>
                </a:solidFill>
                <a:effectLst/>
                <a:latin typeface="Liberation Mono"/>
              </a:rPr>
              <a:t> </a:t>
            </a:r>
            <a:r>
              <a:rPr lang="en-US" b="0" i="0" dirty="0">
                <a:solidFill>
                  <a:srgbClr val="0077AA"/>
                </a:solidFill>
                <a:effectLst/>
                <a:latin typeface="Liberation Mono"/>
              </a:rPr>
              <a:t>EACH</a:t>
            </a:r>
            <a:r>
              <a:rPr lang="en-US" b="0" i="0" dirty="0">
                <a:solidFill>
                  <a:srgbClr val="000000"/>
                </a:solidFill>
                <a:effectLst/>
                <a:latin typeface="Liberation Mono"/>
              </a:rPr>
              <a:t> </a:t>
            </a:r>
            <a:r>
              <a:rPr lang="en-US" b="0" i="0" dirty="0">
                <a:solidFill>
                  <a:srgbClr val="0077AA"/>
                </a:solidFill>
                <a:effectLst/>
                <a:latin typeface="Liberation Mono"/>
              </a:rPr>
              <a:t>ROW</a:t>
            </a:r>
            <a:r>
              <a:rPr lang="en-US" b="0" i="0" dirty="0">
                <a:solidFill>
                  <a:srgbClr val="000000"/>
                </a:solidFill>
                <a:effectLst/>
                <a:latin typeface="Liberation Mono"/>
              </a:rPr>
              <a:t> </a:t>
            </a:r>
            <a:r>
              <a:rPr lang="en-US" b="0" i="0" dirty="0">
                <a:solidFill>
                  <a:srgbClr val="0077AA"/>
                </a:solidFill>
                <a:effectLst/>
                <a:latin typeface="Liberation Mono"/>
              </a:rPr>
              <a:t>PRECEDES</a:t>
            </a:r>
            <a:r>
              <a:rPr lang="en-US" b="0" i="0" dirty="0">
                <a:solidFill>
                  <a:srgbClr val="000000"/>
                </a:solidFill>
                <a:effectLst/>
                <a:latin typeface="Liberation Mono"/>
              </a:rPr>
              <a:t> </a:t>
            </a:r>
            <a:r>
              <a:rPr lang="en-US" b="0" i="0" dirty="0" err="1">
                <a:solidFill>
                  <a:srgbClr val="000000"/>
                </a:solidFill>
                <a:effectLst/>
                <a:latin typeface="Liberation Mono"/>
              </a:rPr>
              <a:t>ins_sum</a:t>
            </a:r>
            <a:r>
              <a:rPr lang="en-US" b="0" i="0" dirty="0">
                <a:solidFill>
                  <a:srgbClr val="000000"/>
                </a:solidFill>
                <a:effectLst/>
                <a:latin typeface="Liberation Mono"/>
              </a:rPr>
              <a:t> </a:t>
            </a:r>
          </a:p>
          <a:p>
            <a:pPr marL="300038" lvl="1" indent="0">
              <a:buNone/>
            </a:pP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EE9900"/>
                </a:solidFill>
                <a:effectLst/>
                <a:latin typeface="Liberation Mono"/>
              </a:rPr>
              <a:t>@deposits</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EE9900"/>
                </a:solidFill>
                <a:effectLst/>
                <a:latin typeface="Liberation Mono"/>
              </a:rPr>
              <a:t>@deposits</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IF</a:t>
            </a:r>
            <a:r>
              <a:rPr lang="en-US" b="0" i="0" dirty="0">
                <a:solidFill>
                  <a:srgbClr val="999999"/>
                </a:solidFill>
                <a:effectLst/>
                <a:latin typeface="Liberation Mono"/>
              </a:rPr>
              <a:t>(</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A67F59"/>
                </a:solidFill>
                <a:effectLst/>
                <a:latin typeface="Liberation Mono"/>
              </a:rPr>
              <a:t>&gt;</a:t>
            </a:r>
            <a:r>
              <a:rPr lang="en-US" b="0" i="0" dirty="0">
                <a:solidFill>
                  <a:srgbClr val="990055"/>
                </a:solidFill>
                <a:effectLst/>
                <a:latin typeface="Liberation Mono"/>
              </a:rPr>
              <a:t>0</a:t>
            </a:r>
            <a:r>
              <a:rPr lang="en-US" b="0" i="0" dirty="0">
                <a:solidFill>
                  <a:srgbClr val="999999"/>
                </a:solidFill>
                <a:effectLst/>
                <a:latin typeface="Liberation Mono"/>
              </a:rPr>
              <a:t>,</a:t>
            </a:r>
            <a:r>
              <a:rPr lang="en-US" b="0" i="0" dirty="0">
                <a:solidFill>
                  <a:srgbClr val="0077AA"/>
                </a:solidFill>
                <a:effectLst/>
                <a:latin typeface="Liberation Mono"/>
              </a:rPr>
              <a:t>NEW</a:t>
            </a:r>
            <a:r>
              <a:rPr lang="en-US" b="0" i="0" dirty="0">
                <a:solidFill>
                  <a:srgbClr val="999999"/>
                </a:solidFill>
                <a:effectLst/>
                <a:latin typeface="Liberation Mono"/>
              </a:rPr>
              <a:t>.</a:t>
            </a:r>
            <a:r>
              <a:rPr lang="en-US" b="0" i="0" dirty="0">
                <a:solidFill>
                  <a:srgbClr val="000000"/>
                </a:solidFill>
                <a:effectLst/>
                <a:latin typeface="Liberation Mono"/>
              </a:rPr>
              <a:t>amount</a:t>
            </a:r>
            <a:r>
              <a:rPr lang="en-US" b="0" i="0" dirty="0">
                <a:solidFill>
                  <a:srgbClr val="999999"/>
                </a:solidFill>
                <a:effectLst/>
                <a:latin typeface="Liberation Mono"/>
              </a:rPr>
              <a:t>,</a:t>
            </a:r>
            <a:r>
              <a:rPr lang="en-US" b="0" i="0" dirty="0">
                <a:solidFill>
                  <a:srgbClr val="990055"/>
                </a:solidFill>
                <a:effectLst/>
                <a:latin typeface="Liberation Mono"/>
              </a:rPr>
              <a:t>0</a:t>
            </a:r>
            <a:r>
              <a:rPr lang="en-US" b="0" i="0" dirty="0">
                <a:solidFill>
                  <a:srgbClr val="999999"/>
                </a:solidFill>
                <a:effectLst/>
                <a:latin typeface="Liberation Mono"/>
              </a:rPr>
              <a:t>),</a:t>
            </a:r>
            <a:r>
              <a:rPr lang="en-US" b="0" i="0" dirty="0">
                <a:solidFill>
                  <a:srgbClr val="000000"/>
                </a:solidFill>
                <a:effectLst/>
                <a:latin typeface="Liberation Mono"/>
              </a:rPr>
              <a:t> </a:t>
            </a:r>
          </a:p>
          <a:p>
            <a:pPr marL="300038" lvl="1" indent="0">
              <a:buNone/>
            </a:pPr>
            <a:r>
              <a:rPr lang="en-US" b="0" i="0" dirty="0">
                <a:solidFill>
                  <a:srgbClr val="EE9900"/>
                </a:solidFill>
                <a:effectLst/>
                <a:latin typeface="Liberation Mono"/>
              </a:rPr>
              <a:t>@withdrawals</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EE9900"/>
                </a:solidFill>
                <a:effectLst/>
                <a:latin typeface="Liberation Mono"/>
              </a:rPr>
              <a:t>@withdrawals</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IF</a:t>
            </a:r>
            <a:r>
              <a:rPr lang="en-US" b="0" i="0" dirty="0">
                <a:solidFill>
                  <a:srgbClr val="999999"/>
                </a:solidFill>
                <a:effectLst/>
                <a:latin typeface="Liberation Mono"/>
              </a:rPr>
              <a:t>(</a:t>
            </a:r>
            <a:r>
              <a:rPr lang="en-US" b="0" i="0" dirty="0" err="1">
                <a:solidFill>
                  <a:srgbClr val="0077AA"/>
                </a:solidFill>
                <a:effectLst/>
                <a:latin typeface="Liberation Mono"/>
              </a:rPr>
              <a:t>NEW</a:t>
            </a:r>
            <a:r>
              <a:rPr lang="en-US" b="0" i="0" dirty="0" err="1">
                <a:solidFill>
                  <a:srgbClr val="999999"/>
                </a:solidFill>
                <a:effectLst/>
                <a:latin typeface="Liberation Mono"/>
              </a:rPr>
              <a:t>.</a:t>
            </a:r>
            <a:r>
              <a:rPr lang="en-US" b="0" i="0" dirty="0" err="1">
                <a:solidFill>
                  <a:srgbClr val="000000"/>
                </a:solidFill>
                <a:effectLst/>
                <a:latin typeface="Liberation Mono"/>
              </a:rPr>
              <a:t>amount</a:t>
            </a:r>
            <a:r>
              <a:rPr lang="en-US" b="0" i="0" dirty="0">
                <a:solidFill>
                  <a:srgbClr val="A67F59"/>
                </a:solidFill>
                <a:effectLst/>
                <a:latin typeface="Liberation Mono"/>
              </a:rPr>
              <a:t>&lt;</a:t>
            </a:r>
            <a:r>
              <a:rPr lang="en-US" b="0" i="0" dirty="0">
                <a:solidFill>
                  <a:srgbClr val="990055"/>
                </a:solidFill>
                <a:effectLst/>
                <a:latin typeface="Liberation Mono"/>
              </a:rPr>
              <a:t>0</a:t>
            </a:r>
            <a:r>
              <a:rPr lang="en-US" b="0" i="0" dirty="0">
                <a:solidFill>
                  <a:srgbClr val="999999"/>
                </a:solidFill>
                <a:effectLst/>
                <a:latin typeface="Liberation Mono"/>
              </a:rPr>
              <a:t>,</a:t>
            </a:r>
            <a:r>
              <a:rPr lang="en-US" b="0" i="0" dirty="0">
                <a:solidFill>
                  <a:srgbClr val="A67F59"/>
                </a:solidFill>
                <a:effectLst/>
                <a:latin typeface="Liberation Mono"/>
              </a:rPr>
              <a:t>-</a:t>
            </a:r>
            <a:r>
              <a:rPr lang="en-US" b="0" i="0" dirty="0">
                <a:solidFill>
                  <a:srgbClr val="0077AA"/>
                </a:solidFill>
                <a:effectLst/>
                <a:latin typeface="Liberation Mono"/>
              </a:rPr>
              <a:t>NEW</a:t>
            </a:r>
            <a:r>
              <a:rPr lang="en-US" b="0" i="0" dirty="0">
                <a:solidFill>
                  <a:srgbClr val="999999"/>
                </a:solidFill>
                <a:effectLst/>
                <a:latin typeface="Liberation Mono"/>
              </a:rPr>
              <a:t>.</a:t>
            </a:r>
            <a:r>
              <a:rPr lang="en-US" b="0" i="0" dirty="0">
                <a:solidFill>
                  <a:srgbClr val="000000"/>
                </a:solidFill>
                <a:effectLst/>
                <a:latin typeface="Liberation Mono"/>
              </a:rPr>
              <a:t>amount</a:t>
            </a:r>
            <a:r>
              <a:rPr lang="en-US" b="0" i="0" dirty="0">
                <a:solidFill>
                  <a:srgbClr val="999999"/>
                </a:solidFill>
                <a:effectLst/>
                <a:latin typeface="Liberation Mono"/>
              </a:rPr>
              <a:t>,</a:t>
            </a:r>
            <a:r>
              <a:rPr lang="en-US" b="0" i="0" dirty="0">
                <a:solidFill>
                  <a:srgbClr val="990055"/>
                </a:solidFill>
                <a:effectLst/>
                <a:latin typeface="Liberation Mono"/>
              </a:rPr>
              <a:t>0</a:t>
            </a:r>
            <a:r>
              <a:rPr lang="en-US" b="0" i="0" dirty="0">
                <a:solidFill>
                  <a:srgbClr val="999999"/>
                </a:solidFill>
                <a:effectLst/>
                <a:latin typeface="Liberation Mono"/>
              </a:rPr>
              <a:t>);</a:t>
            </a:r>
            <a:endParaRPr lang="en-CA" sz="2900" dirty="0"/>
          </a:p>
        </p:txBody>
      </p:sp>
      <p:sp>
        <p:nvSpPr>
          <p:cNvPr id="4" name="Date Placeholder 3">
            <a:extLst>
              <a:ext uri="{FF2B5EF4-FFF2-40B4-BE49-F238E27FC236}">
                <a16:creationId xmlns:a16="http://schemas.microsoft.com/office/drawing/2014/main" id="{94C73793-FDA3-476F-9C6C-B5AAA72A6F49}"/>
              </a:ext>
            </a:extLst>
          </p:cNvPr>
          <p:cNvSpPr>
            <a:spLocks noGrp="1"/>
          </p:cNvSpPr>
          <p:nvPr>
            <p:ph type="dt" sz="half" idx="10"/>
          </p:nvPr>
        </p:nvSpPr>
        <p:spPr/>
        <p:txBody>
          <a:bodyPr/>
          <a:lstStyle/>
          <a:p>
            <a:pPr>
              <a:defRPr/>
            </a:pPr>
            <a:fld id="{1E98FD0C-949E-406B-AE03-C7348FEF0828}" type="datetime1">
              <a:rPr lang="en-US" smtClean="0"/>
              <a:t>1/20/2022</a:t>
            </a:fld>
            <a:endParaRPr lang="en-US"/>
          </a:p>
        </p:txBody>
      </p:sp>
      <p:sp>
        <p:nvSpPr>
          <p:cNvPr id="5" name="Footer Placeholder 4">
            <a:extLst>
              <a:ext uri="{FF2B5EF4-FFF2-40B4-BE49-F238E27FC236}">
                <a16:creationId xmlns:a16="http://schemas.microsoft.com/office/drawing/2014/main" id="{0CCCE45F-1588-4FB7-A63F-17A33CF793B2}"/>
              </a:ext>
            </a:extLst>
          </p:cNvPr>
          <p:cNvSpPr>
            <a:spLocks noGrp="1"/>
          </p:cNvSpPr>
          <p:nvPr>
            <p:ph type="ftr" sz="quarter" idx="11"/>
          </p:nvPr>
        </p:nvSpPr>
        <p:spPr/>
        <p:txBody>
          <a:bodyPr/>
          <a:lstStyle/>
          <a:p>
            <a:pPr>
              <a:defRPr/>
            </a:pPr>
            <a:r>
              <a:rPr lang="en-US"/>
              <a:t>DSGN8310</a:t>
            </a:r>
          </a:p>
        </p:txBody>
      </p:sp>
      <p:sp>
        <p:nvSpPr>
          <p:cNvPr id="6" name="Slide Number Placeholder 5">
            <a:extLst>
              <a:ext uri="{FF2B5EF4-FFF2-40B4-BE49-F238E27FC236}">
                <a16:creationId xmlns:a16="http://schemas.microsoft.com/office/drawing/2014/main" id="{E239E18D-33A5-4B52-ACBC-BCA3F78E99BD}"/>
              </a:ext>
            </a:extLst>
          </p:cNvPr>
          <p:cNvSpPr>
            <a:spLocks noGrp="1"/>
          </p:cNvSpPr>
          <p:nvPr>
            <p:ph type="sldNum" sz="quarter" idx="12"/>
          </p:nvPr>
        </p:nvSpPr>
        <p:spPr/>
        <p:txBody>
          <a:bodyPr/>
          <a:lstStyle/>
          <a:p>
            <a:pPr>
              <a:defRPr/>
            </a:pPr>
            <a:fld id="{3FA85722-278C-6244-8172-0EC582E36E92}" type="slidenum">
              <a:rPr lang="en-US" smtClean="0"/>
              <a:pPr>
                <a:defRPr/>
              </a:pPr>
              <a:t>9</a:t>
            </a:fld>
            <a:endParaRPr lang="en-US"/>
          </a:p>
        </p:txBody>
      </p:sp>
    </p:spTree>
    <p:extLst>
      <p:ext uri="{BB962C8B-B14F-4D97-AF65-F5344CB8AC3E}">
        <p14:creationId xmlns:p14="http://schemas.microsoft.com/office/powerpoint/2010/main" val="144283222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3BE9B3684D65459AB7F6091E1E03C2" ma:contentTypeVersion="2" ma:contentTypeDescription="Create a new document." ma:contentTypeScope="" ma:versionID="1358bc6c992c7ebc9317480d1df142bb">
  <xsd:schema xmlns:xsd="http://www.w3.org/2001/XMLSchema" xmlns:xs="http://www.w3.org/2001/XMLSchema" xmlns:p="http://schemas.microsoft.com/office/2006/metadata/properties" xmlns:ns2="3b7b2662-e08e-423e-b6b9-e70ce9f040f5" targetNamespace="http://schemas.microsoft.com/office/2006/metadata/properties" ma:root="true" ma:fieldsID="3e6ddbb3112a0ee0024da2ad6f50a853" ns2:_="">
    <xsd:import namespace="3b7b2662-e08e-423e-b6b9-e70ce9f040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7b2662-e08e-423e-b6b9-e70ce9f040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747018-3744-42D8-8B48-9DF0F2EE7D35}">
  <ds:schemaRefs>
    <ds:schemaRef ds:uri="3b7b2662-e08e-423e-b6b9-e70ce9f040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D5F8F1-750B-4F46-B9C6-7402F4C2A272}">
  <ds:schemaRefs>
    <ds:schemaRef ds:uri="http://schemas.microsoft.com/sharepoint/v3/contenttype/forms"/>
  </ds:schemaRefs>
</ds:datastoreItem>
</file>

<file path=customXml/itemProps3.xml><?xml version="1.0" encoding="utf-8"?>
<ds:datastoreItem xmlns:ds="http://schemas.openxmlformats.org/officeDocument/2006/customXml" ds:itemID="{3A296ACD-2935-47D2-9451-FC4F74A08E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2426</TotalTime>
  <Words>1187</Words>
  <Application>Microsoft Office PowerPoint</Application>
  <PresentationFormat>Overhead</PresentationFormat>
  <Paragraphs>206</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Calibri</vt:lpstr>
      <vt:lpstr>Liberation Mono</vt:lpstr>
      <vt:lpstr>Default Design</vt:lpstr>
      <vt:lpstr>DSGN8310 Advance Database Design</vt:lpstr>
      <vt:lpstr>Topics Summary</vt:lpstr>
      <vt:lpstr>Define MySQL Trigger</vt:lpstr>
      <vt:lpstr>Trigger Timing and Events</vt:lpstr>
      <vt:lpstr>Triggers Cont. ..</vt:lpstr>
      <vt:lpstr>General Form/Statement Trigger </vt:lpstr>
      <vt:lpstr>Advantages of Triggers</vt:lpstr>
      <vt:lpstr>Trigger: A simple Example</vt:lpstr>
      <vt:lpstr>Trigger Example Cont. ..</vt:lpstr>
      <vt:lpstr>Trigger Example Cont. ..</vt:lpstr>
      <vt:lpstr>Update Trigger Output</vt:lpstr>
      <vt:lpstr>DROP Triggers</vt:lpstr>
      <vt:lpstr>MySQL Events</vt:lpstr>
      <vt:lpstr>MySQL Events</vt:lpstr>
      <vt:lpstr>MySQL Events Cont. ..</vt:lpstr>
      <vt:lpstr>General Form: CREATE EVENT statement</vt:lpstr>
      <vt:lpstr>Create a Table to Test an Event</vt:lpstr>
      <vt:lpstr>Example Scheduled Event</vt:lpstr>
      <vt:lpstr>Show an Event’s Status</vt:lpstr>
      <vt:lpstr>Important Events Related Commands</vt:lpstr>
      <vt:lpstr>Triggers VS Events</vt:lpstr>
      <vt:lpstr>Thank you!</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Zaman Zaman</cp:lastModifiedBy>
  <cp:revision>147</cp:revision>
  <dcterms:created xsi:type="dcterms:W3CDTF">2010-11-05T14:49:01Z</dcterms:created>
  <dcterms:modified xsi:type="dcterms:W3CDTF">2022-01-20T19:17:39Z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0x010100903BE9B3684D65459AB7F6091E1E03C2</vt:lpwstr>
  </property>
</Properties>
</file>