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8D8E-DEB1-CB42-9982-262A7BFCBA62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60B4A-D742-1D42-A7A1-2EAF1233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60B4A-D742-1D42-A7A1-2EAF1233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F138-8C35-6945-9CE1-7DBEB06BB66B}" type="datetimeFigureOut">
              <a:rPr lang="en-US" smtClean="0"/>
              <a:t>09/12/20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74A7-2193-1F43-9713-67E0919D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Vodafone </a:t>
            </a:r>
            <a:r>
              <a:rPr lang="mr-IN" dirty="0" smtClean="0"/>
              <a:t>–</a:t>
            </a:r>
            <a:r>
              <a:rPr lang="en-US" dirty="0" smtClean="0"/>
              <a:t> Tech for Good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YourTechAngels</a:t>
            </a:r>
            <a:r>
              <a:rPr lang="en-US" b="1" dirty="0" smtClean="0"/>
              <a:t>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b="1" dirty="0" err="1" smtClean="0"/>
              <a:t>HelpWhoNeeds</a:t>
            </a:r>
            <a:endParaRPr lang="en-US" b="1" dirty="0" smtClean="0"/>
          </a:p>
          <a:p>
            <a:r>
              <a:rPr lang="en-US" b="1" dirty="0" err="1" smtClean="0"/>
              <a:t>TechReturners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104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0" b="17000"/>
          <a:stretch>
            <a:fillRect/>
          </a:stretch>
        </p:blipFill>
        <p:spPr bwMode="auto">
          <a:xfrm>
            <a:off x="457200" y="261938"/>
            <a:ext cx="8416925" cy="636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08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459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9" b="15909"/>
          <a:stretch>
            <a:fillRect/>
          </a:stretch>
        </p:blipFill>
        <p:spPr bwMode="auto">
          <a:xfrm>
            <a:off x="457200" y="42863"/>
            <a:ext cx="8450263" cy="6599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15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68362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0956"/>
          <a:stretch>
            <a:fillRect/>
          </a:stretch>
        </p:blipFill>
        <p:spPr bwMode="auto">
          <a:xfrm>
            <a:off x="320675" y="261938"/>
            <a:ext cx="8656638" cy="636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34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9453" cy="48918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                                   Client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									(React)</a:t>
            </a:r>
          </a:p>
          <a:p>
            <a:endParaRPr lang="en-US" dirty="0"/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                                                                 Server</a:t>
            </a:r>
          </a:p>
          <a:p>
            <a:pPr lvl="8"/>
            <a:r>
              <a:rPr lang="en-US" dirty="0" smtClean="0"/>
              <a:t>					</a:t>
            </a:r>
            <a:r>
              <a:rPr lang="en-US" dirty="0"/>
              <a:t>	</a:t>
            </a:r>
            <a:r>
              <a:rPr lang="en-US" dirty="0" smtClean="0"/>
              <a:t>(SQL, Python)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												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9370" y="1819654"/>
            <a:ext cx="5354647" cy="68605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Responsive </a:t>
            </a:r>
            <a:r>
              <a:rPr lang="en-US" smtClean="0"/>
              <a:t>Web </a:t>
            </a:r>
            <a:r>
              <a:rPr lang="en-US" dirty="0" smtClean="0"/>
              <a:t>App  DJANGO Template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9370" y="3020354"/>
            <a:ext cx="5594941" cy="252267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8866" y="4599172"/>
            <a:ext cx="2591730" cy="806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8866" y="3620990"/>
            <a:ext cx="1149973" cy="840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Logic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66296" y="3620990"/>
            <a:ext cx="1184300" cy="840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Logic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166296" y="5760244"/>
            <a:ext cx="1647721" cy="7318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3999159" y="2404838"/>
            <a:ext cx="484632" cy="61551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4260662" y="4204466"/>
            <a:ext cx="360440" cy="51483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545871" y="4221627"/>
            <a:ext cx="360440" cy="51483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726091" y="5285615"/>
            <a:ext cx="360440" cy="51483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76817" y="34837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9370" y="331209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Kusum</a:t>
            </a:r>
            <a:endParaRPr lang="en-US" dirty="0" smtClean="0"/>
          </a:p>
          <a:p>
            <a:r>
              <a:rPr lang="en-US" dirty="0" smtClean="0"/>
              <a:t>Natalie</a:t>
            </a:r>
          </a:p>
          <a:p>
            <a:r>
              <a:rPr lang="en-US" dirty="0" smtClean="0"/>
              <a:t>Lakshmi</a:t>
            </a:r>
          </a:p>
          <a:p>
            <a:r>
              <a:rPr lang="en-US" dirty="0" err="1" smtClean="0"/>
              <a:t>Ferhiz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</a:t>
            </a:r>
            <a:r>
              <a:rPr lang="en-US" dirty="0" smtClean="0"/>
              <a:t>goal is to Match &amp; Deploy </a:t>
            </a:r>
            <a:endParaRPr lang="en-US" dirty="0"/>
          </a:p>
          <a:p>
            <a:r>
              <a:rPr lang="en-US" dirty="0" smtClean="0"/>
              <a:t>Match a Volunteer with a Vulnerable person who is Shielding</a:t>
            </a:r>
          </a:p>
          <a:p>
            <a:r>
              <a:rPr lang="en-US" dirty="0" smtClean="0"/>
              <a:t>Look for Volunteers closest to their location</a:t>
            </a:r>
          </a:p>
          <a:p>
            <a:r>
              <a:rPr lang="en-US" dirty="0" smtClean="0"/>
              <a:t>Help with everyday needs such as Shopping, Dog walking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2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9" b="878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72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Login/Registration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1" b="13171"/>
          <a:stretch>
            <a:fillRect/>
          </a:stretch>
        </p:blipFill>
        <p:spPr bwMode="auto">
          <a:xfrm>
            <a:off x="457200" y="1068206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29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6" b="26426"/>
          <a:stretch>
            <a:fillRect/>
          </a:stretch>
        </p:blipFill>
        <p:spPr bwMode="auto"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2" b="18842"/>
          <a:stretch>
            <a:fillRect/>
          </a:stretch>
        </p:blipFill>
        <p:spPr bwMode="auto"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67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17286"/>
          <a:stretch>
            <a:fillRect/>
          </a:stretch>
        </p:blipFill>
        <p:spPr bwMode="auto">
          <a:xfrm>
            <a:off x="457200" y="274638"/>
            <a:ext cx="8399463" cy="7053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70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78" y="-1087298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3" b="16993"/>
          <a:stretch>
            <a:fillRect/>
          </a:stretch>
        </p:blipFill>
        <p:spPr bwMode="auto">
          <a:xfrm>
            <a:off x="450850" y="0"/>
            <a:ext cx="8229728" cy="664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9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75</Words>
  <Application>Microsoft Macintosh PowerPoint</Application>
  <PresentationFormat>On-screen Show (4:3)</PresentationFormat>
  <Paragraphs>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Vodafone – Tech for Good</vt:lpstr>
      <vt:lpstr>Introduction</vt:lpstr>
      <vt:lpstr>Goal</vt:lpstr>
      <vt:lpstr>Landing Page</vt:lpstr>
      <vt:lpstr>Login/Registration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 Din</dc:creator>
  <cp:lastModifiedBy>Fer Din</cp:lastModifiedBy>
  <cp:revision>10</cp:revision>
  <dcterms:created xsi:type="dcterms:W3CDTF">2020-12-09T16:31:04Z</dcterms:created>
  <dcterms:modified xsi:type="dcterms:W3CDTF">2020-12-09T18:19:34Z</dcterms:modified>
</cp:coreProperties>
</file>