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B793A-0864-FBB8-1B07-CF19A7FF7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2C7F73-29BA-4A1A-4A70-6937694E3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27637-0C87-945B-A335-586CDF8D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8DE1-0F57-4DE9-BA4B-73D5CD0E0F5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4D478-A435-8039-138D-02E5C9D7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6C2BF-C09B-BAA5-4FC3-58B1D6B7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5049-1818-40A9-B514-F735BBD61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01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6DEB1-5D46-CCBA-DF20-C84CC31D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907238-18E2-58DA-E94A-0569A367D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0B2DA-521E-CECF-9774-6833C2A2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8DE1-0F57-4DE9-BA4B-73D5CD0E0F5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2FE01-0F81-13B1-600A-F627450B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CC354-61AB-AAF2-43E7-36533332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5049-1818-40A9-B514-F735BBD61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27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07E880-13C2-54D8-C89F-5B86F0C25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C5F74F-4C5F-2116-EE96-20D0418CC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B0610-74F5-1F71-3270-0FAF0891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8DE1-0F57-4DE9-BA4B-73D5CD0E0F5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A0E89-0690-671A-2702-8ED0B221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D5395-9E3E-7449-CC23-EED15ED5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5049-1818-40A9-B514-F735BBD61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8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D1EEA-D842-6D3F-975E-D1006C20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18AE5-3FD3-BE64-D499-54A35AA0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12E98-EDB0-6875-99F4-667C436C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8DE1-0F57-4DE9-BA4B-73D5CD0E0F5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2D100-BA61-90A8-05DA-F33D045C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B014F-64D4-BAB8-1CD5-7834ED98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5049-1818-40A9-B514-F735BBD61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8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7B205-1A3D-62F1-BFC6-6CB78C72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46E30A-531A-6EBE-9DB2-21886D84D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AF579-C1E3-ABB6-5B0E-D0FBAF64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8DE1-0F57-4DE9-BA4B-73D5CD0E0F5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87C18-DAE1-F34D-3AE5-FD6E02F2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596EF-2DE1-0641-1683-0DF24D4D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5049-1818-40A9-B514-F735BBD61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10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291AC-413B-B9FB-0962-C30ECEC4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EADD1-1475-C6A9-8242-DA8A4BC1F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77203C-A8CA-A8AA-4FA2-C5ED12789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3EA77-21E3-AA90-BE95-D8FFE378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8DE1-0F57-4DE9-BA4B-73D5CD0E0F5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AEA076-2A16-BC13-C8F6-916E9420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AB8F94-1DC4-7134-B686-FDF29218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5049-1818-40A9-B514-F735BBD61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56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36830-2C3C-95A1-921E-5F32ECC2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B5C991-7787-20FE-B05D-03EAE518E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A3EAAB-3D20-0431-6E79-F50FDE49D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EA1595-0B7F-C89C-18B4-FC6DFC701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CADB0A-8721-7DB0-2694-3E33FB929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8FAC54-D250-3F4A-4310-9FD9320B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8DE1-0F57-4DE9-BA4B-73D5CD0E0F5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ECB508-C0A4-944B-0B15-4A3E8ADB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CF1737-3D11-9867-B66A-7300FC8B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5049-1818-40A9-B514-F735BBD61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8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029E0-C06D-AC15-767C-D579AD9A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251489-9C7B-CA5F-FB17-9B8B626B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8DE1-0F57-4DE9-BA4B-73D5CD0E0F5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9F6648-FF75-2DC3-0F88-02EF4C65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BFCD60-917A-DDFD-79B9-C66E66A5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5049-1818-40A9-B514-F735BBD61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7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0DF099-2A49-4CBB-B092-FE2E6810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8DE1-0F57-4DE9-BA4B-73D5CD0E0F5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5BFF5E-2D28-5F55-CA0E-5E395655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AE8597-3E32-2386-2550-02B7D08D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5049-1818-40A9-B514-F735BBD61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83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E1033-C0DC-67CF-F772-4F71E3AA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609C5-D7A7-DD20-D6EB-A46721BEC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5FA7B7-13E1-5BFB-2FA5-BD25F391E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84E901-AC57-C205-A888-D45CD26A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8DE1-0F57-4DE9-BA4B-73D5CD0E0F5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B934A-4C7E-2BF7-C162-F628669F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61598-D6AB-2B45-002E-ABEC2637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5049-1818-40A9-B514-F735BBD61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7B93A-9FAF-6B12-7AD6-B7AE86D6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E90D2B-BF4F-2AC3-F322-6FE820E96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107E0-9150-9772-3222-24BFE592E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CAE3BF-8030-6540-0985-DF90C8C6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8DE1-0F57-4DE9-BA4B-73D5CD0E0F5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026CE3-396F-E055-5453-6C004217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C4EAF-AA55-EC59-9814-754E34B8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5049-1818-40A9-B514-F735BBD61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9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FF0EC3-6072-FBC7-BDF8-DB6ACCC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1E9DE-0536-B272-1803-502F44A11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19F71-78CF-1AB9-517B-FEBD957F9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8DE1-0F57-4DE9-BA4B-73D5CD0E0F5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1104E-16F6-903B-DE16-411FF9D96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E6445-9A6F-D114-ADA6-478E7DDF7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5049-1818-40A9-B514-F735BBD61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3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C83788D-2B45-BA89-F84B-9213A8610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14" y="2340432"/>
            <a:ext cx="4427604" cy="1234547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CC6451BC-D012-5C94-B2CA-B5119854E2C6}"/>
              </a:ext>
            </a:extLst>
          </p:cNvPr>
          <p:cNvGrpSpPr/>
          <p:nvPr/>
        </p:nvGrpSpPr>
        <p:grpSpPr>
          <a:xfrm>
            <a:off x="5302377" y="1080162"/>
            <a:ext cx="6779338" cy="3511489"/>
            <a:chOff x="1828802" y="534474"/>
            <a:chExt cx="8814616" cy="3668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流程图: 可选过程 5">
                  <a:extLst>
                    <a:ext uri="{FF2B5EF4-FFF2-40B4-BE49-F238E27FC236}">
                      <a16:creationId xmlns:a16="http://schemas.microsoft.com/office/drawing/2014/main" id="{CECD2D3D-4BDE-4DC2-347E-854E2F702CB8}"/>
                    </a:ext>
                  </a:extLst>
                </p:cNvPr>
                <p:cNvSpPr/>
                <p:nvPr/>
              </p:nvSpPr>
              <p:spPr>
                <a:xfrm>
                  <a:off x="4854676" y="534474"/>
                  <a:ext cx="2762865" cy="580103"/>
                </a:xfrm>
                <a:prstGeom prst="flowChartAlternateProcess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流程图: 可选过程 5">
                  <a:extLst>
                    <a:ext uri="{FF2B5EF4-FFF2-40B4-BE49-F238E27FC236}">
                      <a16:creationId xmlns:a16="http://schemas.microsoft.com/office/drawing/2014/main" id="{CECD2D3D-4BDE-4DC2-347E-854E2F702C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676" y="534474"/>
                  <a:ext cx="2762865" cy="580103"/>
                </a:xfrm>
                <a:prstGeom prst="flowChartAlternate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流程图: 可选过程 6">
                  <a:extLst>
                    <a:ext uri="{FF2B5EF4-FFF2-40B4-BE49-F238E27FC236}">
                      <a16:creationId xmlns:a16="http://schemas.microsoft.com/office/drawing/2014/main" id="{4A850576-04A6-9510-FFC4-20D91F46F507}"/>
                    </a:ext>
                  </a:extLst>
                </p:cNvPr>
                <p:cNvSpPr/>
                <p:nvPr/>
              </p:nvSpPr>
              <p:spPr>
                <a:xfrm>
                  <a:off x="1828802" y="2078919"/>
                  <a:ext cx="2762865" cy="580103"/>
                </a:xfrm>
                <a:prstGeom prst="flowChartAlternateProcess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={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}}</m:t>
                        </m:r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流程图: 可选过程 6">
                  <a:extLst>
                    <a:ext uri="{FF2B5EF4-FFF2-40B4-BE49-F238E27FC236}">
                      <a16:creationId xmlns:a16="http://schemas.microsoft.com/office/drawing/2014/main" id="{4A850576-04A6-9510-FFC4-20D91F46F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2" y="2078919"/>
                  <a:ext cx="2762865" cy="580103"/>
                </a:xfrm>
                <a:prstGeom prst="flowChartAlternateProcess">
                  <a:avLst/>
                </a:prstGeom>
                <a:blipFill>
                  <a:blip r:embed="rId4"/>
                  <a:stretch>
                    <a:fillRect b="-75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流程图: 可选过程 7">
                  <a:extLst>
                    <a:ext uri="{FF2B5EF4-FFF2-40B4-BE49-F238E27FC236}">
                      <a16:creationId xmlns:a16="http://schemas.microsoft.com/office/drawing/2014/main" id="{4D1E1BAD-7C28-5A1A-0FF1-750843724691}"/>
                    </a:ext>
                  </a:extLst>
                </p:cNvPr>
                <p:cNvSpPr/>
                <p:nvPr/>
              </p:nvSpPr>
              <p:spPr>
                <a:xfrm>
                  <a:off x="4866966" y="2078919"/>
                  <a:ext cx="2762865" cy="580103"/>
                </a:xfrm>
                <a:prstGeom prst="flowChartAlternateProcess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={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}}</m:t>
                        </m:r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流程图: 可选过程 7">
                  <a:extLst>
                    <a:ext uri="{FF2B5EF4-FFF2-40B4-BE49-F238E27FC236}">
                      <a16:creationId xmlns:a16="http://schemas.microsoft.com/office/drawing/2014/main" id="{4D1E1BAD-7C28-5A1A-0FF1-7508437246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6966" y="2078919"/>
                  <a:ext cx="2762865" cy="580103"/>
                </a:xfrm>
                <a:prstGeom prst="flowChartAlternateProcess">
                  <a:avLst/>
                </a:prstGeom>
                <a:blipFill>
                  <a:blip r:embed="rId5"/>
                  <a:stretch>
                    <a:fillRect b="-75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流程图: 可选过程 8">
                  <a:extLst>
                    <a:ext uri="{FF2B5EF4-FFF2-40B4-BE49-F238E27FC236}">
                      <a16:creationId xmlns:a16="http://schemas.microsoft.com/office/drawing/2014/main" id="{FE16D162-92E2-B40E-3B7F-DCF6DC40BCD5}"/>
                    </a:ext>
                  </a:extLst>
                </p:cNvPr>
                <p:cNvSpPr/>
                <p:nvPr/>
              </p:nvSpPr>
              <p:spPr>
                <a:xfrm>
                  <a:off x="7880553" y="2078918"/>
                  <a:ext cx="2762865" cy="580103"/>
                </a:xfrm>
                <a:prstGeom prst="flowChartAlternate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}}</m:t>
                        </m:r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流程图: 可选过程 8">
                  <a:extLst>
                    <a:ext uri="{FF2B5EF4-FFF2-40B4-BE49-F238E27FC236}">
                      <a16:creationId xmlns:a16="http://schemas.microsoft.com/office/drawing/2014/main" id="{FE16D162-92E2-B40E-3B7F-DCF6DC40BC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553" y="2078918"/>
                  <a:ext cx="2762865" cy="580103"/>
                </a:xfrm>
                <a:prstGeom prst="flowChartAlternate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流程图: 可选过程 9">
                  <a:extLst>
                    <a:ext uri="{FF2B5EF4-FFF2-40B4-BE49-F238E27FC236}">
                      <a16:creationId xmlns:a16="http://schemas.microsoft.com/office/drawing/2014/main" id="{5B7AF745-4A42-B87A-F148-B9596F76EE71}"/>
                    </a:ext>
                  </a:extLst>
                </p:cNvPr>
                <p:cNvSpPr/>
                <p:nvPr/>
              </p:nvSpPr>
              <p:spPr>
                <a:xfrm>
                  <a:off x="4210661" y="3623362"/>
                  <a:ext cx="4050893" cy="580103"/>
                </a:xfrm>
                <a:prstGeom prst="flowChartAlternateProcess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={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},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{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},{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流程图: 可选过程 9">
                  <a:extLst>
                    <a:ext uri="{FF2B5EF4-FFF2-40B4-BE49-F238E27FC236}">
                      <a16:creationId xmlns:a16="http://schemas.microsoft.com/office/drawing/2014/main" id="{5B7AF745-4A42-B87A-F148-B9596F76EE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661" y="3623362"/>
                  <a:ext cx="4050893" cy="580103"/>
                </a:xfrm>
                <a:prstGeom prst="flowChartAlternate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8B54E94-299D-43F2-24CF-629EECF9F678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3210235" y="1114577"/>
              <a:ext cx="3025874" cy="96434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8D1635E-288F-6E12-A2E8-096E8C104A82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236109" y="1114577"/>
              <a:ext cx="12290" cy="964342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4D54475-AD47-F3E1-3A28-508B32B4EEC9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6236109" y="1114577"/>
              <a:ext cx="3025877" cy="96434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66F797E-23A2-E858-616D-1028B06EDFAE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>
              <a:off x="3210235" y="2659022"/>
              <a:ext cx="3025873" cy="96434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149A0AD-C77C-2032-A4AE-F683CB6348AD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 flipH="1">
              <a:off x="6236108" y="2659022"/>
              <a:ext cx="12291" cy="96434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A6062A1-170D-EF81-68CF-16E6A4084DDC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6236108" y="2659021"/>
              <a:ext cx="3025878" cy="96434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4FDB6C6-A15C-A493-A452-E77B07FFCD7A}"/>
              </a:ext>
            </a:extLst>
          </p:cNvPr>
          <p:cNvCxnSpPr/>
          <p:nvPr/>
        </p:nvCxnSpPr>
        <p:spPr>
          <a:xfrm>
            <a:off x="388914" y="3576349"/>
            <a:ext cx="44276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25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流程图: 可选过程 5">
                <a:extLst>
                  <a:ext uri="{FF2B5EF4-FFF2-40B4-BE49-F238E27FC236}">
                    <a16:creationId xmlns:a16="http://schemas.microsoft.com/office/drawing/2014/main" id="{CECD2D3D-4BDE-4DC2-347E-854E2F702CB8}"/>
                  </a:ext>
                </a:extLst>
              </p:cNvPr>
              <p:cNvSpPr/>
              <p:nvPr/>
            </p:nvSpPr>
            <p:spPr>
              <a:xfrm>
                <a:off x="5130422" y="954799"/>
                <a:ext cx="1412699" cy="414342"/>
              </a:xfrm>
              <a:prstGeom prst="flowChartAlternateProcess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流程图: 可选过程 5">
                <a:extLst>
                  <a:ext uri="{FF2B5EF4-FFF2-40B4-BE49-F238E27FC236}">
                    <a16:creationId xmlns:a16="http://schemas.microsoft.com/office/drawing/2014/main" id="{CECD2D3D-4BDE-4DC2-347E-854E2F702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422" y="954799"/>
                <a:ext cx="1412699" cy="414342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流程图: 可选过程 6">
                <a:extLst>
                  <a:ext uri="{FF2B5EF4-FFF2-40B4-BE49-F238E27FC236}">
                    <a16:creationId xmlns:a16="http://schemas.microsoft.com/office/drawing/2014/main" id="{4A850576-04A6-9510-FFC4-20D91F46F507}"/>
                  </a:ext>
                </a:extLst>
              </p:cNvPr>
              <p:cNvSpPr/>
              <p:nvPr/>
            </p:nvSpPr>
            <p:spPr>
              <a:xfrm>
                <a:off x="521065" y="1824181"/>
                <a:ext cx="1446084" cy="457089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流程图: 可选过程 6">
                <a:extLst>
                  <a:ext uri="{FF2B5EF4-FFF2-40B4-BE49-F238E27FC236}">
                    <a16:creationId xmlns:a16="http://schemas.microsoft.com/office/drawing/2014/main" id="{4A850576-04A6-9510-FFC4-20D91F46F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65" y="1824181"/>
                <a:ext cx="1446084" cy="457089"/>
              </a:xfrm>
              <a:prstGeom prst="flowChartAlternateProcess">
                <a:avLst/>
              </a:prstGeom>
              <a:blipFill>
                <a:blip r:embed="rId3"/>
                <a:stretch>
                  <a:fillRect l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流程图: 可选过程 7">
                <a:extLst>
                  <a:ext uri="{FF2B5EF4-FFF2-40B4-BE49-F238E27FC236}">
                    <a16:creationId xmlns:a16="http://schemas.microsoft.com/office/drawing/2014/main" id="{4D1E1BAD-7C28-5A1A-0FF1-750843724691}"/>
                  </a:ext>
                </a:extLst>
              </p:cNvPr>
              <p:cNvSpPr/>
              <p:nvPr/>
            </p:nvSpPr>
            <p:spPr>
              <a:xfrm>
                <a:off x="2175710" y="1824181"/>
                <a:ext cx="1446084" cy="458963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流程图: 可选过程 7">
                <a:extLst>
                  <a:ext uri="{FF2B5EF4-FFF2-40B4-BE49-F238E27FC236}">
                    <a16:creationId xmlns:a16="http://schemas.microsoft.com/office/drawing/2014/main" id="{4D1E1BAD-7C28-5A1A-0FF1-7508437246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710" y="1824181"/>
                <a:ext cx="1446084" cy="458963"/>
              </a:xfrm>
              <a:prstGeom prst="flowChartAlternateProcess">
                <a:avLst/>
              </a:prstGeom>
              <a:blipFill>
                <a:blip r:embed="rId4"/>
                <a:stretch>
                  <a:fillRect l="-2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流程图: 可选过程 8">
                <a:extLst>
                  <a:ext uri="{FF2B5EF4-FFF2-40B4-BE49-F238E27FC236}">
                    <a16:creationId xmlns:a16="http://schemas.microsoft.com/office/drawing/2014/main" id="{FE16D162-92E2-B40E-3B7F-DCF6DC40BCD5}"/>
                  </a:ext>
                </a:extLst>
              </p:cNvPr>
              <p:cNvSpPr/>
              <p:nvPr/>
            </p:nvSpPr>
            <p:spPr>
              <a:xfrm>
                <a:off x="3834655" y="1824182"/>
                <a:ext cx="1446084" cy="457088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流程图: 可选过程 8">
                <a:extLst>
                  <a:ext uri="{FF2B5EF4-FFF2-40B4-BE49-F238E27FC236}">
                    <a16:creationId xmlns:a16="http://schemas.microsoft.com/office/drawing/2014/main" id="{FE16D162-92E2-B40E-3B7F-DCF6DC40B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655" y="1824182"/>
                <a:ext cx="1446084" cy="457088"/>
              </a:xfrm>
              <a:prstGeom prst="flowChartAlternateProcess">
                <a:avLst/>
              </a:prstGeom>
              <a:blipFill>
                <a:blip r:embed="rId5"/>
                <a:stretch>
                  <a:fillRect l="-2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流程图: 可选过程 9">
                <a:extLst>
                  <a:ext uri="{FF2B5EF4-FFF2-40B4-BE49-F238E27FC236}">
                    <a16:creationId xmlns:a16="http://schemas.microsoft.com/office/drawing/2014/main" id="{5B7AF745-4A42-B87A-F148-B9596F76EE71}"/>
                  </a:ext>
                </a:extLst>
              </p:cNvPr>
              <p:cNvSpPr/>
              <p:nvPr/>
            </p:nvSpPr>
            <p:spPr>
              <a:xfrm>
                <a:off x="5130422" y="5431742"/>
                <a:ext cx="1650933" cy="423942"/>
              </a:xfrm>
              <a:prstGeom prst="flowChartAlternate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},{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流程图: 可选过程 9">
                <a:extLst>
                  <a:ext uri="{FF2B5EF4-FFF2-40B4-BE49-F238E27FC236}">
                    <a16:creationId xmlns:a16="http://schemas.microsoft.com/office/drawing/2014/main" id="{5B7AF745-4A42-B87A-F148-B9596F76E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422" y="5431742"/>
                <a:ext cx="1650933" cy="423942"/>
              </a:xfrm>
              <a:prstGeom prst="flowChartAlternateProcess">
                <a:avLst/>
              </a:prstGeom>
              <a:blipFill>
                <a:blip r:embed="rId6"/>
                <a:stretch>
                  <a:fillRect l="-4428" r="-1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8B54E94-299D-43F2-24CF-629EECF9F67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244107" y="1369141"/>
            <a:ext cx="4592665" cy="45504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8D1635E-288F-6E12-A2E8-096E8C104A8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898752" y="1369141"/>
            <a:ext cx="2938020" cy="45504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D54475-AD47-F3E1-3A28-508B32B4EEC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557697" y="1369141"/>
            <a:ext cx="1279075" cy="45504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流程图: 可选过程 1">
                <a:extLst>
                  <a:ext uri="{FF2B5EF4-FFF2-40B4-BE49-F238E27FC236}">
                    <a16:creationId xmlns:a16="http://schemas.microsoft.com/office/drawing/2014/main" id="{28C990A1-E704-C042-C61D-2782829DB3DD}"/>
                  </a:ext>
                </a:extLst>
              </p:cNvPr>
              <p:cNvSpPr/>
              <p:nvPr/>
            </p:nvSpPr>
            <p:spPr>
              <a:xfrm>
                <a:off x="5495061" y="1824181"/>
                <a:ext cx="1444623" cy="455214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流程图: 可选过程 1">
                <a:extLst>
                  <a:ext uri="{FF2B5EF4-FFF2-40B4-BE49-F238E27FC236}">
                    <a16:creationId xmlns:a16="http://schemas.microsoft.com/office/drawing/2014/main" id="{28C990A1-E704-C042-C61D-2782829DB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61" y="1824181"/>
                <a:ext cx="1444623" cy="455214"/>
              </a:xfrm>
              <a:prstGeom prst="flowChartAlternateProcess">
                <a:avLst/>
              </a:prstGeom>
              <a:blipFill>
                <a:blip r:embed="rId7"/>
                <a:stretch>
                  <a:fillRect l="-2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402E090-54F5-DCA1-D01C-55D770373C2B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5836772" y="1369141"/>
            <a:ext cx="380601" cy="45504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流程图: 可选过程 22">
                <a:extLst>
                  <a:ext uri="{FF2B5EF4-FFF2-40B4-BE49-F238E27FC236}">
                    <a16:creationId xmlns:a16="http://schemas.microsoft.com/office/drawing/2014/main" id="{15C90444-CA49-5CE8-5EC9-E1203746E673}"/>
                  </a:ext>
                </a:extLst>
              </p:cNvPr>
              <p:cNvSpPr/>
              <p:nvPr/>
            </p:nvSpPr>
            <p:spPr>
              <a:xfrm>
                <a:off x="7154006" y="1824181"/>
                <a:ext cx="1444623" cy="455214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流程图: 可选过程 22">
                <a:extLst>
                  <a:ext uri="{FF2B5EF4-FFF2-40B4-BE49-F238E27FC236}">
                    <a16:creationId xmlns:a16="http://schemas.microsoft.com/office/drawing/2014/main" id="{15C90444-CA49-5CE8-5EC9-E1203746E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006" y="1824181"/>
                <a:ext cx="1444623" cy="455214"/>
              </a:xfrm>
              <a:prstGeom prst="flowChartAlternateProcess">
                <a:avLst/>
              </a:prstGeom>
              <a:blipFill>
                <a:blip r:embed="rId8"/>
                <a:stretch>
                  <a:fillRect l="-2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流程图: 可选过程 23">
                <a:extLst>
                  <a:ext uri="{FF2B5EF4-FFF2-40B4-BE49-F238E27FC236}">
                    <a16:creationId xmlns:a16="http://schemas.microsoft.com/office/drawing/2014/main" id="{ABC1D66A-ECDC-086F-8912-F91459574D1E}"/>
                  </a:ext>
                </a:extLst>
              </p:cNvPr>
              <p:cNvSpPr/>
              <p:nvPr/>
            </p:nvSpPr>
            <p:spPr>
              <a:xfrm>
                <a:off x="8812951" y="1824181"/>
                <a:ext cx="1444623" cy="455214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流程图: 可选过程 23">
                <a:extLst>
                  <a:ext uri="{FF2B5EF4-FFF2-40B4-BE49-F238E27FC236}">
                    <a16:creationId xmlns:a16="http://schemas.microsoft.com/office/drawing/2014/main" id="{ABC1D66A-ECDC-086F-8912-F91459574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951" y="1824181"/>
                <a:ext cx="1444623" cy="455214"/>
              </a:xfrm>
              <a:prstGeom prst="flowChartAlternateProcess">
                <a:avLst/>
              </a:prstGeom>
              <a:blipFill>
                <a:blip r:embed="rId9"/>
                <a:stretch>
                  <a:fillRect l="-2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流程图: 可选过程 24">
                <a:extLst>
                  <a:ext uri="{FF2B5EF4-FFF2-40B4-BE49-F238E27FC236}">
                    <a16:creationId xmlns:a16="http://schemas.microsoft.com/office/drawing/2014/main" id="{E94AAC71-AB54-5848-E09E-F25014A7CC0A}"/>
                  </a:ext>
                </a:extLst>
              </p:cNvPr>
              <p:cNvSpPr/>
              <p:nvPr/>
            </p:nvSpPr>
            <p:spPr>
              <a:xfrm>
                <a:off x="10471896" y="1812680"/>
                <a:ext cx="1444624" cy="455214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流程图: 可选过程 24">
                <a:extLst>
                  <a:ext uri="{FF2B5EF4-FFF2-40B4-BE49-F238E27FC236}">
                    <a16:creationId xmlns:a16="http://schemas.microsoft.com/office/drawing/2014/main" id="{E94AAC71-AB54-5848-E09E-F25014A7C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896" y="1812680"/>
                <a:ext cx="1444624" cy="455214"/>
              </a:xfrm>
              <a:prstGeom prst="flowChartAlternateProcess">
                <a:avLst/>
              </a:prstGeom>
              <a:blipFill>
                <a:blip r:embed="rId10"/>
                <a:stretch>
                  <a:fillRect l="-2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D084996-6617-1AE2-EB0A-1B187481619F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5836772" y="1369141"/>
            <a:ext cx="2039546" cy="45504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5D7A511-7924-666B-97A6-934CEC269EE4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5836772" y="1369141"/>
            <a:ext cx="3698491" cy="45504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7E24B06-A0A7-3AC6-D07F-A4BD080E1E31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>
            <a:off x="5836772" y="1369141"/>
            <a:ext cx="5357436" cy="4435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流程图: 可选过程 77">
                <a:extLst>
                  <a:ext uri="{FF2B5EF4-FFF2-40B4-BE49-F238E27FC236}">
                    <a16:creationId xmlns:a16="http://schemas.microsoft.com/office/drawing/2014/main" id="{9FECF41B-1462-4206-59CA-1EAA1D308845}"/>
                  </a:ext>
                </a:extLst>
              </p:cNvPr>
              <p:cNvSpPr/>
              <p:nvPr/>
            </p:nvSpPr>
            <p:spPr>
              <a:xfrm>
                <a:off x="1016365" y="4278217"/>
                <a:ext cx="1446084" cy="457089"/>
              </a:xfrm>
              <a:prstGeom prst="flowChartAlternateProcess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8" name="流程图: 可选过程 77">
                <a:extLst>
                  <a:ext uri="{FF2B5EF4-FFF2-40B4-BE49-F238E27FC236}">
                    <a16:creationId xmlns:a16="http://schemas.microsoft.com/office/drawing/2014/main" id="{9FECF41B-1462-4206-59CA-1EAA1D308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65" y="4278217"/>
                <a:ext cx="1446084" cy="457089"/>
              </a:xfrm>
              <a:prstGeom prst="flowChartAlternateProcess">
                <a:avLst/>
              </a:prstGeom>
              <a:blipFill>
                <a:blip r:embed="rId11"/>
                <a:stretch>
                  <a:fillRect l="-7113" r="-3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流程图: 可选过程 78">
                <a:extLst>
                  <a:ext uri="{FF2B5EF4-FFF2-40B4-BE49-F238E27FC236}">
                    <a16:creationId xmlns:a16="http://schemas.microsoft.com/office/drawing/2014/main" id="{414593EF-205C-1E00-2654-4A47FC7CC53C}"/>
                  </a:ext>
                </a:extLst>
              </p:cNvPr>
              <p:cNvSpPr/>
              <p:nvPr/>
            </p:nvSpPr>
            <p:spPr>
              <a:xfrm>
                <a:off x="2671010" y="4274282"/>
                <a:ext cx="1446084" cy="458963"/>
              </a:xfrm>
              <a:prstGeom prst="flowChartAlternateProcess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9" name="流程图: 可选过程 78">
                <a:extLst>
                  <a:ext uri="{FF2B5EF4-FFF2-40B4-BE49-F238E27FC236}">
                    <a16:creationId xmlns:a16="http://schemas.microsoft.com/office/drawing/2014/main" id="{414593EF-205C-1E00-2654-4A47FC7CC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10" y="4274282"/>
                <a:ext cx="1446084" cy="458963"/>
              </a:xfrm>
              <a:prstGeom prst="flowChartAlternateProcess">
                <a:avLst/>
              </a:prstGeom>
              <a:blipFill>
                <a:blip r:embed="rId12"/>
                <a:stretch>
                  <a:fillRect l="-6695" r="-4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流程图: 可选过程 79">
                <a:extLst>
                  <a:ext uri="{FF2B5EF4-FFF2-40B4-BE49-F238E27FC236}">
                    <a16:creationId xmlns:a16="http://schemas.microsoft.com/office/drawing/2014/main" id="{AA5A5840-1DB0-40A6-C840-8E004C488B22}"/>
                  </a:ext>
                </a:extLst>
              </p:cNvPr>
              <p:cNvSpPr/>
              <p:nvPr/>
            </p:nvSpPr>
            <p:spPr>
              <a:xfrm>
                <a:off x="4246450" y="4263294"/>
                <a:ext cx="1446084" cy="458963"/>
              </a:xfrm>
              <a:prstGeom prst="flowChartAlternateProcess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流程图: 可选过程 79">
                <a:extLst>
                  <a:ext uri="{FF2B5EF4-FFF2-40B4-BE49-F238E27FC236}">
                    <a16:creationId xmlns:a16="http://schemas.microsoft.com/office/drawing/2014/main" id="{AA5A5840-1DB0-40A6-C840-8E004C488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50" y="4263294"/>
                <a:ext cx="1446084" cy="458963"/>
              </a:xfrm>
              <a:prstGeom prst="flowChartAlternateProcess">
                <a:avLst/>
              </a:prstGeom>
              <a:blipFill>
                <a:blip r:embed="rId13"/>
                <a:stretch>
                  <a:fillRect l="-7113" r="-3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流程图: 可选过程 81">
                <a:extLst>
                  <a:ext uri="{FF2B5EF4-FFF2-40B4-BE49-F238E27FC236}">
                    <a16:creationId xmlns:a16="http://schemas.microsoft.com/office/drawing/2014/main" id="{583B3025-0BBB-8280-11F7-12687DC6858F}"/>
                  </a:ext>
                </a:extLst>
              </p:cNvPr>
              <p:cNvSpPr/>
              <p:nvPr/>
            </p:nvSpPr>
            <p:spPr>
              <a:xfrm>
                <a:off x="5988900" y="4263294"/>
                <a:ext cx="1446084" cy="457089"/>
              </a:xfrm>
              <a:prstGeom prst="flowChartAlternateProcess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2" name="流程图: 可选过程 81">
                <a:extLst>
                  <a:ext uri="{FF2B5EF4-FFF2-40B4-BE49-F238E27FC236}">
                    <a16:creationId xmlns:a16="http://schemas.microsoft.com/office/drawing/2014/main" id="{583B3025-0BBB-8280-11F7-12687DC6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900" y="4263294"/>
                <a:ext cx="1446084" cy="457089"/>
              </a:xfrm>
              <a:prstGeom prst="flowChartAlternateProcess">
                <a:avLst/>
              </a:prstGeom>
              <a:blipFill>
                <a:blip r:embed="rId14"/>
                <a:stretch>
                  <a:fillRect l="-6667" r="-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流程图: 可选过程 82">
                <a:extLst>
                  <a:ext uri="{FF2B5EF4-FFF2-40B4-BE49-F238E27FC236}">
                    <a16:creationId xmlns:a16="http://schemas.microsoft.com/office/drawing/2014/main" id="{6D93E8C7-2EB1-6F4C-2C57-8CC52635D6A9}"/>
                  </a:ext>
                </a:extLst>
              </p:cNvPr>
              <p:cNvSpPr/>
              <p:nvPr/>
            </p:nvSpPr>
            <p:spPr>
              <a:xfrm>
                <a:off x="7649306" y="4245642"/>
                <a:ext cx="1446084" cy="457089"/>
              </a:xfrm>
              <a:prstGeom prst="flowChartAlternateProcess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3" name="流程图: 可选过程 82">
                <a:extLst>
                  <a:ext uri="{FF2B5EF4-FFF2-40B4-BE49-F238E27FC236}">
                    <a16:creationId xmlns:a16="http://schemas.microsoft.com/office/drawing/2014/main" id="{6D93E8C7-2EB1-6F4C-2C57-8CC52635D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306" y="4245642"/>
                <a:ext cx="1446084" cy="457089"/>
              </a:xfrm>
              <a:prstGeom prst="flowChartAlternateProcess">
                <a:avLst/>
              </a:prstGeom>
              <a:blipFill>
                <a:blip r:embed="rId15"/>
                <a:stretch>
                  <a:fillRect l="-7113" r="-3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流程图: 可选过程 83">
                <a:extLst>
                  <a:ext uri="{FF2B5EF4-FFF2-40B4-BE49-F238E27FC236}">
                    <a16:creationId xmlns:a16="http://schemas.microsoft.com/office/drawing/2014/main" id="{A20BA769-F672-A5BF-7F10-3E4C37656747}"/>
                  </a:ext>
                </a:extLst>
              </p:cNvPr>
              <p:cNvSpPr/>
              <p:nvPr/>
            </p:nvSpPr>
            <p:spPr>
              <a:xfrm>
                <a:off x="9308251" y="4245070"/>
                <a:ext cx="1446084" cy="457089"/>
              </a:xfrm>
              <a:prstGeom prst="flowChartAlternateProcess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4" name="流程图: 可选过程 83">
                <a:extLst>
                  <a:ext uri="{FF2B5EF4-FFF2-40B4-BE49-F238E27FC236}">
                    <a16:creationId xmlns:a16="http://schemas.microsoft.com/office/drawing/2014/main" id="{A20BA769-F672-A5BF-7F10-3E4C37656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251" y="4245070"/>
                <a:ext cx="1446084" cy="457089"/>
              </a:xfrm>
              <a:prstGeom prst="flowChartAlternateProcess">
                <a:avLst/>
              </a:prstGeom>
              <a:blipFill>
                <a:blip r:embed="rId16"/>
                <a:stretch>
                  <a:fillRect l="-7113" r="-3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B39E0CB-A17A-66E5-08A1-8864A9AB35C8}"/>
              </a:ext>
            </a:extLst>
          </p:cNvPr>
          <p:cNvCxnSpPr>
            <a:cxnSpLocks/>
            <a:stCxn id="7" idx="2"/>
            <a:endCxn id="78" idx="0"/>
          </p:cNvCxnSpPr>
          <p:nvPr/>
        </p:nvCxnSpPr>
        <p:spPr>
          <a:xfrm>
            <a:off x="1244107" y="2281270"/>
            <a:ext cx="495300" cy="19969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286D533-5ADF-0DC2-B7CA-9A7DC2722EE5}"/>
              </a:ext>
            </a:extLst>
          </p:cNvPr>
          <p:cNvCxnSpPr>
            <a:cxnSpLocks/>
            <a:stCxn id="7" idx="2"/>
            <a:endCxn id="79" idx="0"/>
          </p:cNvCxnSpPr>
          <p:nvPr/>
        </p:nvCxnSpPr>
        <p:spPr>
          <a:xfrm>
            <a:off x="1244107" y="2281270"/>
            <a:ext cx="2149945" cy="19930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BC57646-7C19-3BDA-FA88-BBBE363BA0C5}"/>
              </a:ext>
            </a:extLst>
          </p:cNvPr>
          <p:cNvCxnSpPr>
            <a:cxnSpLocks/>
            <a:stCxn id="7" idx="2"/>
            <a:endCxn id="80" idx="0"/>
          </p:cNvCxnSpPr>
          <p:nvPr/>
        </p:nvCxnSpPr>
        <p:spPr>
          <a:xfrm>
            <a:off x="1244107" y="2281270"/>
            <a:ext cx="3725385" cy="19820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B4F536A0-5E1E-602B-BBDC-667353637E56}"/>
              </a:ext>
            </a:extLst>
          </p:cNvPr>
          <p:cNvCxnSpPr>
            <a:cxnSpLocks/>
            <a:stCxn id="8" idx="2"/>
            <a:endCxn id="83" idx="0"/>
          </p:cNvCxnSpPr>
          <p:nvPr/>
        </p:nvCxnSpPr>
        <p:spPr>
          <a:xfrm>
            <a:off x="2898752" y="2283144"/>
            <a:ext cx="5473596" cy="19624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81F1D40-DFF7-B64B-2D07-E0FBD1684D80}"/>
              </a:ext>
            </a:extLst>
          </p:cNvPr>
          <p:cNvCxnSpPr>
            <a:cxnSpLocks/>
            <a:stCxn id="8" idx="2"/>
            <a:endCxn id="78" idx="0"/>
          </p:cNvCxnSpPr>
          <p:nvPr/>
        </p:nvCxnSpPr>
        <p:spPr>
          <a:xfrm flipH="1">
            <a:off x="1739407" y="2283144"/>
            <a:ext cx="1159345" cy="199507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E69412-E0FA-5DA7-E3F8-8E6CC7098861}"/>
              </a:ext>
            </a:extLst>
          </p:cNvPr>
          <p:cNvCxnSpPr>
            <a:cxnSpLocks/>
            <a:stCxn id="8" idx="2"/>
            <a:endCxn id="82" idx="0"/>
          </p:cNvCxnSpPr>
          <p:nvPr/>
        </p:nvCxnSpPr>
        <p:spPr>
          <a:xfrm>
            <a:off x="2898752" y="2283144"/>
            <a:ext cx="3813190" cy="198015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C3DF6DB9-1480-7DB8-68FF-70D06FC07A7B}"/>
              </a:ext>
            </a:extLst>
          </p:cNvPr>
          <p:cNvCxnSpPr>
            <a:cxnSpLocks/>
            <a:stCxn id="9" idx="2"/>
            <a:endCxn id="79" idx="0"/>
          </p:cNvCxnSpPr>
          <p:nvPr/>
        </p:nvCxnSpPr>
        <p:spPr>
          <a:xfrm flipH="1">
            <a:off x="3394052" y="2281270"/>
            <a:ext cx="1163645" cy="19930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F736C78-F69B-DCB2-E99A-4E114ED4E78D}"/>
              </a:ext>
            </a:extLst>
          </p:cNvPr>
          <p:cNvCxnSpPr>
            <a:cxnSpLocks/>
            <a:stCxn id="9" idx="2"/>
            <a:endCxn id="82" idx="0"/>
          </p:cNvCxnSpPr>
          <p:nvPr/>
        </p:nvCxnSpPr>
        <p:spPr>
          <a:xfrm>
            <a:off x="4557697" y="2281270"/>
            <a:ext cx="2154245" cy="1982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29FCB48-4F01-DDA2-A752-0ADBE5313B7D}"/>
              </a:ext>
            </a:extLst>
          </p:cNvPr>
          <p:cNvCxnSpPr>
            <a:cxnSpLocks/>
            <a:stCxn id="9" idx="2"/>
            <a:endCxn id="84" idx="0"/>
          </p:cNvCxnSpPr>
          <p:nvPr/>
        </p:nvCxnSpPr>
        <p:spPr>
          <a:xfrm>
            <a:off x="4557697" y="2281270"/>
            <a:ext cx="5473596" cy="19638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B8D4CDA2-F800-4F27-080E-6337D3D5CF2E}"/>
              </a:ext>
            </a:extLst>
          </p:cNvPr>
          <p:cNvCxnSpPr>
            <a:cxnSpLocks/>
            <a:stCxn id="2" idx="2"/>
            <a:endCxn id="80" idx="0"/>
          </p:cNvCxnSpPr>
          <p:nvPr/>
        </p:nvCxnSpPr>
        <p:spPr>
          <a:xfrm flipH="1">
            <a:off x="4969492" y="2279395"/>
            <a:ext cx="1247881" cy="198389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B1F84EE-23B0-2871-0C21-1FE70C287B8A}"/>
              </a:ext>
            </a:extLst>
          </p:cNvPr>
          <p:cNvCxnSpPr>
            <a:cxnSpLocks/>
            <a:stCxn id="2" idx="2"/>
            <a:endCxn id="83" idx="0"/>
          </p:cNvCxnSpPr>
          <p:nvPr/>
        </p:nvCxnSpPr>
        <p:spPr>
          <a:xfrm>
            <a:off x="6217373" y="2279395"/>
            <a:ext cx="2154975" cy="196624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E5B9151A-FC11-106A-0C99-A91C4931FA34}"/>
              </a:ext>
            </a:extLst>
          </p:cNvPr>
          <p:cNvCxnSpPr>
            <a:cxnSpLocks/>
            <a:stCxn id="2" idx="2"/>
            <a:endCxn id="84" idx="0"/>
          </p:cNvCxnSpPr>
          <p:nvPr/>
        </p:nvCxnSpPr>
        <p:spPr>
          <a:xfrm>
            <a:off x="6217373" y="2279395"/>
            <a:ext cx="3813920" cy="196567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8EDACB8F-C4E8-BFC6-8EA8-AA48CFFD6546}"/>
              </a:ext>
            </a:extLst>
          </p:cNvPr>
          <p:cNvCxnSpPr>
            <a:cxnSpLocks/>
            <a:stCxn id="23" idx="2"/>
            <a:endCxn id="78" idx="0"/>
          </p:cNvCxnSpPr>
          <p:nvPr/>
        </p:nvCxnSpPr>
        <p:spPr>
          <a:xfrm flipH="1">
            <a:off x="1739407" y="2279395"/>
            <a:ext cx="6136911" cy="199882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65CFF07-195C-A571-3851-274D3023FE2D}"/>
              </a:ext>
            </a:extLst>
          </p:cNvPr>
          <p:cNvCxnSpPr>
            <a:cxnSpLocks/>
            <a:stCxn id="23" idx="2"/>
            <a:endCxn id="84" idx="0"/>
          </p:cNvCxnSpPr>
          <p:nvPr/>
        </p:nvCxnSpPr>
        <p:spPr>
          <a:xfrm>
            <a:off x="7876318" y="2279395"/>
            <a:ext cx="2154975" cy="196567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F1E0F73E-2AA1-64DB-4741-67A871B163E8}"/>
              </a:ext>
            </a:extLst>
          </p:cNvPr>
          <p:cNvCxnSpPr>
            <a:cxnSpLocks/>
            <a:stCxn id="24" idx="2"/>
            <a:endCxn id="79" idx="0"/>
          </p:cNvCxnSpPr>
          <p:nvPr/>
        </p:nvCxnSpPr>
        <p:spPr>
          <a:xfrm flipH="1">
            <a:off x="3394052" y="2279395"/>
            <a:ext cx="6141211" cy="19948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253350E-6E6F-875A-E2A0-435AF747890E}"/>
              </a:ext>
            </a:extLst>
          </p:cNvPr>
          <p:cNvCxnSpPr>
            <a:cxnSpLocks/>
            <a:stCxn id="24" idx="2"/>
            <a:endCxn id="83" idx="0"/>
          </p:cNvCxnSpPr>
          <p:nvPr/>
        </p:nvCxnSpPr>
        <p:spPr>
          <a:xfrm flipH="1">
            <a:off x="8372348" y="2279395"/>
            <a:ext cx="1162915" cy="19662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B72469F9-A84A-CE35-F611-E7D33150DB94}"/>
              </a:ext>
            </a:extLst>
          </p:cNvPr>
          <p:cNvCxnSpPr>
            <a:cxnSpLocks/>
            <a:stCxn id="25" idx="2"/>
            <a:endCxn id="82" idx="0"/>
          </p:cNvCxnSpPr>
          <p:nvPr/>
        </p:nvCxnSpPr>
        <p:spPr>
          <a:xfrm flipH="1">
            <a:off x="6711942" y="2267894"/>
            <a:ext cx="4482266" cy="1995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86572C2E-D61A-4F34-1122-0A97C9DD4648}"/>
              </a:ext>
            </a:extLst>
          </p:cNvPr>
          <p:cNvCxnSpPr>
            <a:cxnSpLocks/>
            <a:stCxn id="25" idx="2"/>
            <a:endCxn id="80" idx="0"/>
          </p:cNvCxnSpPr>
          <p:nvPr/>
        </p:nvCxnSpPr>
        <p:spPr>
          <a:xfrm flipH="1">
            <a:off x="4969492" y="2267894"/>
            <a:ext cx="6224716" cy="1995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95C256AC-3C28-6C01-3BBD-09006683DC6A}"/>
              </a:ext>
            </a:extLst>
          </p:cNvPr>
          <p:cNvCxnSpPr>
            <a:cxnSpLocks/>
            <a:stCxn id="78" idx="2"/>
            <a:endCxn id="10" idx="0"/>
          </p:cNvCxnSpPr>
          <p:nvPr/>
        </p:nvCxnSpPr>
        <p:spPr>
          <a:xfrm>
            <a:off x="1739407" y="4735306"/>
            <a:ext cx="4216482" cy="6964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BE6A5C1C-94CA-37AB-3985-90ED2BA63F15}"/>
              </a:ext>
            </a:extLst>
          </p:cNvPr>
          <p:cNvCxnSpPr>
            <a:cxnSpLocks/>
            <a:stCxn id="79" idx="2"/>
            <a:endCxn id="10" idx="0"/>
          </p:cNvCxnSpPr>
          <p:nvPr/>
        </p:nvCxnSpPr>
        <p:spPr>
          <a:xfrm>
            <a:off x="3394052" y="4733245"/>
            <a:ext cx="2561837" cy="69849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2A3CFD89-02B4-C254-241B-AD79C1AA8589}"/>
              </a:ext>
            </a:extLst>
          </p:cNvPr>
          <p:cNvCxnSpPr>
            <a:cxnSpLocks/>
            <a:stCxn id="80" idx="2"/>
            <a:endCxn id="10" idx="0"/>
          </p:cNvCxnSpPr>
          <p:nvPr/>
        </p:nvCxnSpPr>
        <p:spPr>
          <a:xfrm>
            <a:off x="4969492" y="4722257"/>
            <a:ext cx="986397" cy="70948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29AD4D6A-62E2-328C-EE99-EB149E3BB488}"/>
              </a:ext>
            </a:extLst>
          </p:cNvPr>
          <p:cNvCxnSpPr>
            <a:cxnSpLocks/>
            <a:stCxn id="82" idx="2"/>
            <a:endCxn id="10" idx="0"/>
          </p:cNvCxnSpPr>
          <p:nvPr/>
        </p:nvCxnSpPr>
        <p:spPr>
          <a:xfrm flipH="1">
            <a:off x="5955889" y="4720383"/>
            <a:ext cx="756053" cy="71135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E2256D94-3B3C-7F26-635F-2D0EBE2AC713}"/>
              </a:ext>
            </a:extLst>
          </p:cNvPr>
          <p:cNvCxnSpPr>
            <a:cxnSpLocks/>
            <a:stCxn id="83" idx="2"/>
            <a:endCxn id="10" idx="0"/>
          </p:cNvCxnSpPr>
          <p:nvPr/>
        </p:nvCxnSpPr>
        <p:spPr>
          <a:xfrm flipH="1">
            <a:off x="5955889" y="4702731"/>
            <a:ext cx="2416459" cy="72901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239A8663-7938-F227-3A29-0DD8C10FA586}"/>
              </a:ext>
            </a:extLst>
          </p:cNvPr>
          <p:cNvCxnSpPr>
            <a:cxnSpLocks/>
            <a:stCxn id="84" idx="2"/>
            <a:endCxn id="10" idx="0"/>
          </p:cNvCxnSpPr>
          <p:nvPr/>
        </p:nvCxnSpPr>
        <p:spPr>
          <a:xfrm flipH="1">
            <a:off x="5955889" y="4702159"/>
            <a:ext cx="4075404" cy="7295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9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流程图: 可选过程 5">
                <a:extLst>
                  <a:ext uri="{FF2B5EF4-FFF2-40B4-BE49-F238E27FC236}">
                    <a16:creationId xmlns:a16="http://schemas.microsoft.com/office/drawing/2014/main" id="{CECD2D3D-4BDE-4DC2-347E-854E2F702CB8}"/>
                  </a:ext>
                </a:extLst>
              </p:cNvPr>
              <p:cNvSpPr/>
              <p:nvPr/>
            </p:nvSpPr>
            <p:spPr>
              <a:xfrm>
                <a:off x="5130422" y="954799"/>
                <a:ext cx="1412699" cy="414342"/>
              </a:xfrm>
              <a:prstGeom prst="flowChartAlternateProcess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流程图: 可选过程 5">
                <a:extLst>
                  <a:ext uri="{FF2B5EF4-FFF2-40B4-BE49-F238E27FC236}">
                    <a16:creationId xmlns:a16="http://schemas.microsoft.com/office/drawing/2014/main" id="{CECD2D3D-4BDE-4DC2-347E-854E2F702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422" y="954799"/>
                <a:ext cx="1412699" cy="414342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流程图: 可选过程 6">
                <a:extLst>
                  <a:ext uri="{FF2B5EF4-FFF2-40B4-BE49-F238E27FC236}">
                    <a16:creationId xmlns:a16="http://schemas.microsoft.com/office/drawing/2014/main" id="{4A850576-04A6-9510-FFC4-20D91F46F507}"/>
                  </a:ext>
                </a:extLst>
              </p:cNvPr>
              <p:cNvSpPr/>
              <p:nvPr/>
            </p:nvSpPr>
            <p:spPr>
              <a:xfrm>
                <a:off x="521065" y="1824181"/>
                <a:ext cx="1446084" cy="457089"/>
              </a:xfrm>
              <a:prstGeom prst="flowChartAlternateProcess">
                <a:avLst/>
              </a:prstGeom>
              <a:solidFill>
                <a:schemeClr val="accent3"/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流程图: 可选过程 6">
                <a:extLst>
                  <a:ext uri="{FF2B5EF4-FFF2-40B4-BE49-F238E27FC236}">
                    <a16:creationId xmlns:a16="http://schemas.microsoft.com/office/drawing/2014/main" id="{4A850576-04A6-9510-FFC4-20D91F46F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65" y="1824181"/>
                <a:ext cx="1446084" cy="457089"/>
              </a:xfrm>
              <a:prstGeom prst="flowChartAlternateProcess">
                <a:avLst/>
              </a:prstGeom>
              <a:blipFill>
                <a:blip r:embed="rId3"/>
                <a:stretch>
                  <a:fillRect l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流程图: 可选过程 7">
                <a:extLst>
                  <a:ext uri="{FF2B5EF4-FFF2-40B4-BE49-F238E27FC236}">
                    <a16:creationId xmlns:a16="http://schemas.microsoft.com/office/drawing/2014/main" id="{4D1E1BAD-7C28-5A1A-0FF1-750843724691}"/>
                  </a:ext>
                </a:extLst>
              </p:cNvPr>
              <p:cNvSpPr/>
              <p:nvPr/>
            </p:nvSpPr>
            <p:spPr>
              <a:xfrm>
                <a:off x="2175710" y="1824181"/>
                <a:ext cx="1446084" cy="458963"/>
              </a:xfrm>
              <a:prstGeom prst="flowChartAlternateProcess">
                <a:avLst/>
              </a:prstGeom>
              <a:solidFill>
                <a:schemeClr val="accent3"/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流程图: 可选过程 7">
                <a:extLst>
                  <a:ext uri="{FF2B5EF4-FFF2-40B4-BE49-F238E27FC236}">
                    <a16:creationId xmlns:a16="http://schemas.microsoft.com/office/drawing/2014/main" id="{4D1E1BAD-7C28-5A1A-0FF1-7508437246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710" y="1824181"/>
                <a:ext cx="1446084" cy="458963"/>
              </a:xfrm>
              <a:prstGeom prst="flowChartAlternateProcess">
                <a:avLst/>
              </a:prstGeom>
              <a:blipFill>
                <a:blip r:embed="rId4"/>
                <a:stretch>
                  <a:fillRect l="-2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流程图: 可选过程 8">
                <a:extLst>
                  <a:ext uri="{FF2B5EF4-FFF2-40B4-BE49-F238E27FC236}">
                    <a16:creationId xmlns:a16="http://schemas.microsoft.com/office/drawing/2014/main" id="{FE16D162-92E2-B40E-3B7F-DCF6DC40BCD5}"/>
                  </a:ext>
                </a:extLst>
              </p:cNvPr>
              <p:cNvSpPr/>
              <p:nvPr/>
            </p:nvSpPr>
            <p:spPr>
              <a:xfrm>
                <a:off x="3834655" y="1824182"/>
                <a:ext cx="1446084" cy="457088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流程图: 可选过程 8">
                <a:extLst>
                  <a:ext uri="{FF2B5EF4-FFF2-40B4-BE49-F238E27FC236}">
                    <a16:creationId xmlns:a16="http://schemas.microsoft.com/office/drawing/2014/main" id="{FE16D162-92E2-B40E-3B7F-DCF6DC40B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655" y="1824182"/>
                <a:ext cx="1446084" cy="457088"/>
              </a:xfrm>
              <a:prstGeom prst="flowChartAlternateProcess">
                <a:avLst/>
              </a:prstGeom>
              <a:blipFill>
                <a:blip r:embed="rId5"/>
                <a:stretch>
                  <a:fillRect l="-2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流程图: 可选过程 9">
                <a:extLst>
                  <a:ext uri="{FF2B5EF4-FFF2-40B4-BE49-F238E27FC236}">
                    <a16:creationId xmlns:a16="http://schemas.microsoft.com/office/drawing/2014/main" id="{5B7AF745-4A42-B87A-F148-B9596F76EE71}"/>
                  </a:ext>
                </a:extLst>
              </p:cNvPr>
              <p:cNvSpPr/>
              <p:nvPr/>
            </p:nvSpPr>
            <p:spPr>
              <a:xfrm>
                <a:off x="5130422" y="5431742"/>
                <a:ext cx="1650933" cy="423942"/>
              </a:xfrm>
              <a:prstGeom prst="flowChartAlternate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},{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流程图: 可选过程 9">
                <a:extLst>
                  <a:ext uri="{FF2B5EF4-FFF2-40B4-BE49-F238E27FC236}">
                    <a16:creationId xmlns:a16="http://schemas.microsoft.com/office/drawing/2014/main" id="{5B7AF745-4A42-B87A-F148-B9596F76E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422" y="5431742"/>
                <a:ext cx="1650933" cy="423942"/>
              </a:xfrm>
              <a:prstGeom prst="flowChartAlternateProcess">
                <a:avLst/>
              </a:prstGeom>
              <a:blipFill>
                <a:blip r:embed="rId6"/>
                <a:stretch>
                  <a:fillRect l="-4428" r="-1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8B54E94-299D-43F2-24CF-629EECF9F67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244107" y="1369141"/>
            <a:ext cx="4592665" cy="4550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8D1635E-288F-6E12-A2E8-096E8C104A8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898752" y="1369141"/>
            <a:ext cx="2938020" cy="4550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D54475-AD47-F3E1-3A28-508B32B4EEC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557697" y="1369141"/>
            <a:ext cx="1279075" cy="45504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流程图: 可选过程 1">
                <a:extLst>
                  <a:ext uri="{FF2B5EF4-FFF2-40B4-BE49-F238E27FC236}">
                    <a16:creationId xmlns:a16="http://schemas.microsoft.com/office/drawing/2014/main" id="{28C990A1-E704-C042-C61D-2782829DB3DD}"/>
                  </a:ext>
                </a:extLst>
              </p:cNvPr>
              <p:cNvSpPr/>
              <p:nvPr/>
            </p:nvSpPr>
            <p:spPr>
              <a:xfrm>
                <a:off x="5495061" y="1824181"/>
                <a:ext cx="1444623" cy="455214"/>
              </a:xfrm>
              <a:prstGeom prst="flowChartAlternateProcess">
                <a:avLst/>
              </a:prstGeom>
              <a:solidFill>
                <a:schemeClr val="accent3"/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流程图: 可选过程 1">
                <a:extLst>
                  <a:ext uri="{FF2B5EF4-FFF2-40B4-BE49-F238E27FC236}">
                    <a16:creationId xmlns:a16="http://schemas.microsoft.com/office/drawing/2014/main" id="{28C990A1-E704-C042-C61D-2782829DB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61" y="1824181"/>
                <a:ext cx="1444623" cy="455214"/>
              </a:xfrm>
              <a:prstGeom prst="flowChartAlternateProcess">
                <a:avLst/>
              </a:prstGeom>
              <a:blipFill>
                <a:blip r:embed="rId7"/>
                <a:stretch>
                  <a:fillRect l="-2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402E090-54F5-DCA1-D01C-55D770373C2B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5836772" y="1369141"/>
            <a:ext cx="380601" cy="4550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流程图: 可选过程 22">
                <a:extLst>
                  <a:ext uri="{FF2B5EF4-FFF2-40B4-BE49-F238E27FC236}">
                    <a16:creationId xmlns:a16="http://schemas.microsoft.com/office/drawing/2014/main" id="{15C90444-CA49-5CE8-5EC9-E1203746E673}"/>
                  </a:ext>
                </a:extLst>
              </p:cNvPr>
              <p:cNvSpPr/>
              <p:nvPr/>
            </p:nvSpPr>
            <p:spPr>
              <a:xfrm>
                <a:off x="7154006" y="1824181"/>
                <a:ext cx="1444623" cy="455214"/>
              </a:xfrm>
              <a:prstGeom prst="flowChartAlternateProcess">
                <a:avLst/>
              </a:prstGeom>
              <a:solidFill>
                <a:schemeClr val="accent3"/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流程图: 可选过程 22">
                <a:extLst>
                  <a:ext uri="{FF2B5EF4-FFF2-40B4-BE49-F238E27FC236}">
                    <a16:creationId xmlns:a16="http://schemas.microsoft.com/office/drawing/2014/main" id="{15C90444-CA49-5CE8-5EC9-E1203746E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006" y="1824181"/>
                <a:ext cx="1444623" cy="455214"/>
              </a:xfrm>
              <a:prstGeom prst="flowChartAlternateProcess">
                <a:avLst/>
              </a:prstGeom>
              <a:blipFill>
                <a:blip r:embed="rId8"/>
                <a:stretch>
                  <a:fillRect l="-2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流程图: 可选过程 23">
                <a:extLst>
                  <a:ext uri="{FF2B5EF4-FFF2-40B4-BE49-F238E27FC236}">
                    <a16:creationId xmlns:a16="http://schemas.microsoft.com/office/drawing/2014/main" id="{ABC1D66A-ECDC-086F-8912-F91459574D1E}"/>
                  </a:ext>
                </a:extLst>
              </p:cNvPr>
              <p:cNvSpPr/>
              <p:nvPr/>
            </p:nvSpPr>
            <p:spPr>
              <a:xfrm>
                <a:off x="8812951" y="1824181"/>
                <a:ext cx="1444623" cy="455214"/>
              </a:xfrm>
              <a:prstGeom prst="flowChartAlternateProcess">
                <a:avLst/>
              </a:prstGeom>
              <a:solidFill>
                <a:schemeClr val="accent3"/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流程图: 可选过程 23">
                <a:extLst>
                  <a:ext uri="{FF2B5EF4-FFF2-40B4-BE49-F238E27FC236}">
                    <a16:creationId xmlns:a16="http://schemas.microsoft.com/office/drawing/2014/main" id="{ABC1D66A-ECDC-086F-8912-F91459574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951" y="1824181"/>
                <a:ext cx="1444623" cy="455214"/>
              </a:xfrm>
              <a:prstGeom prst="flowChartAlternateProcess">
                <a:avLst/>
              </a:prstGeom>
              <a:blipFill>
                <a:blip r:embed="rId9"/>
                <a:stretch>
                  <a:fillRect l="-2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流程图: 可选过程 24">
                <a:extLst>
                  <a:ext uri="{FF2B5EF4-FFF2-40B4-BE49-F238E27FC236}">
                    <a16:creationId xmlns:a16="http://schemas.microsoft.com/office/drawing/2014/main" id="{E94AAC71-AB54-5848-E09E-F25014A7CC0A}"/>
                  </a:ext>
                </a:extLst>
              </p:cNvPr>
              <p:cNvSpPr/>
              <p:nvPr/>
            </p:nvSpPr>
            <p:spPr>
              <a:xfrm>
                <a:off x="10471896" y="1812680"/>
                <a:ext cx="1444624" cy="455214"/>
              </a:xfrm>
              <a:prstGeom prst="flowChartAlternateProcess">
                <a:avLst/>
              </a:prstGeom>
              <a:solidFill>
                <a:schemeClr val="accent3"/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流程图: 可选过程 24">
                <a:extLst>
                  <a:ext uri="{FF2B5EF4-FFF2-40B4-BE49-F238E27FC236}">
                    <a16:creationId xmlns:a16="http://schemas.microsoft.com/office/drawing/2014/main" id="{E94AAC71-AB54-5848-E09E-F25014A7C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896" y="1812680"/>
                <a:ext cx="1444624" cy="455214"/>
              </a:xfrm>
              <a:prstGeom prst="flowChartAlternateProcess">
                <a:avLst/>
              </a:prstGeom>
              <a:blipFill>
                <a:blip r:embed="rId10"/>
                <a:stretch>
                  <a:fillRect l="-2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D084996-6617-1AE2-EB0A-1B187481619F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5836772" y="1369141"/>
            <a:ext cx="2039546" cy="4550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5D7A511-7924-666B-97A6-934CEC269EE4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5836772" y="1369141"/>
            <a:ext cx="3698491" cy="4550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7E24B06-A0A7-3AC6-D07F-A4BD080E1E31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>
            <a:off x="5836772" y="1369141"/>
            <a:ext cx="5357436" cy="4435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流程图: 可选过程 77">
                <a:extLst>
                  <a:ext uri="{FF2B5EF4-FFF2-40B4-BE49-F238E27FC236}">
                    <a16:creationId xmlns:a16="http://schemas.microsoft.com/office/drawing/2014/main" id="{9FECF41B-1462-4206-59CA-1EAA1D308845}"/>
                  </a:ext>
                </a:extLst>
              </p:cNvPr>
              <p:cNvSpPr/>
              <p:nvPr/>
            </p:nvSpPr>
            <p:spPr>
              <a:xfrm>
                <a:off x="1016365" y="4278217"/>
                <a:ext cx="1446084" cy="457089"/>
              </a:xfrm>
              <a:prstGeom prst="flowChartAlternateProcess">
                <a:avLst/>
              </a:prstGeom>
              <a:solidFill>
                <a:schemeClr val="accent3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8" name="流程图: 可选过程 77">
                <a:extLst>
                  <a:ext uri="{FF2B5EF4-FFF2-40B4-BE49-F238E27FC236}">
                    <a16:creationId xmlns:a16="http://schemas.microsoft.com/office/drawing/2014/main" id="{9FECF41B-1462-4206-59CA-1EAA1D308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65" y="4278217"/>
                <a:ext cx="1446084" cy="457089"/>
              </a:xfrm>
              <a:prstGeom prst="flowChartAlternateProcess">
                <a:avLst/>
              </a:prstGeom>
              <a:blipFill>
                <a:blip r:embed="rId11"/>
                <a:stretch>
                  <a:fillRect l="-7113" r="-3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流程图: 可选过程 78">
                <a:extLst>
                  <a:ext uri="{FF2B5EF4-FFF2-40B4-BE49-F238E27FC236}">
                    <a16:creationId xmlns:a16="http://schemas.microsoft.com/office/drawing/2014/main" id="{414593EF-205C-1E00-2654-4A47FC7CC53C}"/>
                  </a:ext>
                </a:extLst>
              </p:cNvPr>
              <p:cNvSpPr/>
              <p:nvPr/>
            </p:nvSpPr>
            <p:spPr>
              <a:xfrm>
                <a:off x="2671010" y="4274282"/>
                <a:ext cx="1446084" cy="458963"/>
              </a:xfrm>
              <a:prstGeom prst="flowChartAlternateProcess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9" name="流程图: 可选过程 78">
                <a:extLst>
                  <a:ext uri="{FF2B5EF4-FFF2-40B4-BE49-F238E27FC236}">
                    <a16:creationId xmlns:a16="http://schemas.microsoft.com/office/drawing/2014/main" id="{414593EF-205C-1E00-2654-4A47FC7CC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10" y="4274282"/>
                <a:ext cx="1446084" cy="458963"/>
              </a:xfrm>
              <a:prstGeom prst="flowChartAlternateProcess">
                <a:avLst/>
              </a:prstGeom>
              <a:blipFill>
                <a:blip r:embed="rId12"/>
                <a:stretch>
                  <a:fillRect l="-6695" r="-4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流程图: 可选过程 79">
                <a:extLst>
                  <a:ext uri="{FF2B5EF4-FFF2-40B4-BE49-F238E27FC236}">
                    <a16:creationId xmlns:a16="http://schemas.microsoft.com/office/drawing/2014/main" id="{AA5A5840-1DB0-40A6-C840-8E004C488B22}"/>
                  </a:ext>
                </a:extLst>
              </p:cNvPr>
              <p:cNvSpPr/>
              <p:nvPr/>
            </p:nvSpPr>
            <p:spPr>
              <a:xfrm>
                <a:off x="4246450" y="4263294"/>
                <a:ext cx="1446084" cy="458963"/>
              </a:xfrm>
              <a:prstGeom prst="flowChartAlternateProcess">
                <a:avLst/>
              </a:prstGeom>
              <a:solidFill>
                <a:schemeClr val="accent3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流程图: 可选过程 79">
                <a:extLst>
                  <a:ext uri="{FF2B5EF4-FFF2-40B4-BE49-F238E27FC236}">
                    <a16:creationId xmlns:a16="http://schemas.microsoft.com/office/drawing/2014/main" id="{AA5A5840-1DB0-40A6-C840-8E004C488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50" y="4263294"/>
                <a:ext cx="1446084" cy="458963"/>
              </a:xfrm>
              <a:prstGeom prst="flowChartAlternateProcess">
                <a:avLst/>
              </a:prstGeom>
              <a:blipFill>
                <a:blip r:embed="rId13"/>
                <a:stretch>
                  <a:fillRect l="-7113" r="-3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流程图: 可选过程 81">
                <a:extLst>
                  <a:ext uri="{FF2B5EF4-FFF2-40B4-BE49-F238E27FC236}">
                    <a16:creationId xmlns:a16="http://schemas.microsoft.com/office/drawing/2014/main" id="{583B3025-0BBB-8280-11F7-12687DC6858F}"/>
                  </a:ext>
                </a:extLst>
              </p:cNvPr>
              <p:cNvSpPr/>
              <p:nvPr/>
            </p:nvSpPr>
            <p:spPr>
              <a:xfrm>
                <a:off x="5988900" y="4263294"/>
                <a:ext cx="1446084" cy="457089"/>
              </a:xfrm>
              <a:prstGeom prst="flowChartAlternateProcess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2" name="流程图: 可选过程 81">
                <a:extLst>
                  <a:ext uri="{FF2B5EF4-FFF2-40B4-BE49-F238E27FC236}">
                    <a16:creationId xmlns:a16="http://schemas.microsoft.com/office/drawing/2014/main" id="{583B3025-0BBB-8280-11F7-12687DC6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900" y="4263294"/>
                <a:ext cx="1446084" cy="457089"/>
              </a:xfrm>
              <a:prstGeom prst="flowChartAlternateProcess">
                <a:avLst/>
              </a:prstGeom>
              <a:blipFill>
                <a:blip r:embed="rId14"/>
                <a:stretch>
                  <a:fillRect l="-6667" r="-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流程图: 可选过程 82">
                <a:extLst>
                  <a:ext uri="{FF2B5EF4-FFF2-40B4-BE49-F238E27FC236}">
                    <a16:creationId xmlns:a16="http://schemas.microsoft.com/office/drawing/2014/main" id="{6D93E8C7-2EB1-6F4C-2C57-8CC52635D6A9}"/>
                  </a:ext>
                </a:extLst>
              </p:cNvPr>
              <p:cNvSpPr/>
              <p:nvPr/>
            </p:nvSpPr>
            <p:spPr>
              <a:xfrm>
                <a:off x="7649306" y="4245642"/>
                <a:ext cx="1446084" cy="457089"/>
              </a:xfrm>
              <a:prstGeom prst="flowChartAlternateProcess">
                <a:avLst/>
              </a:prstGeom>
              <a:solidFill>
                <a:schemeClr val="accent3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3" name="流程图: 可选过程 82">
                <a:extLst>
                  <a:ext uri="{FF2B5EF4-FFF2-40B4-BE49-F238E27FC236}">
                    <a16:creationId xmlns:a16="http://schemas.microsoft.com/office/drawing/2014/main" id="{6D93E8C7-2EB1-6F4C-2C57-8CC52635D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306" y="4245642"/>
                <a:ext cx="1446084" cy="457089"/>
              </a:xfrm>
              <a:prstGeom prst="flowChartAlternateProcess">
                <a:avLst/>
              </a:prstGeom>
              <a:blipFill>
                <a:blip r:embed="rId15"/>
                <a:stretch>
                  <a:fillRect l="-7113" r="-3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流程图: 可选过程 83">
                <a:extLst>
                  <a:ext uri="{FF2B5EF4-FFF2-40B4-BE49-F238E27FC236}">
                    <a16:creationId xmlns:a16="http://schemas.microsoft.com/office/drawing/2014/main" id="{A20BA769-F672-A5BF-7F10-3E4C37656747}"/>
                  </a:ext>
                </a:extLst>
              </p:cNvPr>
              <p:cNvSpPr/>
              <p:nvPr/>
            </p:nvSpPr>
            <p:spPr>
              <a:xfrm>
                <a:off x="9308251" y="4245070"/>
                <a:ext cx="1446084" cy="457089"/>
              </a:xfrm>
              <a:prstGeom prst="flowChartAlternateProcess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}}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4" name="流程图: 可选过程 83">
                <a:extLst>
                  <a:ext uri="{FF2B5EF4-FFF2-40B4-BE49-F238E27FC236}">
                    <a16:creationId xmlns:a16="http://schemas.microsoft.com/office/drawing/2014/main" id="{A20BA769-F672-A5BF-7F10-3E4C37656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251" y="4245070"/>
                <a:ext cx="1446084" cy="457089"/>
              </a:xfrm>
              <a:prstGeom prst="flowChartAlternateProcess">
                <a:avLst/>
              </a:prstGeom>
              <a:blipFill>
                <a:blip r:embed="rId16"/>
                <a:stretch>
                  <a:fillRect l="-7113" r="-3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B39E0CB-A17A-66E5-08A1-8864A9AB35C8}"/>
              </a:ext>
            </a:extLst>
          </p:cNvPr>
          <p:cNvCxnSpPr>
            <a:cxnSpLocks/>
            <a:stCxn id="7" idx="2"/>
            <a:endCxn id="78" idx="0"/>
          </p:cNvCxnSpPr>
          <p:nvPr/>
        </p:nvCxnSpPr>
        <p:spPr>
          <a:xfrm>
            <a:off x="1244107" y="2281270"/>
            <a:ext cx="495300" cy="199694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286D533-5ADF-0DC2-B7CA-9A7DC2722EE5}"/>
              </a:ext>
            </a:extLst>
          </p:cNvPr>
          <p:cNvCxnSpPr>
            <a:cxnSpLocks/>
            <a:stCxn id="7" idx="2"/>
            <a:endCxn id="79" idx="0"/>
          </p:cNvCxnSpPr>
          <p:nvPr/>
        </p:nvCxnSpPr>
        <p:spPr>
          <a:xfrm>
            <a:off x="1244107" y="2281270"/>
            <a:ext cx="2149945" cy="19930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BC57646-7C19-3BDA-FA88-BBBE363BA0C5}"/>
              </a:ext>
            </a:extLst>
          </p:cNvPr>
          <p:cNvCxnSpPr>
            <a:cxnSpLocks/>
            <a:stCxn id="7" idx="2"/>
            <a:endCxn id="80" idx="0"/>
          </p:cNvCxnSpPr>
          <p:nvPr/>
        </p:nvCxnSpPr>
        <p:spPr>
          <a:xfrm>
            <a:off x="1244107" y="2281270"/>
            <a:ext cx="3725385" cy="198202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B4F536A0-5E1E-602B-BBDC-667353637E56}"/>
              </a:ext>
            </a:extLst>
          </p:cNvPr>
          <p:cNvCxnSpPr>
            <a:cxnSpLocks/>
            <a:stCxn id="8" idx="2"/>
            <a:endCxn id="83" idx="0"/>
          </p:cNvCxnSpPr>
          <p:nvPr/>
        </p:nvCxnSpPr>
        <p:spPr>
          <a:xfrm>
            <a:off x="2898752" y="2283144"/>
            <a:ext cx="5473596" cy="196249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81F1D40-DFF7-B64B-2D07-E0FBD1684D80}"/>
              </a:ext>
            </a:extLst>
          </p:cNvPr>
          <p:cNvCxnSpPr>
            <a:cxnSpLocks/>
            <a:stCxn id="8" idx="2"/>
            <a:endCxn id="78" idx="0"/>
          </p:cNvCxnSpPr>
          <p:nvPr/>
        </p:nvCxnSpPr>
        <p:spPr>
          <a:xfrm flipH="1">
            <a:off x="1739407" y="2283144"/>
            <a:ext cx="1159345" cy="19950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E69412-E0FA-5DA7-E3F8-8E6CC7098861}"/>
              </a:ext>
            </a:extLst>
          </p:cNvPr>
          <p:cNvCxnSpPr>
            <a:cxnSpLocks/>
            <a:stCxn id="8" idx="2"/>
            <a:endCxn id="82" idx="0"/>
          </p:cNvCxnSpPr>
          <p:nvPr/>
        </p:nvCxnSpPr>
        <p:spPr>
          <a:xfrm>
            <a:off x="2898752" y="2283144"/>
            <a:ext cx="3813190" cy="19801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C3DF6DB9-1480-7DB8-68FF-70D06FC07A7B}"/>
              </a:ext>
            </a:extLst>
          </p:cNvPr>
          <p:cNvCxnSpPr>
            <a:cxnSpLocks/>
            <a:stCxn id="9" idx="2"/>
            <a:endCxn id="79" idx="0"/>
          </p:cNvCxnSpPr>
          <p:nvPr/>
        </p:nvCxnSpPr>
        <p:spPr>
          <a:xfrm flipH="1">
            <a:off x="3394052" y="2281270"/>
            <a:ext cx="1163645" cy="19930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F736C78-F69B-DCB2-E99A-4E114ED4E78D}"/>
              </a:ext>
            </a:extLst>
          </p:cNvPr>
          <p:cNvCxnSpPr>
            <a:cxnSpLocks/>
            <a:stCxn id="9" idx="2"/>
            <a:endCxn id="82" idx="0"/>
          </p:cNvCxnSpPr>
          <p:nvPr/>
        </p:nvCxnSpPr>
        <p:spPr>
          <a:xfrm>
            <a:off x="4557697" y="2281270"/>
            <a:ext cx="2154245" cy="1982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29FCB48-4F01-DDA2-A752-0ADBE5313B7D}"/>
              </a:ext>
            </a:extLst>
          </p:cNvPr>
          <p:cNvCxnSpPr>
            <a:cxnSpLocks/>
            <a:stCxn id="9" idx="2"/>
            <a:endCxn id="84" idx="0"/>
          </p:cNvCxnSpPr>
          <p:nvPr/>
        </p:nvCxnSpPr>
        <p:spPr>
          <a:xfrm>
            <a:off x="4557697" y="2281270"/>
            <a:ext cx="5473596" cy="19638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B8D4CDA2-F800-4F27-080E-6337D3D5CF2E}"/>
              </a:ext>
            </a:extLst>
          </p:cNvPr>
          <p:cNvCxnSpPr>
            <a:cxnSpLocks/>
            <a:stCxn id="2" idx="2"/>
            <a:endCxn id="80" idx="0"/>
          </p:cNvCxnSpPr>
          <p:nvPr/>
        </p:nvCxnSpPr>
        <p:spPr>
          <a:xfrm flipH="1">
            <a:off x="4969492" y="2279395"/>
            <a:ext cx="1247881" cy="19838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B1F84EE-23B0-2871-0C21-1FE70C287B8A}"/>
              </a:ext>
            </a:extLst>
          </p:cNvPr>
          <p:cNvCxnSpPr>
            <a:cxnSpLocks/>
            <a:stCxn id="2" idx="2"/>
            <a:endCxn id="83" idx="0"/>
          </p:cNvCxnSpPr>
          <p:nvPr/>
        </p:nvCxnSpPr>
        <p:spPr>
          <a:xfrm>
            <a:off x="6217373" y="2279395"/>
            <a:ext cx="2154975" cy="196624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E5B9151A-FC11-106A-0C99-A91C4931FA34}"/>
              </a:ext>
            </a:extLst>
          </p:cNvPr>
          <p:cNvCxnSpPr>
            <a:cxnSpLocks/>
            <a:stCxn id="2" idx="2"/>
            <a:endCxn id="84" idx="0"/>
          </p:cNvCxnSpPr>
          <p:nvPr/>
        </p:nvCxnSpPr>
        <p:spPr>
          <a:xfrm>
            <a:off x="6217373" y="2279395"/>
            <a:ext cx="3813920" cy="196567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8EDACB8F-C4E8-BFC6-8EA8-AA48CFFD6546}"/>
              </a:ext>
            </a:extLst>
          </p:cNvPr>
          <p:cNvCxnSpPr>
            <a:cxnSpLocks/>
            <a:stCxn id="23" idx="2"/>
            <a:endCxn id="78" idx="0"/>
          </p:cNvCxnSpPr>
          <p:nvPr/>
        </p:nvCxnSpPr>
        <p:spPr>
          <a:xfrm flipH="1">
            <a:off x="1739407" y="2279395"/>
            <a:ext cx="6136911" cy="19988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65CFF07-195C-A571-3851-274D3023FE2D}"/>
              </a:ext>
            </a:extLst>
          </p:cNvPr>
          <p:cNvCxnSpPr>
            <a:cxnSpLocks/>
            <a:stCxn id="23" idx="2"/>
            <a:endCxn id="84" idx="0"/>
          </p:cNvCxnSpPr>
          <p:nvPr/>
        </p:nvCxnSpPr>
        <p:spPr>
          <a:xfrm>
            <a:off x="7876318" y="2279395"/>
            <a:ext cx="2154975" cy="196567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F1E0F73E-2AA1-64DB-4741-67A871B163E8}"/>
              </a:ext>
            </a:extLst>
          </p:cNvPr>
          <p:cNvCxnSpPr>
            <a:cxnSpLocks/>
            <a:stCxn id="24" idx="2"/>
            <a:endCxn id="79" idx="0"/>
          </p:cNvCxnSpPr>
          <p:nvPr/>
        </p:nvCxnSpPr>
        <p:spPr>
          <a:xfrm flipH="1">
            <a:off x="3394052" y="2279395"/>
            <a:ext cx="6141211" cy="19948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253350E-6E6F-875A-E2A0-435AF747890E}"/>
              </a:ext>
            </a:extLst>
          </p:cNvPr>
          <p:cNvCxnSpPr>
            <a:cxnSpLocks/>
            <a:stCxn id="24" idx="2"/>
            <a:endCxn id="83" idx="0"/>
          </p:cNvCxnSpPr>
          <p:nvPr/>
        </p:nvCxnSpPr>
        <p:spPr>
          <a:xfrm flipH="1">
            <a:off x="8372348" y="2279395"/>
            <a:ext cx="1162915" cy="196624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B72469F9-A84A-CE35-F611-E7D33150DB94}"/>
              </a:ext>
            </a:extLst>
          </p:cNvPr>
          <p:cNvCxnSpPr>
            <a:cxnSpLocks/>
            <a:stCxn id="25" idx="2"/>
            <a:endCxn id="82" idx="0"/>
          </p:cNvCxnSpPr>
          <p:nvPr/>
        </p:nvCxnSpPr>
        <p:spPr>
          <a:xfrm flipH="1">
            <a:off x="6711942" y="2267894"/>
            <a:ext cx="4482266" cy="1995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86572C2E-D61A-4F34-1122-0A97C9DD4648}"/>
              </a:ext>
            </a:extLst>
          </p:cNvPr>
          <p:cNvCxnSpPr>
            <a:cxnSpLocks/>
            <a:stCxn id="25" idx="2"/>
            <a:endCxn id="80" idx="0"/>
          </p:cNvCxnSpPr>
          <p:nvPr/>
        </p:nvCxnSpPr>
        <p:spPr>
          <a:xfrm flipH="1">
            <a:off x="4969492" y="2267894"/>
            <a:ext cx="6224716" cy="1995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95C256AC-3C28-6C01-3BBD-09006683DC6A}"/>
              </a:ext>
            </a:extLst>
          </p:cNvPr>
          <p:cNvCxnSpPr>
            <a:cxnSpLocks/>
            <a:stCxn id="78" idx="2"/>
            <a:endCxn id="10" idx="0"/>
          </p:cNvCxnSpPr>
          <p:nvPr/>
        </p:nvCxnSpPr>
        <p:spPr>
          <a:xfrm>
            <a:off x="1739407" y="4735306"/>
            <a:ext cx="4216482" cy="6964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BE6A5C1C-94CA-37AB-3985-90ED2BA63F15}"/>
              </a:ext>
            </a:extLst>
          </p:cNvPr>
          <p:cNvCxnSpPr>
            <a:cxnSpLocks/>
            <a:stCxn id="79" idx="2"/>
            <a:endCxn id="10" idx="0"/>
          </p:cNvCxnSpPr>
          <p:nvPr/>
        </p:nvCxnSpPr>
        <p:spPr>
          <a:xfrm>
            <a:off x="3394052" y="4733245"/>
            <a:ext cx="2561837" cy="6984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2A3CFD89-02B4-C254-241B-AD79C1AA8589}"/>
              </a:ext>
            </a:extLst>
          </p:cNvPr>
          <p:cNvCxnSpPr>
            <a:cxnSpLocks/>
            <a:stCxn id="80" idx="2"/>
            <a:endCxn id="10" idx="0"/>
          </p:cNvCxnSpPr>
          <p:nvPr/>
        </p:nvCxnSpPr>
        <p:spPr>
          <a:xfrm>
            <a:off x="4969492" y="4722257"/>
            <a:ext cx="986397" cy="70948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29AD4D6A-62E2-328C-EE99-EB149E3BB488}"/>
              </a:ext>
            </a:extLst>
          </p:cNvPr>
          <p:cNvCxnSpPr>
            <a:cxnSpLocks/>
            <a:stCxn id="82" idx="2"/>
            <a:endCxn id="10" idx="0"/>
          </p:cNvCxnSpPr>
          <p:nvPr/>
        </p:nvCxnSpPr>
        <p:spPr>
          <a:xfrm flipH="1">
            <a:off x="5955889" y="4720383"/>
            <a:ext cx="756053" cy="71135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E2256D94-3B3C-7F26-635F-2D0EBE2AC713}"/>
              </a:ext>
            </a:extLst>
          </p:cNvPr>
          <p:cNvCxnSpPr>
            <a:cxnSpLocks/>
            <a:stCxn id="83" idx="2"/>
            <a:endCxn id="10" idx="0"/>
          </p:cNvCxnSpPr>
          <p:nvPr/>
        </p:nvCxnSpPr>
        <p:spPr>
          <a:xfrm flipH="1">
            <a:off x="5955889" y="4702731"/>
            <a:ext cx="2416459" cy="7290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239A8663-7938-F227-3A29-0DD8C10FA586}"/>
              </a:ext>
            </a:extLst>
          </p:cNvPr>
          <p:cNvCxnSpPr>
            <a:cxnSpLocks/>
            <a:stCxn id="84" idx="2"/>
            <a:endCxn id="10" idx="0"/>
          </p:cNvCxnSpPr>
          <p:nvPr/>
        </p:nvCxnSpPr>
        <p:spPr>
          <a:xfrm flipH="1">
            <a:off x="5955889" y="4702159"/>
            <a:ext cx="4075404" cy="72958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38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257</Words>
  <Application>Microsoft Office PowerPoint</Application>
  <PresentationFormat>宽屏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Baizhen Li</dc:creator>
  <cp:lastModifiedBy>Baizhen Li</cp:lastModifiedBy>
  <cp:revision>3</cp:revision>
  <dcterms:created xsi:type="dcterms:W3CDTF">2023-11-21T02:33:26Z</dcterms:created>
  <dcterms:modified xsi:type="dcterms:W3CDTF">2023-11-21T10:09:45Z</dcterms:modified>
</cp:coreProperties>
</file>