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5" r:id="rId2"/>
    <p:sldId id="396" r:id="rId3"/>
    <p:sldId id="405" r:id="rId4"/>
    <p:sldId id="406" r:id="rId5"/>
    <p:sldId id="397" r:id="rId6"/>
    <p:sldId id="398" r:id="rId7"/>
    <p:sldId id="399" r:id="rId8"/>
    <p:sldId id="407" r:id="rId9"/>
    <p:sldId id="408" r:id="rId10"/>
    <p:sldId id="409" r:id="rId11"/>
    <p:sldId id="410" r:id="rId12"/>
    <p:sldId id="411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,Dongmei(QA-ST)" initials="G" lastIdx="4" clrIdx="0">
    <p:extLst>
      <p:ext uri="{19B8F6BF-5375-455C-9EA6-DF929625EA0E}">
        <p15:presenceInfo xmlns:p15="http://schemas.microsoft.com/office/powerpoint/2012/main" userId="S-1-5-21-3689171631-189274284-2341753515-200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1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576" autoAdjust="0"/>
  </p:normalViewPr>
  <p:slideViewPr>
    <p:cSldViewPr snapToGrid="0">
      <p:cViewPr varScale="1">
        <p:scale>
          <a:sx n="60" d="100"/>
          <a:sy n="60" d="100"/>
        </p:scale>
        <p:origin x="109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2AB62-F557-4BCD-953C-094536A8DE8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98E898-1AD4-460C-993C-9F1C267CF0B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检索测试服务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21F586-6D08-415B-8704-B42FBFA3F6D6}" type="parTrans" cxnId="{45C818EA-2948-4CCF-84FF-400A875FBCC7}">
      <dgm:prSet/>
      <dgm:spPr/>
      <dgm:t>
        <a:bodyPr/>
        <a:lstStyle/>
        <a:p>
          <a:endParaRPr lang="zh-CN" altLang="en-US"/>
        </a:p>
      </dgm:t>
    </dgm:pt>
    <dgm:pt modelId="{5D87CFD6-311D-4B84-AE1C-478D236811B3}" type="sibTrans" cxnId="{45C818EA-2948-4CCF-84FF-400A875FBCC7}">
      <dgm:prSet/>
      <dgm:spPr/>
      <dgm:t>
        <a:bodyPr/>
        <a:lstStyle/>
        <a:p>
          <a:endParaRPr lang="zh-CN" altLang="en-US"/>
        </a:p>
      </dgm:t>
    </dgm:pt>
    <dgm:pt modelId="{E2E0BAEB-5068-46EF-9098-50B23E36BBB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开发测试流程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3B8E8-4CC7-4169-8951-A9306F8BB056}" type="parTrans" cxnId="{EEBD309B-A40A-4BBC-8D9D-D3CC6DAD5A90}">
      <dgm:prSet/>
      <dgm:spPr/>
      <dgm:t>
        <a:bodyPr/>
        <a:lstStyle/>
        <a:p>
          <a:endParaRPr lang="zh-CN" altLang="en-US"/>
        </a:p>
      </dgm:t>
    </dgm:pt>
    <dgm:pt modelId="{8F344F7A-4896-4B9A-89B1-C7047D1A03AF}" type="sibTrans" cxnId="{EEBD309B-A40A-4BBC-8D9D-D3CC6DAD5A90}">
      <dgm:prSet/>
      <dgm:spPr/>
      <dgm:t>
        <a:bodyPr/>
        <a:lstStyle/>
        <a:p>
          <a:endParaRPr lang="zh-CN" altLang="en-US"/>
        </a:p>
      </dgm:t>
    </dgm:pt>
    <dgm:pt modelId="{68BE2218-6E79-4D53-9869-3C4F05AAA48C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各部分介绍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B092A1-9F9C-4D5C-B73A-116CD9E3E957}" type="parTrans" cxnId="{B69CCB72-A421-4C63-B8BA-A78FC404BCD6}">
      <dgm:prSet/>
      <dgm:spPr/>
      <dgm:t>
        <a:bodyPr/>
        <a:lstStyle/>
        <a:p>
          <a:endParaRPr lang="zh-CN" altLang="en-US"/>
        </a:p>
      </dgm:t>
    </dgm:pt>
    <dgm:pt modelId="{BE208469-36A7-480C-B435-0E1C0FEC1C6A}" type="sibTrans" cxnId="{B69CCB72-A421-4C63-B8BA-A78FC404BCD6}">
      <dgm:prSet/>
      <dgm:spPr/>
      <dgm:t>
        <a:bodyPr/>
        <a:lstStyle/>
        <a:p>
          <a:endParaRPr lang="zh-CN" altLang="en-US"/>
        </a:p>
      </dgm:t>
    </dgm:pt>
    <dgm:pt modelId="{C633CE0F-4194-4D90-88A7-881006C52B21}" type="pres">
      <dgm:prSet presAssocID="{BF82AB62-F557-4BCD-953C-094536A8DE8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E61D1B5-4683-4940-904A-7B561A68721B}" type="pres">
      <dgm:prSet presAssocID="{BF82AB62-F557-4BCD-953C-094536A8DE8C}" presName="Name1" presStyleCnt="0"/>
      <dgm:spPr/>
    </dgm:pt>
    <dgm:pt modelId="{D3CEE317-1CFD-4A9F-BFFC-7CB1B17D643D}" type="pres">
      <dgm:prSet presAssocID="{BF82AB62-F557-4BCD-953C-094536A8DE8C}" presName="cycle" presStyleCnt="0"/>
      <dgm:spPr/>
    </dgm:pt>
    <dgm:pt modelId="{5B6AEB89-8CBD-4EA9-BC9A-AADF1AF01122}" type="pres">
      <dgm:prSet presAssocID="{BF82AB62-F557-4BCD-953C-094536A8DE8C}" presName="srcNode" presStyleLbl="node1" presStyleIdx="0" presStyleCnt="3"/>
      <dgm:spPr/>
    </dgm:pt>
    <dgm:pt modelId="{6F448163-1F26-4681-BE59-9F298AF7F834}" type="pres">
      <dgm:prSet presAssocID="{BF82AB62-F557-4BCD-953C-094536A8DE8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DA58C05-4A9D-41A2-B900-413C912F0FCF}" type="pres">
      <dgm:prSet presAssocID="{BF82AB62-F557-4BCD-953C-094536A8DE8C}" presName="extraNode" presStyleLbl="node1" presStyleIdx="0" presStyleCnt="3"/>
      <dgm:spPr/>
    </dgm:pt>
    <dgm:pt modelId="{838EEBB7-1233-4E19-9D1F-5622ED9F7AF8}" type="pres">
      <dgm:prSet presAssocID="{BF82AB62-F557-4BCD-953C-094536A8DE8C}" presName="dstNode" presStyleLbl="node1" presStyleIdx="0" presStyleCnt="3"/>
      <dgm:spPr/>
    </dgm:pt>
    <dgm:pt modelId="{D7799EA2-2553-464B-BAF1-B285509A8B1E}" type="pres">
      <dgm:prSet presAssocID="{AF98E898-1AD4-460C-993C-9F1C267CF0B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1D1FCA-307E-4186-89E6-4FD573A74C67}" type="pres">
      <dgm:prSet presAssocID="{AF98E898-1AD4-460C-993C-9F1C267CF0BB}" presName="accent_1" presStyleCnt="0"/>
      <dgm:spPr/>
    </dgm:pt>
    <dgm:pt modelId="{C2177ACE-74BE-45AB-8F6A-79A026D1D82E}" type="pres">
      <dgm:prSet presAssocID="{AF98E898-1AD4-460C-993C-9F1C267CF0BB}" presName="accentRepeatNode" presStyleLbl="solidFgAcc1" presStyleIdx="0" presStyleCnt="3"/>
      <dgm:spPr/>
    </dgm:pt>
    <dgm:pt modelId="{07C9C58B-1336-40FA-9D71-69ACDA7FAE76}" type="pres">
      <dgm:prSet presAssocID="{E2E0BAEB-5068-46EF-9098-50B23E36BBB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28DBB-8E44-4644-A282-23642C4F347D}" type="pres">
      <dgm:prSet presAssocID="{E2E0BAEB-5068-46EF-9098-50B23E36BBBF}" presName="accent_2" presStyleCnt="0"/>
      <dgm:spPr/>
    </dgm:pt>
    <dgm:pt modelId="{A00CBC58-5D60-4101-A964-A5789E50C857}" type="pres">
      <dgm:prSet presAssocID="{E2E0BAEB-5068-46EF-9098-50B23E36BBBF}" presName="accentRepeatNode" presStyleLbl="solidFgAcc1" presStyleIdx="1" presStyleCnt="3"/>
      <dgm:spPr/>
    </dgm:pt>
    <dgm:pt modelId="{61512826-2495-4844-A2F4-8B1D462014F0}" type="pres">
      <dgm:prSet presAssocID="{68BE2218-6E79-4D53-9869-3C4F05AAA48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960DC-2479-450C-8677-29F8F7C371B2}" type="pres">
      <dgm:prSet presAssocID="{68BE2218-6E79-4D53-9869-3C4F05AAA48C}" presName="accent_3" presStyleCnt="0"/>
      <dgm:spPr/>
    </dgm:pt>
    <dgm:pt modelId="{88970360-8B46-4DED-826D-C1E0AFE7B49D}" type="pres">
      <dgm:prSet presAssocID="{68BE2218-6E79-4D53-9869-3C4F05AAA48C}" presName="accentRepeatNode" presStyleLbl="solidFgAcc1" presStyleIdx="2" presStyleCnt="3"/>
      <dgm:spPr/>
    </dgm:pt>
  </dgm:ptLst>
  <dgm:cxnLst>
    <dgm:cxn modelId="{EEBD309B-A40A-4BBC-8D9D-D3CC6DAD5A90}" srcId="{BF82AB62-F557-4BCD-953C-094536A8DE8C}" destId="{E2E0BAEB-5068-46EF-9098-50B23E36BBBF}" srcOrd="1" destOrd="0" parTransId="{CEB3B8E8-4CC7-4169-8951-A9306F8BB056}" sibTransId="{8F344F7A-4896-4B9A-89B1-C7047D1A03AF}"/>
    <dgm:cxn modelId="{08BE5399-9D06-453B-8635-C28DD7056F9C}" type="presOf" srcId="{68BE2218-6E79-4D53-9869-3C4F05AAA48C}" destId="{61512826-2495-4844-A2F4-8B1D462014F0}" srcOrd="0" destOrd="0" presId="urn:microsoft.com/office/officeart/2008/layout/VerticalCurvedList"/>
    <dgm:cxn modelId="{B2E2E008-3458-42F3-8143-51A0089DAD6C}" type="presOf" srcId="{AF98E898-1AD4-460C-993C-9F1C267CF0BB}" destId="{D7799EA2-2553-464B-BAF1-B285509A8B1E}" srcOrd="0" destOrd="0" presId="urn:microsoft.com/office/officeart/2008/layout/VerticalCurvedList"/>
    <dgm:cxn modelId="{865C048A-91AD-42B5-A5B6-120732A46B11}" type="presOf" srcId="{5D87CFD6-311D-4B84-AE1C-478D236811B3}" destId="{6F448163-1F26-4681-BE59-9F298AF7F834}" srcOrd="0" destOrd="0" presId="urn:microsoft.com/office/officeart/2008/layout/VerticalCurvedList"/>
    <dgm:cxn modelId="{59E24960-1AA3-4D45-A1E7-465EE5A8C520}" type="presOf" srcId="{BF82AB62-F557-4BCD-953C-094536A8DE8C}" destId="{C633CE0F-4194-4D90-88A7-881006C52B21}" srcOrd="0" destOrd="0" presId="urn:microsoft.com/office/officeart/2008/layout/VerticalCurvedList"/>
    <dgm:cxn modelId="{B068C5D8-6D92-413D-AD98-CCE59699CBFD}" type="presOf" srcId="{E2E0BAEB-5068-46EF-9098-50B23E36BBBF}" destId="{07C9C58B-1336-40FA-9D71-69ACDA7FAE76}" srcOrd="0" destOrd="0" presId="urn:microsoft.com/office/officeart/2008/layout/VerticalCurvedList"/>
    <dgm:cxn modelId="{B69CCB72-A421-4C63-B8BA-A78FC404BCD6}" srcId="{BF82AB62-F557-4BCD-953C-094536A8DE8C}" destId="{68BE2218-6E79-4D53-9869-3C4F05AAA48C}" srcOrd="2" destOrd="0" parTransId="{E9B092A1-9F9C-4D5C-B73A-116CD9E3E957}" sibTransId="{BE208469-36A7-480C-B435-0E1C0FEC1C6A}"/>
    <dgm:cxn modelId="{45C818EA-2948-4CCF-84FF-400A875FBCC7}" srcId="{BF82AB62-F557-4BCD-953C-094536A8DE8C}" destId="{AF98E898-1AD4-460C-993C-9F1C267CF0BB}" srcOrd="0" destOrd="0" parTransId="{DE21F586-6D08-415B-8704-B42FBFA3F6D6}" sibTransId="{5D87CFD6-311D-4B84-AE1C-478D236811B3}"/>
    <dgm:cxn modelId="{1830318A-2EFE-4A55-B532-6A3C0A64A7A8}" type="presParOf" srcId="{C633CE0F-4194-4D90-88A7-881006C52B21}" destId="{9E61D1B5-4683-4940-904A-7B561A68721B}" srcOrd="0" destOrd="0" presId="urn:microsoft.com/office/officeart/2008/layout/VerticalCurvedList"/>
    <dgm:cxn modelId="{EAA48904-0F60-4F4C-97AF-6D69E078814E}" type="presParOf" srcId="{9E61D1B5-4683-4940-904A-7B561A68721B}" destId="{D3CEE317-1CFD-4A9F-BFFC-7CB1B17D643D}" srcOrd="0" destOrd="0" presId="urn:microsoft.com/office/officeart/2008/layout/VerticalCurvedList"/>
    <dgm:cxn modelId="{F35B4BC6-3367-4FA0-A6A5-380D68DFD68A}" type="presParOf" srcId="{D3CEE317-1CFD-4A9F-BFFC-7CB1B17D643D}" destId="{5B6AEB89-8CBD-4EA9-BC9A-AADF1AF01122}" srcOrd="0" destOrd="0" presId="urn:microsoft.com/office/officeart/2008/layout/VerticalCurvedList"/>
    <dgm:cxn modelId="{D82FE118-0D06-4BC3-8CE7-99B3875F3675}" type="presParOf" srcId="{D3CEE317-1CFD-4A9F-BFFC-7CB1B17D643D}" destId="{6F448163-1F26-4681-BE59-9F298AF7F834}" srcOrd="1" destOrd="0" presId="urn:microsoft.com/office/officeart/2008/layout/VerticalCurvedList"/>
    <dgm:cxn modelId="{C4AE7B1D-083E-4FE2-B8EF-944EE0CC7FF4}" type="presParOf" srcId="{D3CEE317-1CFD-4A9F-BFFC-7CB1B17D643D}" destId="{4DA58C05-4A9D-41A2-B900-413C912F0FCF}" srcOrd="2" destOrd="0" presId="urn:microsoft.com/office/officeart/2008/layout/VerticalCurvedList"/>
    <dgm:cxn modelId="{B3063714-4228-41B2-9BA8-8D33B733AED4}" type="presParOf" srcId="{D3CEE317-1CFD-4A9F-BFFC-7CB1B17D643D}" destId="{838EEBB7-1233-4E19-9D1F-5622ED9F7AF8}" srcOrd="3" destOrd="0" presId="urn:microsoft.com/office/officeart/2008/layout/VerticalCurvedList"/>
    <dgm:cxn modelId="{E3CDE4DA-C489-4828-97E7-FFCE99A53559}" type="presParOf" srcId="{9E61D1B5-4683-4940-904A-7B561A68721B}" destId="{D7799EA2-2553-464B-BAF1-B285509A8B1E}" srcOrd="1" destOrd="0" presId="urn:microsoft.com/office/officeart/2008/layout/VerticalCurvedList"/>
    <dgm:cxn modelId="{F71036FA-E2FC-4505-B81B-CB50D0BE1647}" type="presParOf" srcId="{9E61D1B5-4683-4940-904A-7B561A68721B}" destId="{821D1FCA-307E-4186-89E6-4FD573A74C67}" srcOrd="2" destOrd="0" presId="urn:microsoft.com/office/officeart/2008/layout/VerticalCurvedList"/>
    <dgm:cxn modelId="{AA149D58-D756-4C22-B65C-E068A02B10D1}" type="presParOf" srcId="{821D1FCA-307E-4186-89E6-4FD573A74C67}" destId="{C2177ACE-74BE-45AB-8F6A-79A026D1D82E}" srcOrd="0" destOrd="0" presId="urn:microsoft.com/office/officeart/2008/layout/VerticalCurvedList"/>
    <dgm:cxn modelId="{DA81FEE8-0627-4F0B-8AE2-D6F86A2DA5EA}" type="presParOf" srcId="{9E61D1B5-4683-4940-904A-7B561A68721B}" destId="{07C9C58B-1336-40FA-9D71-69ACDA7FAE76}" srcOrd="3" destOrd="0" presId="urn:microsoft.com/office/officeart/2008/layout/VerticalCurvedList"/>
    <dgm:cxn modelId="{754B9A29-2F3A-4D03-B7FC-21A5BCAC4051}" type="presParOf" srcId="{9E61D1B5-4683-4940-904A-7B561A68721B}" destId="{83228DBB-8E44-4644-A282-23642C4F347D}" srcOrd="4" destOrd="0" presId="urn:microsoft.com/office/officeart/2008/layout/VerticalCurvedList"/>
    <dgm:cxn modelId="{C3C19ECD-C28D-4A05-9B3F-608A41AA5F88}" type="presParOf" srcId="{83228DBB-8E44-4644-A282-23642C4F347D}" destId="{A00CBC58-5D60-4101-A964-A5789E50C857}" srcOrd="0" destOrd="0" presId="urn:microsoft.com/office/officeart/2008/layout/VerticalCurvedList"/>
    <dgm:cxn modelId="{BA49D4B8-8502-4F33-9752-17FCDF1F1B22}" type="presParOf" srcId="{9E61D1B5-4683-4940-904A-7B561A68721B}" destId="{61512826-2495-4844-A2F4-8B1D462014F0}" srcOrd="5" destOrd="0" presId="urn:microsoft.com/office/officeart/2008/layout/VerticalCurvedList"/>
    <dgm:cxn modelId="{6F7741AF-938B-4269-9516-22C7A10632FD}" type="presParOf" srcId="{9E61D1B5-4683-4940-904A-7B561A68721B}" destId="{BBF960DC-2479-450C-8677-29F8F7C371B2}" srcOrd="6" destOrd="0" presId="urn:microsoft.com/office/officeart/2008/layout/VerticalCurvedList"/>
    <dgm:cxn modelId="{19036186-B049-4105-B042-7C54A68B8075}" type="presParOf" srcId="{BBF960DC-2479-450C-8677-29F8F7C371B2}" destId="{88970360-8B46-4DED-826D-C1E0AFE7B4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44456-F9AA-4232-935C-92249F7678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A04BA3-457A-4BF2-BEB3-3D9CE445289A}">
      <dgm:prSet phldrT="[文本]"/>
      <dgm:spPr/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提卡片</a:t>
          </a:r>
          <a:endParaRPr lang="zh-CN" altLang="en-US" dirty="0"/>
        </a:p>
      </dgm:t>
    </dgm:pt>
    <dgm:pt modelId="{E380B1D0-60ED-4518-B4DF-597A4B63E698}" type="par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CE8E706F-9DE9-4A92-95DB-BEDFA1AD0F11}" type="sib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51F0B63C-6F78-40E5-BA6C-E87D41B0612C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完成代码</a:t>
          </a:r>
          <a:r>
            <a:rPr lang="en-US" altLang="zh-CN" dirty="0" smtClean="0"/>
            <a:t>CR</a:t>
          </a:r>
          <a:endParaRPr lang="zh-CN" altLang="en-US" dirty="0"/>
        </a:p>
      </dgm:t>
    </dgm:pt>
    <dgm:pt modelId="{225FFD8F-D936-4305-B4B7-396492515278}" type="par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057B2E5D-DA22-43A0-A857-7292F109FA2A}" type="sib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247E4950-5810-4E9C-B587-CDE33D4C765E}">
      <dgm:prSet/>
      <dgm:spPr/>
      <dgm:t>
        <a:bodyPr/>
        <a:lstStyle/>
        <a:p>
          <a:r>
            <a:rPr lang="zh-CN" altLang="en-US" dirty="0" smtClean="0"/>
            <a:t>鸣云分配</a:t>
          </a:r>
          <a:r>
            <a:rPr lang="en-US" altLang="zh-CN" dirty="0" smtClean="0"/>
            <a:t>QA</a:t>
          </a:r>
          <a:endParaRPr lang="zh-CN" altLang="en-US" dirty="0"/>
        </a:p>
      </dgm:t>
    </dgm:pt>
    <dgm:pt modelId="{5DA55209-A5F1-493D-80D0-AD4AE4063DE6}" type="par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FABB4DF0-D891-4380-BA4C-57776927BEE3}" type="sib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7E7AC2C6-27C5-4FF6-9C45-C5286DAD6A82}">
      <dgm:prSet/>
      <dgm:spPr/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自测通过，提测</a:t>
          </a:r>
          <a:endParaRPr lang="zh-CN" altLang="en-US" dirty="0"/>
        </a:p>
      </dgm:t>
    </dgm:pt>
    <dgm:pt modelId="{89A51A9A-1F7A-4A98-A104-DF862A72D9D7}" type="par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6DD39965-6FB9-46F4-8474-C5F5EE0EAA47}" type="sib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340321A5-86DD-4C65-B3A8-4B78AC357396}">
      <dgm:prSet phldrT="[文本]"/>
      <dgm:spPr/>
      <dgm:t>
        <a:bodyPr/>
        <a:lstStyle/>
        <a:p>
          <a:r>
            <a:rPr lang="en-US" altLang="zh-CN" dirty="0" smtClean="0"/>
            <a:t>RD ci 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A65D7C50-F7DE-4F09-B755-F506A47355D8}" type="par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19F778B7-7D02-469C-B1C7-3812393DEF02}" type="sib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26749356-321E-4364-B5DE-CEF791A139BB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拉</a:t>
          </a:r>
          <a:r>
            <a:rPr lang="en-US" altLang="zh-CN" dirty="0" smtClean="0"/>
            <a:t>RB</a:t>
          </a:r>
          <a:r>
            <a:rPr lang="zh-CN" altLang="en-US" dirty="0" smtClean="0"/>
            <a:t>（周一、周三）</a:t>
          </a:r>
          <a:endParaRPr lang="zh-CN" altLang="en-US" dirty="0"/>
        </a:p>
      </dgm:t>
    </dgm:pt>
    <dgm:pt modelId="{18E1F6A7-D543-4C71-BBFC-189A285D06F8}" type="par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01EE9432-DA66-4DD2-A465-EBAF8760BCF9}" type="sib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47194B9B-0E7C-45AC-BAF8-454474AE4EE6}">
      <dgm:prSet phldrT="[文本]"/>
      <dgm:spPr/>
      <dgm:t>
        <a:bodyPr/>
        <a:lstStyle/>
        <a:p>
          <a:r>
            <a:rPr lang="en-US" altLang="zh-CN" dirty="0" smtClean="0"/>
            <a:t>RB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1023D8E6-5FD5-41D6-AB1B-BBEE3AE57FB3}" type="par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81A4ADA8-7F1B-4CDF-ACBE-E0D6619775D2}" type="sib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D940B17E-19E3-419C-8C1E-B51AE4E07764}">
      <dgm:prSet phldrT="[文本]"/>
      <dgm:spPr/>
      <dgm:t>
        <a:bodyPr/>
        <a:lstStyle/>
        <a:p>
          <a:r>
            <a:rPr lang="en-US" altLang="zh-CN" dirty="0" smtClean="0"/>
            <a:t>Trunk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AC063B2C-72BF-4A80-B7EC-F48D1433A16E}" type="par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A70DF651-693C-4B02-8ACE-0953B0C3E149}" type="sib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8872158E-BDF5-40F6-869B-757DE9F088B9}" type="pres">
      <dgm:prSet presAssocID="{B7444456-F9AA-4232-935C-92249F76783E}" presName="Name0" presStyleCnt="0">
        <dgm:presLayoutVars>
          <dgm:dir/>
          <dgm:animLvl val="lvl"/>
          <dgm:resizeHandles val="exact"/>
        </dgm:presLayoutVars>
      </dgm:prSet>
      <dgm:spPr/>
    </dgm:pt>
    <dgm:pt modelId="{7B8E5FE0-FEC2-4A88-B65F-7F1278E1B29C}" type="pres">
      <dgm:prSet presAssocID="{4DA04BA3-457A-4BF2-BEB3-3D9CE445289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B598C-8F20-48B5-9E93-4EDBFE0BC2D0}" type="pres">
      <dgm:prSet presAssocID="{CE8E706F-9DE9-4A92-95DB-BEDFA1AD0F11}" presName="parTxOnlySpace" presStyleCnt="0"/>
      <dgm:spPr/>
    </dgm:pt>
    <dgm:pt modelId="{885631F1-6A27-421C-9518-A4CDBE6DC582}" type="pres">
      <dgm:prSet presAssocID="{247E4950-5810-4E9C-B587-CDE33D4C765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4E4F-5FA5-44C8-8B59-B18BAF59A927}" type="pres">
      <dgm:prSet presAssocID="{FABB4DF0-D891-4380-BA4C-57776927BEE3}" presName="parTxOnlySpace" presStyleCnt="0"/>
      <dgm:spPr/>
    </dgm:pt>
    <dgm:pt modelId="{748B3C57-D794-4085-B281-35797848945D}" type="pres">
      <dgm:prSet presAssocID="{7E7AC2C6-27C5-4FF6-9C45-C5286DAD6A8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7EFE-D495-48A1-B035-4F832CF488A3}" type="pres">
      <dgm:prSet presAssocID="{6DD39965-6FB9-46F4-8474-C5F5EE0EAA47}" presName="parTxOnlySpace" presStyleCnt="0"/>
      <dgm:spPr/>
    </dgm:pt>
    <dgm:pt modelId="{C7826BFD-2FCA-41F9-BE33-8E09C5523A67}" type="pres">
      <dgm:prSet presAssocID="{51F0B63C-6F78-40E5-BA6C-E87D41B0612C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34308-3851-47C5-B02E-7469FD52BEB2}" type="pres">
      <dgm:prSet presAssocID="{057B2E5D-DA22-43A0-A857-7292F109FA2A}" presName="parTxOnlySpace" presStyleCnt="0"/>
      <dgm:spPr/>
    </dgm:pt>
    <dgm:pt modelId="{2C670C28-6291-4F2D-9CE5-DBA490AB2CC2}" type="pres">
      <dgm:prSet presAssocID="{340321A5-86DD-4C65-B3A8-4B78AC35739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E0B85-D696-4CF7-A657-52DE0140CB0A}" type="pres">
      <dgm:prSet presAssocID="{19F778B7-7D02-469C-B1C7-3812393DEF02}" presName="parTxOnlySpace" presStyleCnt="0"/>
      <dgm:spPr/>
    </dgm:pt>
    <dgm:pt modelId="{6676197F-C63F-4A5F-B656-77F65E36E2F3}" type="pres">
      <dgm:prSet presAssocID="{D940B17E-19E3-419C-8C1E-B51AE4E0776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FC140-B8FF-414F-84B5-83E2F53ED3A9}" type="pres">
      <dgm:prSet presAssocID="{A70DF651-693C-4B02-8ACE-0953B0C3E149}" presName="parTxOnlySpace" presStyleCnt="0"/>
      <dgm:spPr/>
    </dgm:pt>
    <dgm:pt modelId="{D77EA745-B5D6-4B95-AC98-867BBA8C0AA1}" type="pres">
      <dgm:prSet presAssocID="{26749356-321E-4364-B5DE-CEF791A139B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F1334A-B07F-4793-8832-C864AF201046}" type="pres">
      <dgm:prSet presAssocID="{01EE9432-DA66-4DD2-A465-EBAF8760BCF9}" presName="parTxOnlySpace" presStyleCnt="0"/>
      <dgm:spPr/>
    </dgm:pt>
    <dgm:pt modelId="{4629D91C-9EFD-449F-BA68-AFDBF01139B3}" type="pres">
      <dgm:prSet presAssocID="{47194B9B-0E7C-45AC-BAF8-454474AE4EE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E39D1-B53E-4292-A24F-918F9B3A6965}" type="presOf" srcId="{247E4950-5810-4E9C-B587-CDE33D4C765E}" destId="{885631F1-6A27-421C-9518-A4CDBE6DC582}" srcOrd="0" destOrd="0" presId="urn:microsoft.com/office/officeart/2005/8/layout/chevron1"/>
    <dgm:cxn modelId="{2C32D049-9DEE-4EC0-9E92-618C2948E10D}" type="presOf" srcId="{B7444456-F9AA-4232-935C-92249F76783E}" destId="{8872158E-BDF5-40F6-869B-757DE9F088B9}" srcOrd="0" destOrd="0" presId="urn:microsoft.com/office/officeart/2005/8/layout/chevron1"/>
    <dgm:cxn modelId="{120B4E13-8265-41CA-BADA-22B1F715569D}" type="presOf" srcId="{47194B9B-0E7C-45AC-BAF8-454474AE4EE6}" destId="{4629D91C-9EFD-449F-BA68-AFDBF01139B3}" srcOrd="0" destOrd="0" presId="urn:microsoft.com/office/officeart/2005/8/layout/chevron1"/>
    <dgm:cxn modelId="{FF8CD609-4CB0-4923-9892-9FD126ACF572}" type="presOf" srcId="{4DA04BA3-457A-4BF2-BEB3-3D9CE445289A}" destId="{7B8E5FE0-FEC2-4A88-B65F-7F1278E1B29C}" srcOrd="0" destOrd="0" presId="urn:microsoft.com/office/officeart/2005/8/layout/chevron1"/>
    <dgm:cxn modelId="{FC998122-66AA-4A0B-A377-F7EC2D2E8325}" srcId="{B7444456-F9AA-4232-935C-92249F76783E}" destId="{51F0B63C-6F78-40E5-BA6C-E87D41B0612C}" srcOrd="3" destOrd="0" parTransId="{225FFD8F-D936-4305-B4B7-396492515278}" sibTransId="{057B2E5D-DA22-43A0-A857-7292F109FA2A}"/>
    <dgm:cxn modelId="{F97FC2A9-6C18-4655-9C82-860F6B1DBB88}" type="presOf" srcId="{7E7AC2C6-27C5-4FF6-9C45-C5286DAD6A82}" destId="{748B3C57-D794-4085-B281-35797848945D}" srcOrd="0" destOrd="0" presId="urn:microsoft.com/office/officeart/2005/8/layout/chevron1"/>
    <dgm:cxn modelId="{C3FE92AB-A166-4350-9B76-697E32859CA7}" srcId="{B7444456-F9AA-4232-935C-92249F76783E}" destId="{D940B17E-19E3-419C-8C1E-B51AE4E07764}" srcOrd="5" destOrd="0" parTransId="{AC063B2C-72BF-4A80-B7EC-F48D1433A16E}" sibTransId="{A70DF651-693C-4B02-8ACE-0953B0C3E149}"/>
    <dgm:cxn modelId="{C68F1AC7-5A73-4E44-9E02-574F4050735C}" srcId="{B7444456-F9AA-4232-935C-92249F76783E}" destId="{247E4950-5810-4E9C-B587-CDE33D4C765E}" srcOrd="1" destOrd="0" parTransId="{5DA55209-A5F1-493D-80D0-AD4AE4063DE6}" sibTransId="{FABB4DF0-D891-4380-BA4C-57776927BEE3}"/>
    <dgm:cxn modelId="{1C81C070-8312-4695-BE82-DE70C35EF7A0}" srcId="{B7444456-F9AA-4232-935C-92249F76783E}" destId="{26749356-321E-4364-B5DE-CEF791A139BB}" srcOrd="6" destOrd="0" parTransId="{18E1F6A7-D543-4C71-BBFC-189A285D06F8}" sibTransId="{01EE9432-DA66-4DD2-A465-EBAF8760BCF9}"/>
    <dgm:cxn modelId="{7F1ADCD6-0E23-4226-A0E4-7CE9984FCD12}" type="presOf" srcId="{340321A5-86DD-4C65-B3A8-4B78AC357396}" destId="{2C670C28-6291-4F2D-9CE5-DBA490AB2CC2}" srcOrd="0" destOrd="0" presId="urn:microsoft.com/office/officeart/2005/8/layout/chevron1"/>
    <dgm:cxn modelId="{ACFD468B-1955-4F9A-9725-C6AA8DD6E6B8}" srcId="{B7444456-F9AA-4232-935C-92249F76783E}" destId="{340321A5-86DD-4C65-B3A8-4B78AC357396}" srcOrd="4" destOrd="0" parTransId="{A65D7C50-F7DE-4F09-B755-F506A47355D8}" sibTransId="{19F778B7-7D02-469C-B1C7-3812393DEF02}"/>
    <dgm:cxn modelId="{7368B614-2965-471E-882F-80EEA0A2077B}" type="presOf" srcId="{D940B17E-19E3-419C-8C1E-B51AE4E07764}" destId="{6676197F-C63F-4A5F-B656-77F65E36E2F3}" srcOrd="0" destOrd="0" presId="urn:microsoft.com/office/officeart/2005/8/layout/chevron1"/>
    <dgm:cxn modelId="{7E77FB88-192C-42F1-9637-AB16F61EA4D0}" type="presOf" srcId="{26749356-321E-4364-B5DE-CEF791A139BB}" destId="{D77EA745-B5D6-4B95-AC98-867BBA8C0AA1}" srcOrd="0" destOrd="0" presId="urn:microsoft.com/office/officeart/2005/8/layout/chevron1"/>
    <dgm:cxn modelId="{A1AFF7FE-EA20-4D75-A7B2-CDA6141CD404}" srcId="{B7444456-F9AA-4232-935C-92249F76783E}" destId="{47194B9B-0E7C-45AC-BAF8-454474AE4EE6}" srcOrd="7" destOrd="0" parTransId="{1023D8E6-5FD5-41D6-AB1B-BBEE3AE57FB3}" sibTransId="{81A4ADA8-7F1B-4CDF-ACBE-E0D6619775D2}"/>
    <dgm:cxn modelId="{3B0A1270-C114-40FF-B2AD-29AF4D27CFE3}" type="presOf" srcId="{51F0B63C-6F78-40E5-BA6C-E87D41B0612C}" destId="{C7826BFD-2FCA-41F9-BE33-8E09C5523A67}" srcOrd="0" destOrd="0" presId="urn:microsoft.com/office/officeart/2005/8/layout/chevron1"/>
    <dgm:cxn modelId="{A666714A-F1F6-4A7F-A3C3-CBD3B79637DE}" srcId="{B7444456-F9AA-4232-935C-92249F76783E}" destId="{7E7AC2C6-27C5-4FF6-9C45-C5286DAD6A82}" srcOrd="2" destOrd="0" parTransId="{89A51A9A-1F7A-4A98-A104-DF862A72D9D7}" sibTransId="{6DD39965-6FB9-46F4-8474-C5F5EE0EAA47}"/>
    <dgm:cxn modelId="{5F0B3C03-DB32-4E7C-B0E3-03388C95D8ED}" srcId="{B7444456-F9AA-4232-935C-92249F76783E}" destId="{4DA04BA3-457A-4BF2-BEB3-3D9CE445289A}" srcOrd="0" destOrd="0" parTransId="{E380B1D0-60ED-4518-B4DF-597A4B63E698}" sibTransId="{CE8E706F-9DE9-4A92-95DB-BEDFA1AD0F11}"/>
    <dgm:cxn modelId="{2902E01F-CA63-45CD-8BD9-21C5ED541243}" type="presParOf" srcId="{8872158E-BDF5-40F6-869B-757DE9F088B9}" destId="{7B8E5FE0-FEC2-4A88-B65F-7F1278E1B29C}" srcOrd="0" destOrd="0" presId="urn:microsoft.com/office/officeart/2005/8/layout/chevron1"/>
    <dgm:cxn modelId="{E6E11D86-A4F3-4814-AC59-1BA0D229DA1D}" type="presParOf" srcId="{8872158E-BDF5-40F6-869B-757DE9F088B9}" destId="{FE9B598C-8F20-48B5-9E93-4EDBFE0BC2D0}" srcOrd="1" destOrd="0" presId="urn:microsoft.com/office/officeart/2005/8/layout/chevron1"/>
    <dgm:cxn modelId="{C64B2470-B4E2-4ACE-9197-95DE36D65B59}" type="presParOf" srcId="{8872158E-BDF5-40F6-869B-757DE9F088B9}" destId="{885631F1-6A27-421C-9518-A4CDBE6DC582}" srcOrd="2" destOrd="0" presId="urn:microsoft.com/office/officeart/2005/8/layout/chevron1"/>
    <dgm:cxn modelId="{7D3E3FF1-BC55-4FF4-A0B9-F83D2EF32D9D}" type="presParOf" srcId="{8872158E-BDF5-40F6-869B-757DE9F088B9}" destId="{78864E4F-5FA5-44C8-8B59-B18BAF59A927}" srcOrd="3" destOrd="0" presId="urn:microsoft.com/office/officeart/2005/8/layout/chevron1"/>
    <dgm:cxn modelId="{EB626EC8-7E2C-4559-926A-A3243BD77EEA}" type="presParOf" srcId="{8872158E-BDF5-40F6-869B-757DE9F088B9}" destId="{748B3C57-D794-4085-B281-35797848945D}" srcOrd="4" destOrd="0" presId="urn:microsoft.com/office/officeart/2005/8/layout/chevron1"/>
    <dgm:cxn modelId="{3C25E8DC-4DFD-44A2-BB00-22E4952FD4B0}" type="presParOf" srcId="{8872158E-BDF5-40F6-869B-757DE9F088B9}" destId="{7F437EFE-D495-48A1-B035-4F832CF488A3}" srcOrd="5" destOrd="0" presId="urn:microsoft.com/office/officeart/2005/8/layout/chevron1"/>
    <dgm:cxn modelId="{282428C6-807B-4EA9-9E9A-3C0AA17CF18E}" type="presParOf" srcId="{8872158E-BDF5-40F6-869B-757DE9F088B9}" destId="{C7826BFD-2FCA-41F9-BE33-8E09C5523A67}" srcOrd="6" destOrd="0" presId="urn:microsoft.com/office/officeart/2005/8/layout/chevron1"/>
    <dgm:cxn modelId="{154A5D0E-D475-4666-B80F-6AD5EBA5FDDA}" type="presParOf" srcId="{8872158E-BDF5-40F6-869B-757DE9F088B9}" destId="{C2034308-3851-47C5-B02E-7469FD52BEB2}" srcOrd="7" destOrd="0" presId="urn:microsoft.com/office/officeart/2005/8/layout/chevron1"/>
    <dgm:cxn modelId="{C12FAE9C-CEF7-4E84-B425-D09D2D42D2DD}" type="presParOf" srcId="{8872158E-BDF5-40F6-869B-757DE9F088B9}" destId="{2C670C28-6291-4F2D-9CE5-DBA490AB2CC2}" srcOrd="8" destOrd="0" presId="urn:microsoft.com/office/officeart/2005/8/layout/chevron1"/>
    <dgm:cxn modelId="{EB47DF14-D544-42D6-8DE8-5407604F184D}" type="presParOf" srcId="{8872158E-BDF5-40F6-869B-757DE9F088B9}" destId="{B70E0B85-D696-4CF7-A657-52DE0140CB0A}" srcOrd="9" destOrd="0" presId="urn:microsoft.com/office/officeart/2005/8/layout/chevron1"/>
    <dgm:cxn modelId="{E524FE8D-A1A0-48C7-BF10-802B0ABDAF79}" type="presParOf" srcId="{8872158E-BDF5-40F6-869B-757DE9F088B9}" destId="{6676197F-C63F-4A5F-B656-77F65E36E2F3}" srcOrd="10" destOrd="0" presId="urn:microsoft.com/office/officeart/2005/8/layout/chevron1"/>
    <dgm:cxn modelId="{8B4973D7-7753-49F9-9A32-D81147922DE6}" type="presParOf" srcId="{8872158E-BDF5-40F6-869B-757DE9F088B9}" destId="{903FC140-B8FF-414F-84B5-83E2F53ED3A9}" srcOrd="11" destOrd="0" presId="urn:microsoft.com/office/officeart/2005/8/layout/chevron1"/>
    <dgm:cxn modelId="{B4B3E6D0-8B68-453B-AC99-D98635EE595F}" type="presParOf" srcId="{8872158E-BDF5-40F6-869B-757DE9F088B9}" destId="{D77EA745-B5D6-4B95-AC98-867BBA8C0AA1}" srcOrd="12" destOrd="0" presId="urn:microsoft.com/office/officeart/2005/8/layout/chevron1"/>
    <dgm:cxn modelId="{9424CB49-AE32-4946-A8B3-A3D4AF0C3617}" type="presParOf" srcId="{8872158E-BDF5-40F6-869B-757DE9F088B9}" destId="{81F1334A-B07F-4793-8832-C864AF201046}" srcOrd="13" destOrd="0" presId="urn:microsoft.com/office/officeart/2005/8/layout/chevron1"/>
    <dgm:cxn modelId="{B7671A6A-01E5-47BB-B6F9-3B633379703A}" type="presParOf" srcId="{8872158E-BDF5-40F6-869B-757DE9F088B9}" destId="{4629D91C-9EFD-449F-BA68-AFDBF01139B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44456-F9AA-4232-935C-92249F7678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A04BA3-457A-4BF2-BEB3-3D9CE445289A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提卡片</a:t>
          </a:r>
          <a:endParaRPr lang="zh-CN" altLang="en-US" dirty="0"/>
        </a:p>
      </dgm:t>
    </dgm:pt>
    <dgm:pt modelId="{E380B1D0-60ED-4518-B4DF-597A4B63E698}" type="par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CE8E706F-9DE9-4A92-95DB-BEDFA1AD0F11}" type="sib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51F0B63C-6F78-40E5-BA6C-E87D41B0612C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完成代码</a:t>
          </a:r>
          <a:r>
            <a:rPr lang="en-US" altLang="zh-CN" dirty="0" smtClean="0"/>
            <a:t>CR</a:t>
          </a:r>
          <a:endParaRPr lang="zh-CN" altLang="en-US" dirty="0"/>
        </a:p>
      </dgm:t>
    </dgm:pt>
    <dgm:pt modelId="{225FFD8F-D936-4305-B4B7-396492515278}" type="par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057B2E5D-DA22-43A0-A857-7292F109FA2A}" type="sib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247E4950-5810-4E9C-B587-CDE33D4C765E}">
      <dgm:prSet/>
      <dgm:spPr/>
      <dgm:t>
        <a:bodyPr/>
        <a:lstStyle/>
        <a:p>
          <a:r>
            <a:rPr lang="zh-CN" altLang="en-US" dirty="0" smtClean="0"/>
            <a:t>鸣云分配</a:t>
          </a:r>
          <a:r>
            <a:rPr lang="en-US" altLang="zh-CN" dirty="0" smtClean="0"/>
            <a:t>QA</a:t>
          </a:r>
          <a:endParaRPr lang="zh-CN" altLang="en-US" dirty="0"/>
        </a:p>
      </dgm:t>
    </dgm:pt>
    <dgm:pt modelId="{5DA55209-A5F1-493D-80D0-AD4AE4063DE6}" type="par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FABB4DF0-D891-4380-BA4C-57776927BEE3}" type="sib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7E7AC2C6-27C5-4FF6-9C45-C5286DAD6A82}">
      <dgm:prSet/>
      <dgm:spPr/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自测通过，提测</a:t>
          </a:r>
          <a:endParaRPr lang="zh-CN" altLang="en-US" dirty="0"/>
        </a:p>
      </dgm:t>
    </dgm:pt>
    <dgm:pt modelId="{89A51A9A-1F7A-4A98-A104-DF862A72D9D7}" type="par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6DD39965-6FB9-46F4-8474-C5F5EE0EAA47}" type="sib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340321A5-86DD-4C65-B3A8-4B78AC357396}">
      <dgm:prSet phldrT="[文本]"/>
      <dgm:spPr/>
      <dgm:t>
        <a:bodyPr/>
        <a:lstStyle/>
        <a:p>
          <a:r>
            <a:rPr lang="en-US" altLang="zh-CN" dirty="0" smtClean="0"/>
            <a:t>RD ci 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A65D7C50-F7DE-4F09-B755-F506A47355D8}" type="par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19F778B7-7D02-469C-B1C7-3812393DEF02}" type="sib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26749356-321E-4364-B5DE-CEF791A139BB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拉</a:t>
          </a:r>
          <a:r>
            <a:rPr lang="en-US" altLang="zh-CN" dirty="0" smtClean="0"/>
            <a:t>RB</a:t>
          </a:r>
          <a:r>
            <a:rPr lang="zh-CN" altLang="en-US" dirty="0" smtClean="0"/>
            <a:t>（周一、周三）</a:t>
          </a:r>
          <a:endParaRPr lang="zh-CN" altLang="en-US" dirty="0"/>
        </a:p>
      </dgm:t>
    </dgm:pt>
    <dgm:pt modelId="{18E1F6A7-D543-4C71-BBFC-189A285D06F8}" type="par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01EE9432-DA66-4DD2-A465-EBAF8760BCF9}" type="sib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47194B9B-0E7C-45AC-BAF8-454474AE4EE6}">
      <dgm:prSet phldrT="[文本]"/>
      <dgm:spPr/>
      <dgm:t>
        <a:bodyPr/>
        <a:lstStyle/>
        <a:p>
          <a:r>
            <a:rPr lang="en-US" altLang="zh-CN" dirty="0" smtClean="0"/>
            <a:t>RB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1023D8E6-5FD5-41D6-AB1B-BBEE3AE57FB3}" type="par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81A4ADA8-7F1B-4CDF-ACBE-E0D6619775D2}" type="sib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D940B17E-19E3-419C-8C1E-B51AE4E07764}">
      <dgm:prSet phldrT="[文本]"/>
      <dgm:spPr/>
      <dgm:t>
        <a:bodyPr/>
        <a:lstStyle/>
        <a:p>
          <a:r>
            <a:rPr lang="en-US" altLang="zh-CN" dirty="0" smtClean="0"/>
            <a:t>Trunk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AC063B2C-72BF-4A80-B7EC-F48D1433A16E}" type="par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A70DF651-693C-4B02-8ACE-0953B0C3E149}" type="sib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8872158E-BDF5-40F6-869B-757DE9F088B9}" type="pres">
      <dgm:prSet presAssocID="{B7444456-F9AA-4232-935C-92249F76783E}" presName="Name0" presStyleCnt="0">
        <dgm:presLayoutVars>
          <dgm:dir/>
          <dgm:animLvl val="lvl"/>
          <dgm:resizeHandles val="exact"/>
        </dgm:presLayoutVars>
      </dgm:prSet>
      <dgm:spPr/>
    </dgm:pt>
    <dgm:pt modelId="{7B8E5FE0-FEC2-4A88-B65F-7F1278E1B29C}" type="pres">
      <dgm:prSet presAssocID="{4DA04BA3-457A-4BF2-BEB3-3D9CE445289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B598C-8F20-48B5-9E93-4EDBFE0BC2D0}" type="pres">
      <dgm:prSet presAssocID="{CE8E706F-9DE9-4A92-95DB-BEDFA1AD0F11}" presName="parTxOnlySpace" presStyleCnt="0"/>
      <dgm:spPr/>
    </dgm:pt>
    <dgm:pt modelId="{885631F1-6A27-421C-9518-A4CDBE6DC582}" type="pres">
      <dgm:prSet presAssocID="{247E4950-5810-4E9C-B587-CDE33D4C765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4E4F-5FA5-44C8-8B59-B18BAF59A927}" type="pres">
      <dgm:prSet presAssocID="{FABB4DF0-D891-4380-BA4C-57776927BEE3}" presName="parTxOnlySpace" presStyleCnt="0"/>
      <dgm:spPr/>
    </dgm:pt>
    <dgm:pt modelId="{748B3C57-D794-4085-B281-35797848945D}" type="pres">
      <dgm:prSet presAssocID="{7E7AC2C6-27C5-4FF6-9C45-C5286DAD6A8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7EFE-D495-48A1-B035-4F832CF488A3}" type="pres">
      <dgm:prSet presAssocID="{6DD39965-6FB9-46F4-8474-C5F5EE0EAA47}" presName="parTxOnlySpace" presStyleCnt="0"/>
      <dgm:spPr/>
    </dgm:pt>
    <dgm:pt modelId="{C7826BFD-2FCA-41F9-BE33-8E09C5523A67}" type="pres">
      <dgm:prSet presAssocID="{51F0B63C-6F78-40E5-BA6C-E87D41B0612C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34308-3851-47C5-B02E-7469FD52BEB2}" type="pres">
      <dgm:prSet presAssocID="{057B2E5D-DA22-43A0-A857-7292F109FA2A}" presName="parTxOnlySpace" presStyleCnt="0"/>
      <dgm:spPr/>
    </dgm:pt>
    <dgm:pt modelId="{2C670C28-6291-4F2D-9CE5-DBA490AB2CC2}" type="pres">
      <dgm:prSet presAssocID="{340321A5-86DD-4C65-B3A8-4B78AC35739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E0B85-D696-4CF7-A657-52DE0140CB0A}" type="pres">
      <dgm:prSet presAssocID="{19F778B7-7D02-469C-B1C7-3812393DEF02}" presName="parTxOnlySpace" presStyleCnt="0"/>
      <dgm:spPr/>
    </dgm:pt>
    <dgm:pt modelId="{6676197F-C63F-4A5F-B656-77F65E36E2F3}" type="pres">
      <dgm:prSet presAssocID="{D940B17E-19E3-419C-8C1E-B51AE4E0776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FC140-B8FF-414F-84B5-83E2F53ED3A9}" type="pres">
      <dgm:prSet presAssocID="{A70DF651-693C-4B02-8ACE-0953B0C3E149}" presName="parTxOnlySpace" presStyleCnt="0"/>
      <dgm:spPr/>
    </dgm:pt>
    <dgm:pt modelId="{D77EA745-B5D6-4B95-AC98-867BBA8C0AA1}" type="pres">
      <dgm:prSet presAssocID="{26749356-321E-4364-B5DE-CEF791A139B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F1334A-B07F-4793-8832-C864AF201046}" type="pres">
      <dgm:prSet presAssocID="{01EE9432-DA66-4DD2-A465-EBAF8760BCF9}" presName="parTxOnlySpace" presStyleCnt="0"/>
      <dgm:spPr/>
    </dgm:pt>
    <dgm:pt modelId="{4629D91C-9EFD-449F-BA68-AFDBF01139B3}" type="pres">
      <dgm:prSet presAssocID="{47194B9B-0E7C-45AC-BAF8-454474AE4EE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66714A-F1F6-4A7F-A3C3-CBD3B79637DE}" srcId="{B7444456-F9AA-4232-935C-92249F76783E}" destId="{7E7AC2C6-27C5-4FF6-9C45-C5286DAD6A82}" srcOrd="2" destOrd="0" parTransId="{89A51A9A-1F7A-4A98-A104-DF862A72D9D7}" sibTransId="{6DD39965-6FB9-46F4-8474-C5F5EE0EAA47}"/>
    <dgm:cxn modelId="{829DC7A9-9FD6-4E4D-A2B4-FD3359C436DE}" type="presOf" srcId="{26749356-321E-4364-B5DE-CEF791A139BB}" destId="{D77EA745-B5D6-4B95-AC98-867BBA8C0AA1}" srcOrd="0" destOrd="0" presId="urn:microsoft.com/office/officeart/2005/8/layout/chevron1"/>
    <dgm:cxn modelId="{9A167155-DF4E-4F4E-9918-D7C9D1E96B21}" type="presOf" srcId="{4DA04BA3-457A-4BF2-BEB3-3D9CE445289A}" destId="{7B8E5FE0-FEC2-4A88-B65F-7F1278E1B29C}" srcOrd="0" destOrd="0" presId="urn:microsoft.com/office/officeart/2005/8/layout/chevron1"/>
    <dgm:cxn modelId="{FC998122-66AA-4A0B-A377-F7EC2D2E8325}" srcId="{B7444456-F9AA-4232-935C-92249F76783E}" destId="{51F0B63C-6F78-40E5-BA6C-E87D41B0612C}" srcOrd="3" destOrd="0" parTransId="{225FFD8F-D936-4305-B4B7-396492515278}" sibTransId="{057B2E5D-DA22-43A0-A857-7292F109FA2A}"/>
    <dgm:cxn modelId="{54F57771-63CC-4343-AE61-864CD06D36E3}" type="presOf" srcId="{B7444456-F9AA-4232-935C-92249F76783E}" destId="{8872158E-BDF5-40F6-869B-757DE9F088B9}" srcOrd="0" destOrd="0" presId="urn:microsoft.com/office/officeart/2005/8/layout/chevron1"/>
    <dgm:cxn modelId="{D887A36E-5F4F-47C3-81BA-3AD91C6C97DE}" type="presOf" srcId="{247E4950-5810-4E9C-B587-CDE33D4C765E}" destId="{885631F1-6A27-421C-9518-A4CDBE6DC582}" srcOrd="0" destOrd="0" presId="urn:microsoft.com/office/officeart/2005/8/layout/chevron1"/>
    <dgm:cxn modelId="{1C81C070-8312-4695-BE82-DE70C35EF7A0}" srcId="{B7444456-F9AA-4232-935C-92249F76783E}" destId="{26749356-321E-4364-B5DE-CEF791A139BB}" srcOrd="6" destOrd="0" parTransId="{18E1F6A7-D543-4C71-BBFC-189A285D06F8}" sibTransId="{01EE9432-DA66-4DD2-A465-EBAF8760BCF9}"/>
    <dgm:cxn modelId="{ACFD468B-1955-4F9A-9725-C6AA8DD6E6B8}" srcId="{B7444456-F9AA-4232-935C-92249F76783E}" destId="{340321A5-86DD-4C65-B3A8-4B78AC357396}" srcOrd="4" destOrd="0" parTransId="{A65D7C50-F7DE-4F09-B755-F506A47355D8}" sibTransId="{19F778B7-7D02-469C-B1C7-3812393DEF02}"/>
    <dgm:cxn modelId="{C3FE92AB-A166-4350-9B76-697E32859CA7}" srcId="{B7444456-F9AA-4232-935C-92249F76783E}" destId="{D940B17E-19E3-419C-8C1E-B51AE4E07764}" srcOrd="5" destOrd="0" parTransId="{AC063B2C-72BF-4A80-B7EC-F48D1433A16E}" sibTransId="{A70DF651-693C-4B02-8ACE-0953B0C3E149}"/>
    <dgm:cxn modelId="{5F0B3C03-DB32-4E7C-B0E3-03388C95D8ED}" srcId="{B7444456-F9AA-4232-935C-92249F76783E}" destId="{4DA04BA3-457A-4BF2-BEB3-3D9CE445289A}" srcOrd="0" destOrd="0" parTransId="{E380B1D0-60ED-4518-B4DF-597A4B63E698}" sibTransId="{CE8E706F-9DE9-4A92-95DB-BEDFA1AD0F11}"/>
    <dgm:cxn modelId="{E9C924AB-2E45-4F09-82B2-6CD3E136C5A7}" type="presOf" srcId="{D940B17E-19E3-419C-8C1E-B51AE4E07764}" destId="{6676197F-C63F-4A5F-B656-77F65E36E2F3}" srcOrd="0" destOrd="0" presId="urn:microsoft.com/office/officeart/2005/8/layout/chevron1"/>
    <dgm:cxn modelId="{14D80190-1BE1-4853-9072-B9F131BB6675}" type="presOf" srcId="{51F0B63C-6F78-40E5-BA6C-E87D41B0612C}" destId="{C7826BFD-2FCA-41F9-BE33-8E09C5523A67}" srcOrd="0" destOrd="0" presId="urn:microsoft.com/office/officeart/2005/8/layout/chevron1"/>
    <dgm:cxn modelId="{1395B5FA-A44A-47DC-8F63-B5774064155C}" type="presOf" srcId="{340321A5-86DD-4C65-B3A8-4B78AC357396}" destId="{2C670C28-6291-4F2D-9CE5-DBA490AB2CC2}" srcOrd="0" destOrd="0" presId="urn:microsoft.com/office/officeart/2005/8/layout/chevron1"/>
    <dgm:cxn modelId="{A1AFF7FE-EA20-4D75-A7B2-CDA6141CD404}" srcId="{B7444456-F9AA-4232-935C-92249F76783E}" destId="{47194B9B-0E7C-45AC-BAF8-454474AE4EE6}" srcOrd="7" destOrd="0" parTransId="{1023D8E6-5FD5-41D6-AB1B-BBEE3AE57FB3}" sibTransId="{81A4ADA8-7F1B-4CDF-ACBE-E0D6619775D2}"/>
    <dgm:cxn modelId="{C68F1AC7-5A73-4E44-9E02-574F4050735C}" srcId="{B7444456-F9AA-4232-935C-92249F76783E}" destId="{247E4950-5810-4E9C-B587-CDE33D4C765E}" srcOrd="1" destOrd="0" parTransId="{5DA55209-A5F1-493D-80D0-AD4AE4063DE6}" sibTransId="{FABB4DF0-D891-4380-BA4C-57776927BEE3}"/>
    <dgm:cxn modelId="{9343CF1D-3C42-476B-A0AE-93D9894199DC}" type="presOf" srcId="{7E7AC2C6-27C5-4FF6-9C45-C5286DAD6A82}" destId="{748B3C57-D794-4085-B281-35797848945D}" srcOrd="0" destOrd="0" presId="urn:microsoft.com/office/officeart/2005/8/layout/chevron1"/>
    <dgm:cxn modelId="{D0DF3A19-C4D9-418A-A3EE-8763EC6AE014}" type="presOf" srcId="{47194B9B-0E7C-45AC-BAF8-454474AE4EE6}" destId="{4629D91C-9EFD-449F-BA68-AFDBF01139B3}" srcOrd="0" destOrd="0" presId="urn:microsoft.com/office/officeart/2005/8/layout/chevron1"/>
    <dgm:cxn modelId="{D9FD1C1A-7327-4BDD-BB21-403E29979F93}" type="presParOf" srcId="{8872158E-BDF5-40F6-869B-757DE9F088B9}" destId="{7B8E5FE0-FEC2-4A88-B65F-7F1278E1B29C}" srcOrd="0" destOrd="0" presId="urn:microsoft.com/office/officeart/2005/8/layout/chevron1"/>
    <dgm:cxn modelId="{3797F273-0E8A-4629-8485-F420A4AD32E1}" type="presParOf" srcId="{8872158E-BDF5-40F6-869B-757DE9F088B9}" destId="{FE9B598C-8F20-48B5-9E93-4EDBFE0BC2D0}" srcOrd="1" destOrd="0" presId="urn:microsoft.com/office/officeart/2005/8/layout/chevron1"/>
    <dgm:cxn modelId="{1A0ECBE9-F885-47FF-97CF-DB0E5721EA90}" type="presParOf" srcId="{8872158E-BDF5-40F6-869B-757DE9F088B9}" destId="{885631F1-6A27-421C-9518-A4CDBE6DC582}" srcOrd="2" destOrd="0" presId="urn:microsoft.com/office/officeart/2005/8/layout/chevron1"/>
    <dgm:cxn modelId="{29D5BC3D-37BC-4CD5-A886-A87909D87059}" type="presParOf" srcId="{8872158E-BDF5-40F6-869B-757DE9F088B9}" destId="{78864E4F-5FA5-44C8-8B59-B18BAF59A927}" srcOrd="3" destOrd="0" presId="urn:microsoft.com/office/officeart/2005/8/layout/chevron1"/>
    <dgm:cxn modelId="{66DF0FDB-EDBB-4798-A317-6791164C11C7}" type="presParOf" srcId="{8872158E-BDF5-40F6-869B-757DE9F088B9}" destId="{748B3C57-D794-4085-B281-35797848945D}" srcOrd="4" destOrd="0" presId="urn:microsoft.com/office/officeart/2005/8/layout/chevron1"/>
    <dgm:cxn modelId="{3A56E868-D7BB-42D5-A7D3-FEE87ABFAC7F}" type="presParOf" srcId="{8872158E-BDF5-40F6-869B-757DE9F088B9}" destId="{7F437EFE-D495-48A1-B035-4F832CF488A3}" srcOrd="5" destOrd="0" presId="urn:microsoft.com/office/officeart/2005/8/layout/chevron1"/>
    <dgm:cxn modelId="{8E9A3AAB-B26C-43FC-B7BA-DC81EF450BB9}" type="presParOf" srcId="{8872158E-BDF5-40F6-869B-757DE9F088B9}" destId="{C7826BFD-2FCA-41F9-BE33-8E09C5523A67}" srcOrd="6" destOrd="0" presId="urn:microsoft.com/office/officeart/2005/8/layout/chevron1"/>
    <dgm:cxn modelId="{982B99A4-21C1-4B40-9655-2C3A8E1BEFA9}" type="presParOf" srcId="{8872158E-BDF5-40F6-869B-757DE9F088B9}" destId="{C2034308-3851-47C5-B02E-7469FD52BEB2}" srcOrd="7" destOrd="0" presId="urn:microsoft.com/office/officeart/2005/8/layout/chevron1"/>
    <dgm:cxn modelId="{5592D4B4-03BD-4C02-BC3F-63BC42570BE4}" type="presParOf" srcId="{8872158E-BDF5-40F6-869B-757DE9F088B9}" destId="{2C670C28-6291-4F2D-9CE5-DBA490AB2CC2}" srcOrd="8" destOrd="0" presId="urn:microsoft.com/office/officeart/2005/8/layout/chevron1"/>
    <dgm:cxn modelId="{2C7756A5-AB27-4756-8719-9A878EE32CE7}" type="presParOf" srcId="{8872158E-BDF5-40F6-869B-757DE9F088B9}" destId="{B70E0B85-D696-4CF7-A657-52DE0140CB0A}" srcOrd="9" destOrd="0" presId="urn:microsoft.com/office/officeart/2005/8/layout/chevron1"/>
    <dgm:cxn modelId="{449A74E5-319D-4C24-99D3-D60DA99371C1}" type="presParOf" srcId="{8872158E-BDF5-40F6-869B-757DE9F088B9}" destId="{6676197F-C63F-4A5F-B656-77F65E36E2F3}" srcOrd="10" destOrd="0" presId="urn:microsoft.com/office/officeart/2005/8/layout/chevron1"/>
    <dgm:cxn modelId="{6E0EE4CA-42A1-48E3-A8DE-5B05B790AF61}" type="presParOf" srcId="{8872158E-BDF5-40F6-869B-757DE9F088B9}" destId="{903FC140-B8FF-414F-84B5-83E2F53ED3A9}" srcOrd="11" destOrd="0" presId="urn:microsoft.com/office/officeart/2005/8/layout/chevron1"/>
    <dgm:cxn modelId="{FB49A860-665F-4369-BD29-4DAD8498AAF0}" type="presParOf" srcId="{8872158E-BDF5-40F6-869B-757DE9F088B9}" destId="{D77EA745-B5D6-4B95-AC98-867BBA8C0AA1}" srcOrd="12" destOrd="0" presId="urn:microsoft.com/office/officeart/2005/8/layout/chevron1"/>
    <dgm:cxn modelId="{56605702-EDC5-4C41-910F-2DCBA0A05C09}" type="presParOf" srcId="{8872158E-BDF5-40F6-869B-757DE9F088B9}" destId="{81F1334A-B07F-4793-8832-C864AF201046}" srcOrd="13" destOrd="0" presId="urn:microsoft.com/office/officeart/2005/8/layout/chevron1"/>
    <dgm:cxn modelId="{538326DD-F9A3-4859-8903-B57038FE3622}" type="presParOf" srcId="{8872158E-BDF5-40F6-869B-757DE9F088B9}" destId="{4629D91C-9EFD-449F-BA68-AFDBF01139B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44456-F9AA-4232-935C-92249F7678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A04BA3-457A-4BF2-BEB3-3D9CE445289A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提卡片</a:t>
          </a:r>
          <a:endParaRPr lang="zh-CN" altLang="en-US" dirty="0"/>
        </a:p>
      </dgm:t>
    </dgm:pt>
    <dgm:pt modelId="{E380B1D0-60ED-4518-B4DF-597A4B63E698}" type="par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CE8E706F-9DE9-4A92-95DB-BEDFA1AD0F11}" type="sib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51F0B63C-6F78-40E5-BA6C-E87D41B0612C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完成代码</a:t>
          </a:r>
          <a:r>
            <a:rPr lang="en-US" altLang="zh-CN" dirty="0" smtClean="0"/>
            <a:t>CR</a:t>
          </a:r>
          <a:endParaRPr lang="zh-CN" altLang="en-US" dirty="0"/>
        </a:p>
      </dgm:t>
    </dgm:pt>
    <dgm:pt modelId="{225FFD8F-D936-4305-B4B7-396492515278}" type="par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057B2E5D-DA22-43A0-A857-7292F109FA2A}" type="sib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247E4950-5810-4E9C-B587-CDE33D4C765E}">
      <dgm:prSet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鸣云分配</a:t>
          </a:r>
          <a:r>
            <a:rPr lang="en-US" altLang="zh-CN" dirty="0" smtClean="0"/>
            <a:t>QA</a:t>
          </a:r>
          <a:endParaRPr lang="zh-CN" altLang="en-US" dirty="0"/>
        </a:p>
      </dgm:t>
    </dgm:pt>
    <dgm:pt modelId="{5DA55209-A5F1-493D-80D0-AD4AE4063DE6}" type="par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FABB4DF0-D891-4380-BA4C-57776927BEE3}" type="sib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7E7AC2C6-27C5-4FF6-9C45-C5286DAD6A82}">
      <dgm:prSet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自测通过，提测</a:t>
          </a:r>
          <a:endParaRPr lang="zh-CN" altLang="en-US" dirty="0"/>
        </a:p>
      </dgm:t>
    </dgm:pt>
    <dgm:pt modelId="{89A51A9A-1F7A-4A98-A104-DF862A72D9D7}" type="par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6DD39965-6FB9-46F4-8474-C5F5EE0EAA47}" type="sib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340321A5-86DD-4C65-B3A8-4B78AC357396}">
      <dgm:prSet phldrT="[文本]"/>
      <dgm:spPr/>
      <dgm:t>
        <a:bodyPr/>
        <a:lstStyle/>
        <a:p>
          <a:r>
            <a:rPr lang="en-US" altLang="zh-CN" dirty="0" smtClean="0"/>
            <a:t>RD ci 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A65D7C50-F7DE-4F09-B755-F506A47355D8}" type="par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19F778B7-7D02-469C-B1C7-3812393DEF02}" type="sib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26749356-321E-4364-B5DE-CEF791A139BB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拉</a:t>
          </a:r>
          <a:r>
            <a:rPr lang="en-US" altLang="zh-CN" dirty="0" smtClean="0"/>
            <a:t>RB</a:t>
          </a:r>
          <a:r>
            <a:rPr lang="zh-CN" altLang="en-US" dirty="0" smtClean="0"/>
            <a:t>（周一、周三）</a:t>
          </a:r>
          <a:endParaRPr lang="zh-CN" altLang="en-US" dirty="0"/>
        </a:p>
      </dgm:t>
    </dgm:pt>
    <dgm:pt modelId="{18E1F6A7-D543-4C71-BBFC-189A285D06F8}" type="par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01EE9432-DA66-4DD2-A465-EBAF8760BCF9}" type="sib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47194B9B-0E7C-45AC-BAF8-454474AE4EE6}">
      <dgm:prSet phldrT="[文本]"/>
      <dgm:spPr/>
      <dgm:t>
        <a:bodyPr/>
        <a:lstStyle/>
        <a:p>
          <a:r>
            <a:rPr lang="en-US" altLang="zh-CN" dirty="0" smtClean="0"/>
            <a:t>RB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1023D8E6-5FD5-41D6-AB1B-BBEE3AE57FB3}" type="par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81A4ADA8-7F1B-4CDF-ACBE-E0D6619775D2}" type="sib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D940B17E-19E3-419C-8C1E-B51AE4E07764}">
      <dgm:prSet phldrT="[文本]"/>
      <dgm:spPr/>
      <dgm:t>
        <a:bodyPr/>
        <a:lstStyle/>
        <a:p>
          <a:r>
            <a:rPr lang="en-US" altLang="zh-CN" dirty="0" smtClean="0"/>
            <a:t>Trunk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AC063B2C-72BF-4A80-B7EC-F48D1433A16E}" type="par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A70DF651-693C-4B02-8ACE-0953B0C3E149}" type="sib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8872158E-BDF5-40F6-869B-757DE9F088B9}" type="pres">
      <dgm:prSet presAssocID="{B7444456-F9AA-4232-935C-92249F76783E}" presName="Name0" presStyleCnt="0">
        <dgm:presLayoutVars>
          <dgm:dir/>
          <dgm:animLvl val="lvl"/>
          <dgm:resizeHandles val="exact"/>
        </dgm:presLayoutVars>
      </dgm:prSet>
      <dgm:spPr/>
    </dgm:pt>
    <dgm:pt modelId="{7B8E5FE0-FEC2-4A88-B65F-7F1278E1B29C}" type="pres">
      <dgm:prSet presAssocID="{4DA04BA3-457A-4BF2-BEB3-3D9CE445289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B598C-8F20-48B5-9E93-4EDBFE0BC2D0}" type="pres">
      <dgm:prSet presAssocID="{CE8E706F-9DE9-4A92-95DB-BEDFA1AD0F11}" presName="parTxOnlySpace" presStyleCnt="0"/>
      <dgm:spPr/>
    </dgm:pt>
    <dgm:pt modelId="{885631F1-6A27-421C-9518-A4CDBE6DC582}" type="pres">
      <dgm:prSet presAssocID="{247E4950-5810-4E9C-B587-CDE33D4C765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4E4F-5FA5-44C8-8B59-B18BAF59A927}" type="pres">
      <dgm:prSet presAssocID="{FABB4DF0-D891-4380-BA4C-57776927BEE3}" presName="parTxOnlySpace" presStyleCnt="0"/>
      <dgm:spPr/>
    </dgm:pt>
    <dgm:pt modelId="{748B3C57-D794-4085-B281-35797848945D}" type="pres">
      <dgm:prSet presAssocID="{7E7AC2C6-27C5-4FF6-9C45-C5286DAD6A8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7EFE-D495-48A1-B035-4F832CF488A3}" type="pres">
      <dgm:prSet presAssocID="{6DD39965-6FB9-46F4-8474-C5F5EE0EAA47}" presName="parTxOnlySpace" presStyleCnt="0"/>
      <dgm:spPr/>
    </dgm:pt>
    <dgm:pt modelId="{C7826BFD-2FCA-41F9-BE33-8E09C5523A67}" type="pres">
      <dgm:prSet presAssocID="{51F0B63C-6F78-40E5-BA6C-E87D41B0612C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34308-3851-47C5-B02E-7469FD52BEB2}" type="pres">
      <dgm:prSet presAssocID="{057B2E5D-DA22-43A0-A857-7292F109FA2A}" presName="parTxOnlySpace" presStyleCnt="0"/>
      <dgm:spPr/>
    </dgm:pt>
    <dgm:pt modelId="{2C670C28-6291-4F2D-9CE5-DBA490AB2CC2}" type="pres">
      <dgm:prSet presAssocID="{340321A5-86DD-4C65-B3A8-4B78AC35739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E0B85-D696-4CF7-A657-52DE0140CB0A}" type="pres">
      <dgm:prSet presAssocID="{19F778B7-7D02-469C-B1C7-3812393DEF02}" presName="parTxOnlySpace" presStyleCnt="0"/>
      <dgm:spPr/>
    </dgm:pt>
    <dgm:pt modelId="{6676197F-C63F-4A5F-B656-77F65E36E2F3}" type="pres">
      <dgm:prSet presAssocID="{D940B17E-19E3-419C-8C1E-B51AE4E0776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FC140-B8FF-414F-84B5-83E2F53ED3A9}" type="pres">
      <dgm:prSet presAssocID="{A70DF651-693C-4B02-8ACE-0953B0C3E149}" presName="parTxOnlySpace" presStyleCnt="0"/>
      <dgm:spPr/>
    </dgm:pt>
    <dgm:pt modelId="{D77EA745-B5D6-4B95-AC98-867BBA8C0AA1}" type="pres">
      <dgm:prSet presAssocID="{26749356-321E-4364-B5DE-CEF791A139B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F1334A-B07F-4793-8832-C864AF201046}" type="pres">
      <dgm:prSet presAssocID="{01EE9432-DA66-4DD2-A465-EBAF8760BCF9}" presName="parTxOnlySpace" presStyleCnt="0"/>
      <dgm:spPr/>
    </dgm:pt>
    <dgm:pt modelId="{4629D91C-9EFD-449F-BA68-AFDBF01139B3}" type="pres">
      <dgm:prSet presAssocID="{47194B9B-0E7C-45AC-BAF8-454474AE4EE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66714A-F1F6-4A7F-A3C3-CBD3B79637DE}" srcId="{B7444456-F9AA-4232-935C-92249F76783E}" destId="{7E7AC2C6-27C5-4FF6-9C45-C5286DAD6A82}" srcOrd="2" destOrd="0" parTransId="{89A51A9A-1F7A-4A98-A104-DF862A72D9D7}" sibTransId="{6DD39965-6FB9-46F4-8474-C5F5EE0EAA47}"/>
    <dgm:cxn modelId="{F88A8F84-0B30-4FCA-8E2B-FC80B2ACF77D}" type="presOf" srcId="{D940B17E-19E3-419C-8C1E-B51AE4E07764}" destId="{6676197F-C63F-4A5F-B656-77F65E36E2F3}" srcOrd="0" destOrd="0" presId="urn:microsoft.com/office/officeart/2005/8/layout/chevron1"/>
    <dgm:cxn modelId="{FC998122-66AA-4A0B-A377-F7EC2D2E8325}" srcId="{B7444456-F9AA-4232-935C-92249F76783E}" destId="{51F0B63C-6F78-40E5-BA6C-E87D41B0612C}" srcOrd="3" destOrd="0" parTransId="{225FFD8F-D936-4305-B4B7-396492515278}" sibTransId="{057B2E5D-DA22-43A0-A857-7292F109FA2A}"/>
    <dgm:cxn modelId="{897A81E6-B95C-4D1D-B18F-3F2D9142B417}" type="presOf" srcId="{7E7AC2C6-27C5-4FF6-9C45-C5286DAD6A82}" destId="{748B3C57-D794-4085-B281-35797848945D}" srcOrd="0" destOrd="0" presId="urn:microsoft.com/office/officeart/2005/8/layout/chevron1"/>
    <dgm:cxn modelId="{D2736F55-6D66-4693-86CF-3FF6E77E59BB}" type="presOf" srcId="{340321A5-86DD-4C65-B3A8-4B78AC357396}" destId="{2C670C28-6291-4F2D-9CE5-DBA490AB2CC2}" srcOrd="0" destOrd="0" presId="urn:microsoft.com/office/officeart/2005/8/layout/chevron1"/>
    <dgm:cxn modelId="{1C81C070-8312-4695-BE82-DE70C35EF7A0}" srcId="{B7444456-F9AA-4232-935C-92249F76783E}" destId="{26749356-321E-4364-B5DE-CEF791A139BB}" srcOrd="6" destOrd="0" parTransId="{18E1F6A7-D543-4C71-BBFC-189A285D06F8}" sibTransId="{01EE9432-DA66-4DD2-A465-EBAF8760BCF9}"/>
    <dgm:cxn modelId="{ACFD468B-1955-4F9A-9725-C6AA8DD6E6B8}" srcId="{B7444456-F9AA-4232-935C-92249F76783E}" destId="{340321A5-86DD-4C65-B3A8-4B78AC357396}" srcOrd="4" destOrd="0" parTransId="{A65D7C50-F7DE-4F09-B755-F506A47355D8}" sibTransId="{19F778B7-7D02-469C-B1C7-3812393DEF02}"/>
    <dgm:cxn modelId="{C3FE92AB-A166-4350-9B76-697E32859CA7}" srcId="{B7444456-F9AA-4232-935C-92249F76783E}" destId="{D940B17E-19E3-419C-8C1E-B51AE4E07764}" srcOrd="5" destOrd="0" parTransId="{AC063B2C-72BF-4A80-B7EC-F48D1433A16E}" sibTransId="{A70DF651-693C-4B02-8ACE-0953B0C3E149}"/>
    <dgm:cxn modelId="{DAF3260B-48BA-4E65-8FBA-5DF0549C2919}" type="presOf" srcId="{4DA04BA3-457A-4BF2-BEB3-3D9CE445289A}" destId="{7B8E5FE0-FEC2-4A88-B65F-7F1278E1B29C}" srcOrd="0" destOrd="0" presId="urn:microsoft.com/office/officeart/2005/8/layout/chevron1"/>
    <dgm:cxn modelId="{40A7A51A-C641-480C-808A-BF185188EE12}" type="presOf" srcId="{47194B9B-0E7C-45AC-BAF8-454474AE4EE6}" destId="{4629D91C-9EFD-449F-BA68-AFDBF01139B3}" srcOrd="0" destOrd="0" presId="urn:microsoft.com/office/officeart/2005/8/layout/chevron1"/>
    <dgm:cxn modelId="{591E861A-9D24-43CC-B85F-9B396E921BD4}" type="presOf" srcId="{247E4950-5810-4E9C-B587-CDE33D4C765E}" destId="{885631F1-6A27-421C-9518-A4CDBE6DC582}" srcOrd="0" destOrd="0" presId="urn:microsoft.com/office/officeart/2005/8/layout/chevron1"/>
    <dgm:cxn modelId="{E9137F86-2BD1-4B64-978E-C95ED0FA59C1}" type="presOf" srcId="{51F0B63C-6F78-40E5-BA6C-E87D41B0612C}" destId="{C7826BFD-2FCA-41F9-BE33-8E09C5523A67}" srcOrd="0" destOrd="0" presId="urn:microsoft.com/office/officeart/2005/8/layout/chevron1"/>
    <dgm:cxn modelId="{5F0B3C03-DB32-4E7C-B0E3-03388C95D8ED}" srcId="{B7444456-F9AA-4232-935C-92249F76783E}" destId="{4DA04BA3-457A-4BF2-BEB3-3D9CE445289A}" srcOrd="0" destOrd="0" parTransId="{E380B1D0-60ED-4518-B4DF-597A4B63E698}" sibTransId="{CE8E706F-9DE9-4A92-95DB-BEDFA1AD0F11}"/>
    <dgm:cxn modelId="{F9409BB6-2EED-4840-9DC6-AA14C4C82305}" type="presOf" srcId="{B7444456-F9AA-4232-935C-92249F76783E}" destId="{8872158E-BDF5-40F6-869B-757DE9F088B9}" srcOrd="0" destOrd="0" presId="urn:microsoft.com/office/officeart/2005/8/layout/chevron1"/>
    <dgm:cxn modelId="{04E62C2F-D3F3-48D9-9868-27DCDC5FA195}" type="presOf" srcId="{26749356-321E-4364-B5DE-CEF791A139BB}" destId="{D77EA745-B5D6-4B95-AC98-867BBA8C0AA1}" srcOrd="0" destOrd="0" presId="urn:microsoft.com/office/officeart/2005/8/layout/chevron1"/>
    <dgm:cxn modelId="{A1AFF7FE-EA20-4D75-A7B2-CDA6141CD404}" srcId="{B7444456-F9AA-4232-935C-92249F76783E}" destId="{47194B9B-0E7C-45AC-BAF8-454474AE4EE6}" srcOrd="7" destOrd="0" parTransId="{1023D8E6-5FD5-41D6-AB1B-BBEE3AE57FB3}" sibTransId="{81A4ADA8-7F1B-4CDF-ACBE-E0D6619775D2}"/>
    <dgm:cxn modelId="{C68F1AC7-5A73-4E44-9E02-574F4050735C}" srcId="{B7444456-F9AA-4232-935C-92249F76783E}" destId="{247E4950-5810-4E9C-B587-CDE33D4C765E}" srcOrd="1" destOrd="0" parTransId="{5DA55209-A5F1-493D-80D0-AD4AE4063DE6}" sibTransId="{FABB4DF0-D891-4380-BA4C-57776927BEE3}"/>
    <dgm:cxn modelId="{66A5A451-290B-466F-8F62-9D51B066A0A2}" type="presParOf" srcId="{8872158E-BDF5-40F6-869B-757DE9F088B9}" destId="{7B8E5FE0-FEC2-4A88-B65F-7F1278E1B29C}" srcOrd="0" destOrd="0" presId="urn:microsoft.com/office/officeart/2005/8/layout/chevron1"/>
    <dgm:cxn modelId="{A8CF005F-2D45-480A-9E7A-6232FBB147B1}" type="presParOf" srcId="{8872158E-BDF5-40F6-869B-757DE9F088B9}" destId="{FE9B598C-8F20-48B5-9E93-4EDBFE0BC2D0}" srcOrd="1" destOrd="0" presId="urn:microsoft.com/office/officeart/2005/8/layout/chevron1"/>
    <dgm:cxn modelId="{0DBE38EA-C0A6-449D-8847-57DF14A65E3D}" type="presParOf" srcId="{8872158E-BDF5-40F6-869B-757DE9F088B9}" destId="{885631F1-6A27-421C-9518-A4CDBE6DC582}" srcOrd="2" destOrd="0" presId="urn:microsoft.com/office/officeart/2005/8/layout/chevron1"/>
    <dgm:cxn modelId="{BD030F67-E017-4F08-A4CB-F4F84711E35E}" type="presParOf" srcId="{8872158E-BDF5-40F6-869B-757DE9F088B9}" destId="{78864E4F-5FA5-44C8-8B59-B18BAF59A927}" srcOrd="3" destOrd="0" presId="urn:microsoft.com/office/officeart/2005/8/layout/chevron1"/>
    <dgm:cxn modelId="{3A63AA6B-61F2-4D76-8B23-09A4ABEFC8CC}" type="presParOf" srcId="{8872158E-BDF5-40F6-869B-757DE9F088B9}" destId="{748B3C57-D794-4085-B281-35797848945D}" srcOrd="4" destOrd="0" presId="urn:microsoft.com/office/officeart/2005/8/layout/chevron1"/>
    <dgm:cxn modelId="{B8ED575D-6C3E-40C3-B9DD-CEC1CC35F579}" type="presParOf" srcId="{8872158E-BDF5-40F6-869B-757DE9F088B9}" destId="{7F437EFE-D495-48A1-B035-4F832CF488A3}" srcOrd="5" destOrd="0" presId="urn:microsoft.com/office/officeart/2005/8/layout/chevron1"/>
    <dgm:cxn modelId="{7EE3103B-99C2-4B81-B379-98269F6C3EC3}" type="presParOf" srcId="{8872158E-BDF5-40F6-869B-757DE9F088B9}" destId="{C7826BFD-2FCA-41F9-BE33-8E09C5523A67}" srcOrd="6" destOrd="0" presId="urn:microsoft.com/office/officeart/2005/8/layout/chevron1"/>
    <dgm:cxn modelId="{0EEC2CD9-CCB7-4CD2-8F92-6C1AE9F2061E}" type="presParOf" srcId="{8872158E-BDF5-40F6-869B-757DE9F088B9}" destId="{C2034308-3851-47C5-B02E-7469FD52BEB2}" srcOrd="7" destOrd="0" presId="urn:microsoft.com/office/officeart/2005/8/layout/chevron1"/>
    <dgm:cxn modelId="{C56C4793-709A-4B83-BF0F-2524BB893730}" type="presParOf" srcId="{8872158E-BDF5-40F6-869B-757DE9F088B9}" destId="{2C670C28-6291-4F2D-9CE5-DBA490AB2CC2}" srcOrd="8" destOrd="0" presId="urn:microsoft.com/office/officeart/2005/8/layout/chevron1"/>
    <dgm:cxn modelId="{30AED4F0-D33C-4DA1-A291-46C53E45E256}" type="presParOf" srcId="{8872158E-BDF5-40F6-869B-757DE9F088B9}" destId="{B70E0B85-D696-4CF7-A657-52DE0140CB0A}" srcOrd="9" destOrd="0" presId="urn:microsoft.com/office/officeart/2005/8/layout/chevron1"/>
    <dgm:cxn modelId="{42B0D7D3-620A-4EA3-89F7-5A89704BC4D3}" type="presParOf" srcId="{8872158E-BDF5-40F6-869B-757DE9F088B9}" destId="{6676197F-C63F-4A5F-B656-77F65E36E2F3}" srcOrd="10" destOrd="0" presId="urn:microsoft.com/office/officeart/2005/8/layout/chevron1"/>
    <dgm:cxn modelId="{81731DF0-E037-4711-AC5C-77935601DC85}" type="presParOf" srcId="{8872158E-BDF5-40F6-869B-757DE9F088B9}" destId="{903FC140-B8FF-414F-84B5-83E2F53ED3A9}" srcOrd="11" destOrd="0" presId="urn:microsoft.com/office/officeart/2005/8/layout/chevron1"/>
    <dgm:cxn modelId="{106961AF-1E79-459C-9B25-D8092E0E5D09}" type="presParOf" srcId="{8872158E-BDF5-40F6-869B-757DE9F088B9}" destId="{D77EA745-B5D6-4B95-AC98-867BBA8C0AA1}" srcOrd="12" destOrd="0" presId="urn:microsoft.com/office/officeart/2005/8/layout/chevron1"/>
    <dgm:cxn modelId="{D944AF08-7BF8-4F8D-AC02-5EDC123614EB}" type="presParOf" srcId="{8872158E-BDF5-40F6-869B-757DE9F088B9}" destId="{81F1334A-B07F-4793-8832-C864AF201046}" srcOrd="13" destOrd="0" presId="urn:microsoft.com/office/officeart/2005/8/layout/chevron1"/>
    <dgm:cxn modelId="{7E0688E0-184A-4955-ADF0-00B1C508B292}" type="presParOf" srcId="{8872158E-BDF5-40F6-869B-757DE9F088B9}" destId="{4629D91C-9EFD-449F-BA68-AFDBF01139B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444456-F9AA-4232-935C-92249F7678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A04BA3-457A-4BF2-BEB3-3D9CE445289A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提卡片</a:t>
          </a:r>
          <a:endParaRPr lang="zh-CN" altLang="en-US" dirty="0"/>
        </a:p>
      </dgm:t>
    </dgm:pt>
    <dgm:pt modelId="{E380B1D0-60ED-4518-B4DF-597A4B63E698}" type="par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CE8E706F-9DE9-4A92-95DB-BEDFA1AD0F11}" type="sib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51F0B63C-6F78-40E5-BA6C-E87D41B0612C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完成代码</a:t>
          </a:r>
          <a:r>
            <a:rPr lang="en-US" altLang="zh-CN" dirty="0" smtClean="0"/>
            <a:t>CR</a:t>
          </a:r>
          <a:endParaRPr lang="zh-CN" altLang="en-US" dirty="0"/>
        </a:p>
      </dgm:t>
    </dgm:pt>
    <dgm:pt modelId="{225FFD8F-D936-4305-B4B7-396492515278}" type="par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057B2E5D-DA22-43A0-A857-7292F109FA2A}" type="sib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247E4950-5810-4E9C-B587-CDE33D4C765E}">
      <dgm:prSet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鸣云分配</a:t>
          </a:r>
          <a:r>
            <a:rPr lang="en-US" altLang="zh-CN" dirty="0" smtClean="0"/>
            <a:t>QA</a:t>
          </a:r>
          <a:endParaRPr lang="zh-CN" altLang="en-US" dirty="0"/>
        </a:p>
      </dgm:t>
    </dgm:pt>
    <dgm:pt modelId="{5DA55209-A5F1-493D-80D0-AD4AE4063DE6}" type="par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FABB4DF0-D891-4380-BA4C-57776927BEE3}" type="sib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7E7AC2C6-27C5-4FF6-9C45-C5286DAD6A82}">
      <dgm:prSet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自测通过，提测</a:t>
          </a:r>
          <a:endParaRPr lang="zh-CN" altLang="en-US" dirty="0"/>
        </a:p>
      </dgm:t>
    </dgm:pt>
    <dgm:pt modelId="{89A51A9A-1F7A-4A98-A104-DF862A72D9D7}" type="par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6DD39965-6FB9-46F4-8474-C5F5EE0EAA47}" type="sib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340321A5-86DD-4C65-B3A8-4B78AC357396}">
      <dgm:prSet phldrT="[文本]"/>
      <dgm:spPr/>
      <dgm:t>
        <a:bodyPr/>
        <a:lstStyle/>
        <a:p>
          <a:r>
            <a:rPr lang="en-US" altLang="zh-CN" dirty="0" smtClean="0"/>
            <a:t>RD ci 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A65D7C50-F7DE-4F09-B755-F506A47355D8}" type="par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19F778B7-7D02-469C-B1C7-3812393DEF02}" type="sib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26749356-321E-4364-B5DE-CEF791A139BB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拉</a:t>
          </a:r>
          <a:r>
            <a:rPr lang="en-US" altLang="zh-CN" dirty="0" smtClean="0"/>
            <a:t>RB</a:t>
          </a:r>
          <a:r>
            <a:rPr lang="zh-CN" altLang="en-US" dirty="0" smtClean="0"/>
            <a:t>（周一、周三）</a:t>
          </a:r>
          <a:endParaRPr lang="zh-CN" altLang="en-US" dirty="0"/>
        </a:p>
      </dgm:t>
    </dgm:pt>
    <dgm:pt modelId="{18E1F6A7-D543-4C71-BBFC-189A285D06F8}" type="par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01EE9432-DA66-4DD2-A465-EBAF8760BCF9}" type="sib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47194B9B-0E7C-45AC-BAF8-454474AE4EE6}">
      <dgm:prSet phldrT="[文本]"/>
      <dgm:spPr/>
      <dgm:t>
        <a:bodyPr/>
        <a:lstStyle/>
        <a:p>
          <a:r>
            <a:rPr lang="en-US" altLang="zh-CN" dirty="0" smtClean="0"/>
            <a:t>RB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1023D8E6-5FD5-41D6-AB1B-BBEE3AE57FB3}" type="par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81A4ADA8-7F1B-4CDF-ACBE-E0D6619775D2}" type="sib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D940B17E-19E3-419C-8C1E-B51AE4E07764}">
      <dgm:prSet phldrT="[文本]"/>
      <dgm:spPr/>
      <dgm:t>
        <a:bodyPr/>
        <a:lstStyle/>
        <a:p>
          <a:r>
            <a:rPr lang="en-US" altLang="zh-CN" dirty="0" smtClean="0"/>
            <a:t>Trunk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AC063B2C-72BF-4A80-B7EC-F48D1433A16E}" type="par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A70DF651-693C-4B02-8ACE-0953B0C3E149}" type="sib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8872158E-BDF5-40F6-869B-757DE9F088B9}" type="pres">
      <dgm:prSet presAssocID="{B7444456-F9AA-4232-935C-92249F76783E}" presName="Name0" presStyleCnt="0">
        <dgm:presLayoutVars>
          <dgm:dir/>
          <dgm:animLvl val="lvl"/>
          <dgm:resizeHandles val="exact"/>
        </dgm:presLayoutVars>
      </dgm:prSet>
      <dgm:spPr/>
    </dgm:pt>
    <dgm:pt modelId="{7B8E5FE0-FEC2-4A88-B65F-7F1278E1B29C}" type="pres">
      <dgm:prSet presAssocID="{4DA04BA3-457A-4BF2-BEB3-3D9CE445289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B598C-8F20-48B5-9E93-4EDBFE0BC2D0}" type="pres">
      <dgm:prSet presAssocID="{CE8E706F-9DE9-4A92-95DB-BEDFA1AD0F11}" presName="parTxOnlySpace" presStyleCnt="0"/>
      <dgm:spPr/>
    </dgm:pt>
    <dgm:pt modelId="{885631F1-6A27-421C-9518-A4CDBE6DC582}" type="pres">
      <dgm:prSet presAssocID="{247E4950-5810-4E9C-B587-CDE33D4C765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4E4F-5FA5-44C8-8B59-B18BAF59A927}" type="pres">
      <dgm:prSet presAssocID="{FABB4DF0-D891-4380-BA4C-57776927BEE3}" presName="parTxOnlySpace" presStyleCnt="0"/>
      <dgm:spPr/>
    </dgm:pt>
    <dgm:pt modelId="{748B3C57-D794-4085-B281-35797848945D}" type="pres">
      <dgm:prSet presAssocID="{7E7AC2C6-27C5-4FF6-9C45-C5286DAD6A8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7EFE-D495-48A1-B035-4F832CF488A3}" type="pres">
      <dgm:prSet presAssocID="{6DD39965-6FB9-46F4-8474-C5F5EE0EAA47}" presName="parTxOnlySpace" presStyleCnt="0"/>
      <dgm:spPr/>
    </dgm:pt>
    <dgm:pt modelId="{C7826BFD-2FCA-41F9-BE33-8E09C5523A67}" type="pres">
      <dgm:prSet presAssocID="{51F0B63C-6F78-40E5-BA6C-E87D41B0612C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34308-3851-47C5-B02E-7469FD52BEB2}" type="pres">
      <dgm:prSet presAssocID="{057B2E5D-DA22-43A0-A857-7292F109FA2A}" presName="parTxOnlySpace" presStyleCnt="0"/>
      <dgm:spPr/>
    </dgm:pt>
    <dgm:pt modelId="{2C670C28-6291-4F2D-9CE5-DBA490AB2CC2}" type="pres">
      <dgm:prSet presAssocID="{340321A5-86DD-4C65-B3A8-4B78AC35739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E0B85-D696-4CF7-A657-52DE0140CB0A}" type="pres">
      <dgm:prSet presAssocID="{19F778B7-7D02-469C-B1C7-3812393DEF02}" presName="parTxOnlySpace" presStyleCnt="0"/>
      <dgm:spPr/>
    </dgm:pt>
    <dgm:pt modelId="{6676197F-C63F-4A5F-B656-77F65E36E2F3}" type="pres">
      <dgm:prSet presAssocID="{D940B17E-19E3-419C-8C1E-B51AE4E0776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FC140-B8FF-414F-84B5-83E2F53ED3A9}" type="pres">
      <dgm:prSet presAssocID="{A70DF651-693C-4B02-8ACE-0953B0C3E149}" presName="parTxOnlySpace" presStyleCnt="0"/>
      <dgm:spPr/>
    </dgm:pt>
    <dgm:pt modelId="{D77EA745-B5D6-4B95-AC98-867BBA8C0AA1}" type="pres">
      <dgm:prSet presAssocID="{26749356-321E-4364-B5DE-CEF791A139B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F1334A-B07F-4793-8832-C864AF201046}" type="pres">
      <dgm:prSet presAssocID="{01EE9432-DA66-4DD2-A465-EBAF8760BCF9}" presName="parTxOnlySpace" presStyleCnt="0"/>
      <dgm:spPr/>
    </dgm:pt>
    <dgm:pt modelId="{4629D91C-9EFD-449F-BA68-AFDBF01139B3}" type="pres">
      <dgm:prSet presAssocID="{47194B9B-0E7C-45AC-BAF8-454474AE4EE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A14F60-EF3A-42A4-AD97-24D57E006EFF}" type="presOf" srcId="{340321A5-86DD-4C65-B3A8-4B78AC357396}" destId="{2C670C28-6291-4F2D-9CE5-DBA490AB2CC2}" srcOrd="0" destOrd="0" presId="urn:microsoft.com/office/officeart/2005/8/layout/chevron1"/>
    <dgm:cxn modelId="{75E2707F-2E26-452D-AC8A-3542BA016457}" type="presOf" srcId="{4DA04BA3-457A-4BF2-BEB3-3D9CE445289A}" destId="{7B8E5FE0-FEC2-4A88-B65F-7F1278E1B29C}" srcOrd="0" destOrd="0" presId="urn:microsoft.com/office/officeart/2005/8/layout/chevron1"/>
    <dgm:cxn modelId="{A666714A-F1F6-4A7F-A3C3-CBD3B79637DE}" srcId="{B7444456-F9AA-4232-935C-92249F76783E}" destId="{7E7AC2C6-27C5-4FF6-9C45-C5286DAD6A82}" srcOrd="2" destOrd="0" parTransId="{89A51A9A-1F7A-4A98-A104-DF862A72D9D7}" sibTransId="{6DD39965-6FB9-46F4-8474-C5F5EE0EAA47}"/>
    <dgm:cxn modelId="{A7BB81A1-CEF7-41D8-9969-4096B7D47EB8}" type="presOf" srcId="{D940B17E-19E3-419C-8C1E-B51AE4E07764}" destId="{6676197F-C63F-4A5F-B656-77F65E36E2F3}" srcOrd="0" destOrd="0" presId="urn:microsoft.com/office/officeart/2005/8/layout/chevron1"/>
    <dgm:cxn modelId="{B9924D17-1825-4295-963A-88249840FE60}" type="presOf" srcId="{26749356-321E-4364-B5DE-CEF791A139BB}" destId="{D77EA745-B5D6-4B95-AC98-867BBA8C0AA1}" srcOrd="0" destOrd="0" presId="urn:microsoft.com/office/officeart/2005/8/layout/chevron1"/>
    <dgm:cxn modelId="{FC998122-66AA-4A0B-A377-F7EC2D2E8325}" srcId="{B7444456-F9AA-4232-935C-92249F76783E}" destId="{51F0B63C-6F78-40E5-BA6C-E87D41B0612C}" srcOrd="3" destOrd="0" parTransId="{225FFD8F-D936-4305-B4B7-396492515278}" sibTransId="{057B2E5D-DA22-43A0-A857-7292F109FA2A}"/>
    <dgm:cxn modelId="{CBE2369F-94C8-4B28-BB41-F03B42CAF57B}" type="presOf" srcId="{51F0B63C-6F78-40E5-BA6C-E87D41B0612C}" destId="{C7826BFD-2FCA-41F9-BE33-8E09C5523A67}" srcOrd="0" destOrd="0" presId="urn:microsoft.com/office/officeart/2005/8/layout/chevron1"/>
    <dgm:cxn modelId="{1C81C070-8312-4695-BE82-DE70C35EF7A0}" srcId="{B7444456-F9AA-4232-935C-92249F76783E}" destId="{26749356-321E-4364-B5DE-CEF791A139BB}" srcOrd="6" destOrd="0" parTransId="{18E1F6A7-D543-4C71-BBFC-189A285D06F8}" sibTransId="{01EE9432-DA66-4DD2-A465-EBAF8760BCF9}"/>
    <dgm:cxn modelId="{ACFD468B-1955-4F9A-9725-C6AA8DD6E6B8}" srcId="{B7444456-F9AA-4232-935C-92249F76783E}" destId="{340321A5-86DD-4C65-B3A8-4B78AC357396}" srcOrd="4" destOrd="0" parTransId="{A65D7C50-F7DE-4F09-B755-F506A47355D8}" sibTransId="{19F778B7-7D02-469C-B1C7-3812393DEF02}"/>
    <dgm:cxn modelId="{C3FE92AB-A166-4350-9B76-697E32859CA7}" srcId="{B7444456-F9AA-4232-935C-92249F76783E}" destId="{D940B17E-19E3-419C-8C1E-B51AE4E07764}" srcOrd="5" destOrd="0" parTransId="{AC063B2C-72BF-4A80-B7EC-F48D1433A16E}" sibTransId="{A70DF651-693C-4B02-8ACE-0953B0C3E149}"/>
    <dgm:cxn modelId="{5F0B3C03-DB32-4E7C-B0E3-03388C95D8ED}" srcId="{B7444456-F9AA-4232-935C-92249F76783E}" destId="{4DA04BA3-457A-4BF2-BEB3-3D9CE445289A}" srcOrd="0" destOrd="0" parTransId="{E380B1D0-60ED-4518-B4DF-597A4B63E698}" sibTransId="{CE8E706F-9DE9-4A92-95DB-BEDFA1AD0F11}"/>
    <dgm:cxn modelId="{828029A7-8EED-4677-BE1D-BEDC408D102A}" type="presOf" srcId="{47194B9B-0E7C-45AC-BAF8-454474AE4EE6}" destId="{4629D91C-9EFD-449F-BA68-AFDBF01139B3}" srcOrd="0" destOrd="0" presId="urn:microsoft.com/office/officeart/2005/8/layout/chevron1"/>
    <dgm:cxn modelId="{A1AFF7FE-EA20-4D75-A7B2-CDA6141CD404}" srcId="{B7444456-F9AA-4232-935C-92249F76783E}" destId="{47194B9B-0E7C-45AC-BAF8-454474AE4EE6}" srcOrd="7" destOrd="0" parTransId="{1023D8E6-5FD5-41D6-AB1B-BBEE3AE57FB3}" sibTransId="{81A4ADA8-7F1B-4CDF-ACBE-E0D6619775D2}"/>
    <dgm:cxn modelId="{41FBC850-59BE-4BF4-BA04-AE8023C139BC}" type="presOf" srcId="{7E7AC2C6-27C5-4FF6-9C45-C5286DAD6A82}" destId="{748B3C57-D794-4085-B281-35797848945D}" srcOrd="0" destOrd="0" presId="urn:microsoft.com/office/officeart/2005/8/layout/chevron1"/>
    <dgm:cxn modelId="{233D4B32-1898-4CCB-BAF1-25B4B4B0C5A8}" type="presOf" srcId="{B7444456-F9AA-4232-935C-92249F76783E}" destId="{8872158E-BDF5-40F6-869B-757DE9F088B9}" srcOrd="0" destOrd="0" presId="urn:microsoft.com/office/officeart/2005/8/layout/chevron1"/>
    <dgm:cxn modelId="{C68F1AC7-5A73-4E44-9E02-574F4050735C}" srcId="{B7444456-F9AA-4232-935C-92249F76783E}" destId="{247E4950-5810-4E9C-B587-CDE33D4C765E}" srcOrd="1" destOrd="0" parTransId="{5DA55209-A5F1-493D-80D0-AD4AE4063DE6}" sibTransId="{FABB4DF0-D891-4380-BA4C-57776927BEE3}"/>
    <dgm:cxn modelId="{16305D51-88B6-4CD6-B2DF-551E3330C1C0}" type="presOf" srcId="{247E4950-5810-4E9C-B587-CDE33D4C765E}" destId="{885631F1-6A27-421C-9518-A4CDBE6DC582}" srcOrd="0" destOrd="0" presId="urn:microsoft.com/office/officeart/2005/8/layout/chevron1"/>
    <dgm:cxn modelId="{1946C63E-55D1-4C2D-9925-FD43A307D178}" type="presParOf" srcId="{8872158E-BDF5-40F6-869B-757DE9F088B9}" destId="{7B8E5FE0-FEC2-4A88-B65F-7F1278E1B29C}" srcOrd="0" destOrd="0" presId="urn:microsoft.com/office/officeart/2005/8/layout/chevron1"/>
    <dgm:cxn modelId="{9E5606FB-B81F-46A7-A27F-98FB46D5E181}" type="presParOf" srcId="{8872158E-BDF5-40F6-869B-757DE9F088B9}" destId="{FE9B598C-8F20-48B5-9E93-4EDBFE0BC2D0}" srcOrd="1" destOrd="0" presId="urn:microsoft.com/office/officeart/2005/8/layout/chevron1"/>
    <dgm:cxn modelId="{1E6CC8B6-0100-4621-B329-15D2F1D66AB9}" type="presParOf" srcId="{8872158E-BDF5-40F6-869B-757DE9F088B9}" destId="{885631F1-6A27-421C-9518-A4CDBE6DC582}" srcOrd="2" destOrd="0" presId="urn:microsoft.com/office/officeart/2005/8/layout/chevron1"/>
    <dgm:cxn modelId="{8FEAD263-EAD4-403B-A406-1F33DF8E69BF}" type="presParOf" srcId="{8872158E-BDF5-40F6-869B-757DE9F088B9}" destId="{78864E4F-5FA5-44C8-8B59-B18BAF59A927}" srcOrd="3" destOrd="0" presId="urn:microsoft.com/office/officeart/2005/8/layout/chevron1"/>
    <dgm:cxn modelId="{3B24561B-B18E-4C96-9A95-81CE72A82F78}" type="presParOf" srcId="{8872158E-BDF5-40F6-869B-757DE9F088B9}" destId="{748B3C57-D794-4085-B281-35797848945D}" srcOrd="4" destOrd="0" presId="urn:microsoft.com/office/officeart/2005/8/layout/chevron1"/>
    <dgm:cxn modelId="{3640A1A0-F352-4E34-84A2-62195B971C03}" type="presParOf" srcId="{8872158E-BDF5-40F6-869B-757DE9F088B9}" destId="{7F437EFE-D495-48A1-B035-4F832CF488A3}" srcOrd="5" destOrd="0" presId="urn:microsoft.com/office/officeart/2005/8/layout/chevron1"/>
    <dgm:cxn modelId="{36848637-6303-45C8-97CB-4F4D2660A839}" type="presParOf" srcId="{8872158E-BDF5-40F6-869B-757DE9F088B9}" destId="{C7826BFD-2FCA-41F9-BE33-8E09C5523A67}" srcOrd="6" destOrd="0" presId="urn:microsoft.com/office/officeart/2005/8/layout/chevron1"/>
    <dgm:cxn modelId="{AE960940-C792-400C-8502-D6FDF62F70EE}" type="presParOf" srcId="{8872158E-BDF5-40F6-869B-757DE9F088B9}" destId="{C2034308-3851-47C5-B02E-7469FD52BEB2}" srcOrd="7" destOrd="0" presId="urn:microsoft.com/office/officeart/2005/8/layout/chevron1"/>
    <dgm:cxn modelId="{81B86660-38CD-4CEB-99CD-C1D37B16F45E}" type="presParOf" srcId="{8872158E-BDF5-40F6-869B-757DE9F088B9}" destId="{2C670C28-6291-4F2D-9CE5-DBA490AB2CC2}" srcOrd="8" destOrd="0" presId="urn:microsoft.com/office/officeart/2005/8/layout/chevron1"/>
    <dgm:cxn modelId="{ED25011B-A859-42C3-ACCB-A582E3FA8F3B}" type="presParOf" srcId="{8872158E-BDF5-40F6-869B-757DE9F088B9}" destId="{B70E0B85-D696-4CF7-A657-52DE0140CB0A}" srcOrd="9" destOrd="0" presId="urn:microsoft.com/office/officeart/2005/8/layout/chevron1"/>
    <dgm:cxn modelId="{BA07143B-A39E-4519-AD1A-F6E95C8E6590}" type="presParOf" srcId="{8872158E-BDF5-40F6-869B-757DE9F088B9}" destId="{6676197F-C63F-4A5F-B656-77F65E36E2F3}" srcOrd="10" destOrd="0" presId="urn:microsoft.com/office/officeart/2005/8/layout/chevron1"/>
    <dgm:cxn modelId="{192D75EC-5B6F-4ED5-AC0E-B4F2AA618EA7}" type="presParOf" srcId="{8872158E-BDF5-40F6-869B-757DE9F088B9}" destId="{903FC140-B8FF-414F-84B5-83E2F53ED3A9}" srcOrd="11" destOrd="0" presId="urn:microsoft.com/office/officeart/2005/8/layout/chevron1"/>
    <dgm:cxn modelId="{3A5BD38F-6217-453C-AB2A-133DADAAA010}" type="presParOf" srcId="{8872158E-BDF5-40F6-869B-757DE9F088B9}" destId="{D77EA745-B5D6-4B95-AC98-867BBA8C0AA1}" srcOrd="12" destOrd="0" presId="urn:microsoft.com/office/officeart/2005/8/layout/chevron1"/>
    <dgm:cxn modelId="{7ED022EC-DFC5-49BA-8E95-0C5720B11ED7}" type="presParOf" srcId="{8872158E-BDF5-40F6-869B-757DE9F088B9}" destId="{81F1334A-B07F-4793-8832-C864AF201046}" srcOrd="13" destOrd="0" presId="urn:microsoft.com/office/officeart/2005/8/layout/chevron1"/>
    <dgm:cxn modelId="{2343781A-95D5-4CD2-B891-CCAA5FBF7AED}" type="presParOf" srcId="{8872158E-BDF5-40F6-869B-757DE9F088B9}" destId="{4629D91C-9EFD-449F-BA68-AFDBF01139B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444456-F9AA-4232-935C-92249F7678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A04BA3-457A-4BF2-BEB3-3D9CE445289A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提卡片</a:t>
          </a:r>
          <a:endParaRPr lang="zh-CN" altLang="en-US" dirty="0"/>
        </a:p>
      </dgm:t>
    </dgm:pt>
    <dgm:pt modelId="{E380B1D0-60ED-4518-B4DF-597A4B63E698}" type="par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CE8E706F-9DE9-4A92-95DB-BEDFA1AD0F11}" type="sib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51F0B63C-6F78-40E5-BA6C-E87D41B0612C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完成代码</a:t>
          </a:r>
          <a:r>
            <a:rPr lang="en-US" altLang="zh-CN" dirty="0" smtClean="0"/>
            <a:t>CR</a:t>
          </a:r>
          <a:endParaRPr lang="zh-CN" altLang="en-US" dirty="0"/>
        </a:p>
      </dgm:t>
    </dgm:pt>
    <dgm:pt modelId="{225FFD8F-D936-4305-B4B7-396492515278}" type="par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057B2E5D-DA22-43A0-A857-7292F109FA2A}" type="sib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247E4950-5810-4E9C-B587-CDE33D4C765E}">
      <dgm:prSet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鸣云分配</a:t>
          </a:r>
          <a:r>
            <a:rPr lang="en-US" altLang="zh-CN" dirty="0" smtClean="0"/>
            <a:t>QA</a:t>
          </a:r>
          <a:endParaRPr lang="zh-CN" altLang="en-US" dirty="0"/>
        </a:p>
      </dgm:t>
    </dgm:pt>
    <dgm:pt modelId="{5DA55209-A5F1-493D-80D0-AD4AE4063DE6}" type="par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FABB4DF0-D891-4380-BA4C-57776927BEE3}" type="sib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7E7AC2C6-27C5-4FF6-9C45-C5286DAD6A82}">
      <dgm:prSet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自测通过，提测</a:t>
          </a:r>
          <a:endParaRPr lang="zh-CN" altLang="en-US" dirty="0"/>
        </a:p>
      </dgm:t>
    </dgm:pt>
    <dgm:pt modelId="{89A51A9A-1F7A-4A98-A104-DF862A72D9D7}" type="par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6DD39965-6FB9-46F4-8474-C5F5EE0EAA47}" type="sib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340321A5-86DD-4C65-B3A8-4B78AC357396}">
      <dgm:prSet phldrT="[文本]"/>
      <dgm:spPr/>
      <dgm:t>
        <a:bodyPr/>
        <a:lstStyle/>
        <a:p>
          <a:r>
            <a:rPr lang="en-US" altLang="zh-CN" dirty="0" smtClean="0"/>
            <a:t>RD ci 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A65D7C50-F7DE-4F09-B755-F506A47355D8}" type="par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19F778B7-7D02-469C-B1C7-3812393DEF02}" type="sib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26749356-321E-4364-B5DE-CEF791A139BB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拉</a:t>
          </a:r>
          <a:r>
            <a:rPr lang="en-US" altLang="zh-CN" dirty="0" smtClean="0"/>
            <a:t>RB</a:t>
          </a:r>
          <a:r>
            <a:rPr lang="zh-CN" altLang="en-US" dirty="0" smtClean="0"/>
            <a:t>（周一、周三）</a:t>
          </a:r>
          <a:endParaRPr lang="zh-CN" altLang="en-US" dirty="0"/>
        </a:p>
      </dgm:t>
    </dgm:pt>
    <dgm:pt modelId="{18E1F6A7-D543-4C71-BBFC-189A285D06F8}" type="par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01EE9432-DA66-4DD2-A465-EBAF8760BCF9}" type="sib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47194B9B-0E7C-45AC-BAF8-454474AE4EE6}">
      <dgm:prSet phldrT="[文本]"/>
      <dgm:spPr/>
      <dgm:t>
        <a:bodyPr/>
        <a:lstStyle/>
        <a:p>
          <a:r>
            <a:rPr lang="en-US" altLang="zh-CN" dirty="0" smtClean="0"/>
            <a:t>RB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1023D8E6-5FD5-41D6-AB1B-BBEE3AE57FB3}" type="par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81A4ADA8-7F1B-4CDF-ACBE-E0D6619775D2}" type="sib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D940B17E-19E3-419C-8C1E-B51AE4E07764}">
      <dgm:prSet phldrT="[文本]"/>
      <dgm:spPr/>
      <dgm:t>
        <a:bodyPr/>
        <a:lstStyle/>
        <a:p>
          <a:r>
            <a:rPr lang="en-US" altLang="zh-CN" dirty="0" smtClean="0"/>
            <a:t>Trunk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AC063B2C-72BF-4A80-B7EC-F48D1433A16E}" type="par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A70DF651-693C-4B02-8ACE-0953B0C3E149}" type="sib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8872158E-BDF5-40F6-869B-757DE9F088B9}" type="pres">
      <dgm:prSet presAssocID="{B7444456-F9AA-4232-935C-92249F76783E}" presName="Name0" presStyleCnt="0">
        <dgm:presLayoutVars>
          <dgm:dir/>
          <dgm:animLvl val="lvl"/>
          <dgm:resizeHandles val="exact"/>
        </dgm:presLayoutVars>
      </dgm:prSet>
      <dgm:spPr/>
    </dgm:pt>
    <dgm:pt modelId="{7B8E5FE0-FEC2-4A88-B65F-7F1278E1B29C}" type="pres">
      <dgm:prSet presAssocID="{4DA04BA3-457A-4BF2-BEB3-3D9CE445289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B598C-8F20-48B5-9E93-4EDBFE0BC2D0}" type="pres">
      <dgm:prSet presAssocID="{CE8E706F-9DE9-4A92-95DB-BEDFA1AD0F11}" presName="parTxOnlySpace" presStyleCnt="0"/>
      <dgm:spPr/>
    </dgm:pt>
    <dgm:pt modelId="{885631F1-6A27-421C-9518-A4CDBE6DC582}" type="pres">
      <dgm:prSet presAssocID="{247E4950-5810-4E9C-B587-CDE33D4C765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4E4F-5FA5-44C8-8B59-B18BAF59A927}" type="pres">
      <dgm:prSet presAssocID="{FABB4DF0-D891-4380-BA4C-57776927BEE3}" presName="parTxOnlySpace" presStyleCnt="0"/>
      <dgm:spPr/>
    </dgm:pt>
    <dgm:pt modelId="{748B3C57-D794-4085-B281-35797848945D}" type="pres">
      <dgm:prSet presAssocID="{7E7AC2C6-27C5-4FF6-9C45-C5286DAD6A8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7EFE-D495-48A1-B035-4F832CF488A3}" type="pres">
      <dgm:prSet presAssocID="{6DD39965-6FB9-46F4-8474-C5F5EE0EAA47}" presName="parTxOnlySpace" presStyleCnt="0"/>
      <dgm:spPr/>
    </dgm:pt>
    <dgm:pt modelId="{C7826BFD-2FCA-41F9-BE33-8E09C5523A67}" type="pres">
      <dgm:prSet presAssocID="{51F0B63C-6F78-40E5-BA6C-E87D41B0612C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34308-3851-47C5-B02E-7469FD52BEB2}" type="pres">
      <dgm:prSet presAssocID="{057B2E5D-DA22-43A0-A857-7292F109FA2A}" presName="parTxOnlySpace" presStyleCnt="0"/>
      <dgm:spPr/>
    </dgm:pt>
    <dgm:pt modelId="{2C670C28-6291-4F2D-9CE5-DBA490AB2CC2}" type="pres">
      <dgm:prSet presAssocID="{340321A5-86DD-4C65-B3A8-4B78AC35739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E0B85-D696-4CF7-A657-52DE0140CB0A}" type="pres">
      <dgm:prSet presAssocID="{19F778B7-7D02-469C-B1C7-3812393DEF02}" presName="parTxOnlySpace" presStyleCnt="0"/>
      <dgm:spPr/>
    </dgm:pt>
    <dgm:pt modelId="{6676197F-C63F-4A5F-B656-77F65E36E2F3}" type="pres">
      <dgm:prSet presAssocID="{D940B17E-19E3-419C-8C1E-B51AE4E0776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FC140-B8FF-414F-84B5-83E2F53ED3A9}" type="pres">
      <dgm:prSet presAssocID="{A70DF651-693C-4B02-8ACE-0953B0C3E149}" presName="parTxOnlySpace" presStyleCnt="0"/>
      <dgm:spPr/>
    </dgm:pt>
    <dgm:pt modelId="{D77EA745-B5D6-4B95-AC98-867BBA8C0AA1}" type="pres">
      <dgm:prSet presAssocID="{26749356-321E-4364-B5DE-CEF791A139B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F1334A-B07F-4793-8832-C864AF201046}" type="pres">
      <dgm:prSet presAssocID="{01EE9432-DA66-4DD2-A465-EBAF8760BCF9}" presName="parTxOnlySpace" presStyleCnt="0"/>
      <dgm:spPr/>
    </dgm:pt>
    <dgm:pt modelId="{4629D91C-9EFD-449F-BA68-AFDBF01139B3}" type="pres">
      <dgm:prSet presAssocID="{47194B9B-0E7C-45AC-BAF8-454474AE4EE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705A9B-E4A4-4611-B2C0-F5F85C199D71}" type="presOf" srcId="{340321A5-86DD-4C65-B3A8-4B78AC357396}" destId="{2C670C28-6291-4F2D-9CE5-DBA490AB2CC2}" srcOrd="0" destOrd="0" presId="urn:microsoft.com/office/officeart/2005/8/layout/chevron1"/>
    <dgm:cxn modelId="{A666714A-F1F6-4A7F-A3C3-CBD3B79637DE}" srcId="{B7444456-F9AA-4232-935C-92249F76783E}" destId="{7E7AC2C6-27C5-4FF6-9C45-C5286DAD6A82}" srcOrd="2" destOrd="0" parTransId="{89A51A9A-1F7A-4A98-A104-DF862A72D9D7}" sibTransId="{6DD39965-6FB9-46F4-8474-C5F5EE0EAA47}"/>
    <dgm:cxn modelId="{2D1DC930-41D2-4C38-9F80-0829B4191130}" type="presOf" srcId="{51F0B63C-6F78-40E5-BA6C-E87D41B0612C}" destId="{C7826BFD-2FCA-41F9-BE33-8E09C5523A67}" srcOrd="0" destOrd="0" presId="urn:microsoft.com/office/officeart/2005/8/layout/chevron1"/>
    <dgm:cxn modelId="{FC998122-66AA-4A0B-A377-F7EC2D2E8325}" srcId="{B7444456-F9AA-4232-935C-92249F76783E}" destId="{51F0B63C-6F78-40E5-BA6C-E87D41B0612C}" srcOrd="3" destOrd="0" parTransId="{225FFD8F-D936-4305-B4B7-396492515278}" sibTransId="{057B2E5D-DA22-43A0-A857-7292F109FA2A}"/>
    <dgm:cxn modelId="{6227AAA1-FA6F-48EE-B00A-D8E6F3F9BA12}" type="presOf" srcId="{4DA04BA3-457A-4BF2-BEB3-3D9CE445289A}" destId="{7B8E5FE0-FEC2-4A88-B65F-7F1278E1B29C}" srcOrd="0" destOrd="0" presId="urn:microsoft.com/office/officeart/2005/8/layout/chevron1"/>
    <dgm:cxn modelId="{D20842F6-E38D-4B39-908E-E89926A923F8}" type="presOf" srcId="{D940B17E-19E3-419C-8C1E-B51AE4E07764}" destId="{6676197F-C63F-4A5F-B656-77F65E36E2F3}" srcOrd="0" destOrd="0" presId="urn:microsoft.com/office/officeart/2005/8/layout/chevron1"/>
    <dgm:cxn modelId="{6DD60807-B45B-46E0-9E60-303CF4BBA1A1}" type="presOf" srcId="{26749356-321E-4364-B5DE-CEF791A139BB}" destId="{D77EA745-B5D6-4B95-AC98-867BBA8C0AA1}" srcOrd="0" destOrd="0" presId="urn:microsoft.com/office/officeart/2005/8/layout/chevron1"/>
    <dgm:cxn modelId="{1C81C070-8312-4695-BE82-DE70C35EF7A0}" srcId="{B7444456-F9AA-4232-935C-92249F76783E}" destId="{26749356-321E-4364-B5DE-CEF791A139BB}" srcOrd="6" destOrd="0" parTransId="{18E1F6A7-D543-4C71-BBFC-189A285D06F8}" sibTransId="{01EE9432-DA66-4DD2-A465-EBAF8760BCF9}"/>
    <dgm:cxn modelId="{ACFD468B-1955-4F9A-9725-C6AA8DD6E6B8}" srcId="{B7444456-F9AA-4232-935C-92249F76783E}" destId="{340321A5-86DD-4C65-B3A8-4B78AC357396}" srcOrd="4" destOrd="0" parTransId="{A65D7C50-F7DE-4F09-B755-F506A47355D8}" sibTransId="{19F778B7-7D02-469C-B1C7-3812393DEF02}"/>
    <dgm:cxn modelId="{C3FE92AB-A166-4350-9B76-697E32859CA7}" srcId="{B7444456-F9AA-4232-935C-92249F76783E}" destId="{D940B17E-19E3-419C-8C1E-B51AE4E07764}" srcOrd="5" destOrd="0" parTransId="{AC063B2C-72BF-4A80-B7EC-F48D1433A16E}" sibTransId="{A70DF651-693C-4B02-8ACE-0953B0C3E149}"/>
    <dgm:cxn modelId="{7B893487-DCD5-4F03-AFC3-DDBBBC9BCCA9}" type="presOf" srcId="{247E4950-5810-4E9C-B587-CDE33D4C765E}" destId="{885631F1-6A27-421C-9518-A4CDBE6DC582}" srcOrd="0" destOrd="0" presId="urn:microsoft.com/office/officeart/2005/8/layout/chevron1"/>
    <dgm:cxn modelId="{5F0B3C03-DB32-4E7C-B0E3-03388C95D8ED}" srcId="{B7444456-F9AA-4232-935C-92249F76783E}" destId="{4DA04BA3-457A-4BF2-BEB3-3D9CE445289A}" srcOrd="0" destOrd="0" parTransId="{E380B1D0-60ED-4518-B4DF-597A4B63E698}" sibTransId="{CE8E706F-9DE9-4A92-95DB-BEDFA1AD0F11}"/>
    <dgm:cxn modelId="{9512B530-D10F-4D24-B025-B7E8BF6F1E5B}" type="presOf" srcId="{47194B9B-0E7C-45AC-BAF8-454474AE4EE6}" destId="{4629D91C-9EFD-449F-BA68-AFDBF01139B3}" srcOrd="0" destOrd="0" presId="urn:microsoft.com/office/officeart/2005/8/layout/chevron1"/>
    <dgm:cxn modelId="{A1AFF7FE-EA20-4D75-A7B2-CDA6141CD404}" srcId="{B7444456-F9AA-4232-935C-92249F76783E}" destId="{47194B9B-0E7C-45AC-BAF8-454474AE4EE6}" srcOrd="7" destOrd="0" parTransId="{1023D8E6-5FD5-41D6-AB1B-BBEE3AE57FB3}" sibTransId="{81A4ADA8-7F1B-4CDF-ACBE-E0D6619775D2}"/>
    <dgm:cxn modelId="{648DAAE0-8864-4CA3-B63F-94BED601DC69}" type="presOf" srcId="{B7444456-F9AA-4232-935C-92249F76783E}" destId="{8872158E-BDF5-40F6-869B-757DE9F088B9}" srcOrd="0" destOrd="0" presId="urn:microsoft.com/office/officeart/2005/8/layout/chevron1"/>
    <dgm:cxn modelId="{C68F1AC7-5A73-4E44-9E02-574F4050735C}" srcId="{B7444456-F9AA-4232-935C-92249F76783E}" destId="{247E4950-5810-4E9C-B587-CDE33D4C765E}" srcOrd="1" destOrd="0" parTransId="{5DA55209-A5F1-493D-80D0-AD4AE4063DE6}" sibTransId="{FABB4DF0-D891-4380-BA4C-57776927BEE3}"/>
    <dgm:cxn modelId="{5D5D01F3-95A4-48E3-AB6B-821D1A648F5A}" type="presOf" srcId="{7E7AC2C6-27C5-4FF6-9C45-C5286DAD6A82}" destId="{748B3C57-D794-4085-B281-35797848945D}" srcOrd="0" destOrd="0" presId="urn:microsoft.com/office/officeart/2005/8/layout/chevron1"/>
    <dgm:cxn modelId="{A8E6B0DE-EA4E-44AB-817D-50424726A4B6}" type="presParOf" srcId="{8872158E-BDF5-40F6-869B-757DE9F088B9}" destId="{7B8E5FE0-FEC2-4A88-B65F-7F1278E1B29C}" srcOrd="0" destOrd="0" presId="urn:microsoft.com/office/officeart/2005/8/layout/chevron1"/>
    <dgm:cxn modelId="{37BBF809-882B-4BAD-9AC7-6B661E27325E}" type="presParOf" srcId="{8872158E-BDF5-40F6-869B-757DE9F088B9}" destId="{FE9B598C-8F20-48B5-9E93-4EDBFE0BC2D0}" srcOrd="1" destOrd="0" presId="urn:microsoft.com/office/officeart/2005/8/layout/chevron1"/>
    <dgm:cxn modelId="{58369848-092D-418A-8960-63E9D6AFB636}" type="presParOf" srcId="{8872158E-BDF5-40F6-869B-757DE9F088B9}" destId="{885631F1-6A27-421C-9518-A4CDBE6DC582}" srcOrd="2" destOrd="0" presId="urn:microsoft.com/office/officeart/2005/8/layout/chevron1"/>
    <dgm:cxn modelId="{98197C30-17C3-4BED-BAD9-22A1575D7ADB}" type="presParOf" srcId="{8872158E-BDF5-40F6-869B-757DE9F088B9}" destId="{78864E4F-5FA5-44C8-8B59-B18BAF59A927}" srcOrd="3" destOrd="0" presId="urn:microsoft.com/office/officeart/2005/8/layout/chevron1"/>
    <dgm:cxn modelId="{1CC0D3D5-3E1F-4A07-81B2-5E8824619BDB}" type="presParOf" srcId="{8872158E-BDF5-40F6-869B-757DE9F088B9}" destId="{748B3C57-D794-4085-B281-35797848945D}" srcOrd="4" destOrd="0" presId="urn:microsoft.com/office/officeart/2005/8/layout/chevron1"/>
    <dgm:cxn modelId="{63D8DFAC-9F98-4497-BEAD-B06EF5E54EB7}" type="presParOf" srcId="{8872158E-BDF5-40F6-869B-757DE9F088B9}" destId="{7F437EFE-D495-48A1-B035-4F832CF488A3}" srcOrd="5" destOrd="0" presId="urn:microsoft.com/office/officeart/2005/8/layout/chevron1"/>
    <dgm:cxn modelId="{22F2B637-B0AD-46FB-AAA6-4B0EC00190CF}" type="presParOf" srcId="{8872158E-BDF5-40F6-869B-757DE9F088B9}" destId="{C7826BFD-2FCA-41F9-BE33-8E09C5523A67}" srcOrd="6" destOrd="0" presId="urn:microsoft.com/office/officeart/2005/8/layout/chevron1"/>
    <dgm:cxn modelId="{CE468E89-E734-4825-AFBD-9D979C92F295}" type="presParOf" srcId="{8872158E-BDF5-40F6-869B-757DE9F088B9}" destId="{C2034308-3851-47C5-B02E-7469FD52BEB2}" srcOrd="7" destOrd="0" presId="urn:microsoft.com/office/officeart/2005/8/layout/chevron1"/>
    <dgm:cxn modelId="{05BEBA67-4C0D-49B8-8A30-7C5DEE5326FA}" type="presParOf" srcId="{8872158E-BDF5-40F6-869B-757DE9F088B9}" destId="{2C670C28-6291-4F2D-9CE5-DBA490AB2CC2}" srcOrd="8" destOrd="0" presId="urn:microsoft.com/office/officeart/2005/8/layout/chevron1"/>
    <dgm:cxn modelId="{11556E12-879F-45CF-8A3C-1A7720072361}" type="presParOf" srcId="{8872158E-BDF5-40F6-869B-757DE9F088B9}" destId="{B70E0B85-D696-4CF7-A657-52DE0140CB0A}" srcOrd="9" destOrd="0" presId="urn:microsoft.com/office/officeart/2005/8/layout/chevron1"/>
    <dgm:cxn modelId="{982106EF-B611-4228-B396-145329A91612}" type="presParOf" srcId="{8872158E-BDF5-40F6-869B-757DE9F088B9}" destId="{6676197F-C63F-4A5F-B656-77F65E36E2F3}" srcOrd="10" destOrd="0" presId="urn:microsoft.com/office/officeart/2005/8/layout/chevron1"/>
    <dgm:cxn modelId="{B9DF117E-CCBC-4FF9-9A98-4462BF3A872C}" type="presParOf" srcId="{8872158E-BDF5-40F6-869B-757DE9F088B9}" destId="{903FC140-B8FF-414F-84B5-83E2F53ED3A9}" srcOrd="11" destOrd="0" presId="urn:microsoft.com/office/officeart/2005/8/layout/chevron1"/>
    <dgm:cxn modelId="{9D027EEF-5F34-4B5F-9FD9-14E4A9E3874F}" type="presParOf" srcId="{8872158E-BDF5-40F6-869B-757DE9F088B9}" destId="{D77EA745-B5D6-4B95-AC98-867BBA8C0AA1}" srcOrd="12" destOrd="0" presId="urn:microsoft.com/office/officeart/2005/8/layout/chevron1"/>
    <dgm:cxn modelId="{DB28BC51-F1C2-4F68-BEC7-551E64950397}" type="presParOf" srcId="{8872158E-BDF5-40F6-869B-757DE9F088B9}" destId="{81F1334A-B07F-4793-8832-C864AF201046}" srcOrd="13" destOrd="0" presId="urn:microsoft.com/office/officeart/2005/8/layout/chevron1"/>
    <dgm:cxn modelId="{33E8556F-5975-4E7E-B77F-B9B1215F2DBF}" type="presParOf" srcId="{8872158E-BDF5-40F6-869B-757DE9F088B9}" destId="{4629D91C-9EFD-449F-BA68-AFDBF01139B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444456-F9AA-4232-935C-92249F7678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A04BA3-457A-4BF2-BEB3-3D9CE445289A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提卡片</a:t>
          </a:r>
          <a:endParaRPr lang="zh-CN" altLang="en-US" dirty="0"/>
        </a:p>
      </dgm:t>
    </dgm:pt>
    <dgm:pt modelId="{E380B1D0-60ED-4518-B4DF-597A4B63E698}" type="par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CE8E706F-9DE9-4A92-95DB-BEDFA1AD0F11}" type="sibTrans" cxnId="{5F0B3C03-DB32-4E7C-B0E3-03388C95D8ED}">
      <dgm:prSet/>
      <dgm:spPr/>
      <dgm:t>
        <a:bodyPr/>
        <a:lstStyle/>
        <a:p>
          <a:endParaRPr lang="zh-CN" altLang="en-US"/>
        </a:p>
      </dgm:t>
    </dgm:pt>
    <dgm:pt modelId="{51F0B63C-6F78-40E5-BA6C-E87D41B0612C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完成代码</a:t>
          </a:r>
          <a:r>
            <a:rPr lang="en-US" altLang="zh-CN" dirty="0" smtClean="0"/>
            <a:t>CR</a:t>
          </a:r>
          <a:endParaRPr lang="zh-CN" altLang="en-US" dirty="0"/>
        </a:p>
      </dgm:t>
    </dgm:pt>
    <dgm:pt modelId="{225FFD8F-D936-4305-B4B7-396492515278}" type="par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057B2E5D-DA22-43A0-A857-7292F109FA2A}" type="sibTrans" cxnId="{FC998122-66AA-4A0B-A377-F7EC2D2E8325}">
      <dgm:prSet/>
      <dgm:spPr/>
      <dgm:t>
        <a:bodyPr/>
        <a:lstStyle/>
        <a:p>
          <a:endParaRPr lang="zh-CN" altLang="en-US"/>
        </a:p>
      </dgm:t>
    </dgm:pt>
    <dgm:pt modelId="{247E4950-5810-4E9C-B587-CDE33D4C765E}">
      <dgm:prSet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鸣云分配</a:t>
          </a:r>
          <a:r>
            <a:rPr lang="en-US" altLang="zh-CN" dirty="0" smtClean="0"/>
            <a:t>QA</a:t>
          </a:r>
          <a:endParaRPr lang="zh-CN" altLang="en-US" dirty="0"/>
        </a:p>
      </dgm:t>
    </dgm:pt>
    <dgm:pt modelId="{5DA55209-A5F1-493D-80D0-AD4AE4063DE6}" type="par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FABB4DF0-D891-4380-BA4C-57776927BEE3}" type="sibTrans" cxnId="{C68F1AC7-5A73-4E44-9E02-574F4050735C}">
      <dgm:prSet/>
      <dgm:spPr/>
      <dgm:t>
        <a:bodyPr/>
        <a:lstStyle/>
        <a:p>
          <a:endParaRPr lang="zh-CN" altLang="en-US"/>
        </a:p>
      </dgm:t>
    </dgm:pt>
    <dgm:pt modelId="{7E7AC2C6-27C5-4FF6-9C45-C5286DAD6A82}">
      <dgm:prSet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RD</a:t>
          </a:r>
          <a:r>
            <a:rPr lang="zh-CN" altLang="en-US" dirty="0" smtClean="0"/>
            <a:t>自测通过，提测</a:t>
          </a:r>
          <a:endParaRPr lang="zh-CN" altLang="en-US" dirty="0"/>
        </a:p>
      </dgm:t>
    </dgm:pt>
    <dgm:pt modelId="{89A51A9A-1F7A-4A98-A104-DF862A72D9D7}" type="par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6DD39965-6FB9-46F4-8474-C5F5EE0EAA47}" type="sibTrans" cxnId="{A666714A-F1F6-4A7F-A3C3-CBD3B79637DE}">
      <dgm:prSet/>
      <dgm:spPr/>
      <dgm:t>
        <a:bodyPr/>
        <a:lstStyle/>
        <a:p>
          <a:endParaRPr lang="zh-CN" altLang="en-US"/>
        </a:p>
      </dgm:t>
    </dgm:pt>
    <dgm:pt modelId="{340321A5-86DD-4C65-B3A8-4B78AC357396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RD ci 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A65D7C50-F7DE-4F09-B755-F506A47355D8}" type="par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19F778B7-7D02-469C-B1C7-3812393DEF02}" type="sibTrans" cxnId="{ACFD468B-1955-4F9A-9725-C6AA8DD6E6B8}">
      <dgm:prSet/>
      <dgm:spPr/>
      <dgm:t>
        <a:bodyPr/>
        <a:lstStyle/>
        <a:p>
          <a:endParaRPr lang="zh-CN" altLang="en-US"/>
        </a:p>
      </dgm:t>
    </dgm:pt>
    <dgm:pt modelId="{26749356-321E-4364-B5DE-CEF791A139BB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拉</a:t>
          </a:r>
          <a:r>
            <a:rPr lang="en-US" altLang="zh-CN" dirty="0" smtClean="0"/>
            <a:t>RB</a:t>
          </a:r>
          <a:r>
            <a:rPr lang="zh-CN" altLang="en-US" dirty="0" smtClean="0"/>
            <a:t>（周一、周三）</a:t>
          </a:r>
          <a:endParaRPr lang="zh-CN" altLang="en-US" dirty="0"/>
        </a:p>
      </dgm:t>
    </dgm:pt>
    <dgm:pt modelId="{18E1F6A7-D543-4C71-BBFC-189A285D06F8}" type="par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01EE9432-DA66-4DD2-A465-EBAF8760BCF9}" type="sibTrans" cxnId="{1C81C070-8312-4695-BE82-DE70C35EF7A0}">
      <dgm:prSet/>
      <dgm:spPr/>
      <dgm:t>
        <a:bodyPr/>
        <a:lstStyle/>
        <a:p>
          <a:endParaRPr lang="zh-CN" altLang="en-US"/>
        </a:p>
      </dgm:t>
    </dgm:pt>
    <dgm:pt modelId="{47194B9B-0E7C-45AC-BAF8-454474AE4EE6}">
      <dgm:prSet phldrT="[文本]"/>
      <dgm:spPr/>
      <dgm:t>
        <a:bodyPr/>
        <a:lstStyle/>
        <a:p>
          <a:r>
            <a:rPr lang="en-US" altLang="zh-CN" dirty="0" smtClean="0"/>
            <a:t>RB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1023D8E6-5FD5-41D6-AB1B-BBEE3AE57FB3}" type="par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81A4ADA8-7F1B-4CDF-ACBE-E0D6619775D2}" type="sibTrans" cxnId="{A1AFF7FE-EA20-4D75-A7B2-CDA6141CD404}">
      <dgm:prSet/>
      <dgm:spPr/>
      <dgm:t>
        <a:bodyPr/>
        <a:lstStyle/>
        <a:p>
          <a:endParaRPr lang="zh-CN" altLang="en-US"/>
        </a:p>
      </dgm:t>
    </dgm:pt>
    <dgm:pt modelId="{D940B17E-19E3-419C-8C1E-B51AE4E07764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Trunk</a:t>
          </a:r>
          <a:r>
            <a:rPr lang="zh-CN" altLang="en-US" dirty="0" smtClean="0"/>
            <a:t>测试</a:t>
          </a:r>
          <a:endParaRPr lang="zh-CN" altLang="en-US" dirty="0"/>
        </a:p>
      </dgm:t>
    </dgm:pt>
    <dgm:pt modelId="{AC063B2C-72BF-4A80-B7EC-F48D1433A16E}" type="par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A70DF651-693C-4B02-8ACE-0953B0C3E149}" type="sibTrans" cxnId="{C3FE92AB-A166-4350-9B76-697E32859CA7}">
      <dgm:prSet/>
      <dgm:spPr/>
      <dgm:t>
        <a:bodyPr/>
        <a:lstStyle/>
        <a:p>
          <a:endParaRPr lang="zh-CN" altLang="en-US"/>
        </a:p>
      </dgm:t>
    </dgm:pt>
    <dgm:pt modelId="{8872158E-BDF5-40F6-869B-757DE9F088B9}" type="pres">
      <dgm:prSet presAssocID="{B7444456-F9AA-4232-935C-92249F76783E}" presName="Name0" presStyleCnt="0">
        <dgm:presLayoutVars>
          <dgm:dir/>
          <dgm:animLvl val="lvl"/>
          <dgm:resizeHandles val="exact"/>
        </dgm:presLayoutVars>
      </dgm:prSet>
      <dgm:spPr/>
    </dgm:pt>
    <dgm:pt modelId="{7B8E5FE0-FEC2-4A88-B65F-7F1278E1B29C}" type="pres">
      <dgm:prSet presAssocID="{4DA04BA3-457A-4BF2-BEB3-3D9CE445289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B598C-8F20-48B5-9E93-4EDBFE0BC2D0}" type="pres">
      <dgm:prSet presAssocID="{CE8E706F-9DE9-4A92-95DB-BEDFA1AD0F11}" presName="parTxOnlySpace" presStyleCnt="0"/>
      <dgm:spPr/>
    </dgm:pt>
    <dgm:pt modelId="{885631F1-6A27-421C-9518-A4CDBE6DC582}" type="pres">
      <dgm:prSet presAssocID="{247E4950-5810-4E9C-B587-CDE33D4C765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64E4F-5FA5-44C8-8B59-B18BAF59A927}" type="pres">
      <dgm:prSet presAssocID="{FABB4DF0-D891-4380-BA4C-57776927BEE3}" presName="parTxOnlySpace" presStyleCnt="0"/>
      <dgm:spPr/>
    </dgm:pt>
    <dgm:pt modelId="{748B3C57-D794-4085-B281-35797848945D}" type="pres">
      <dgm:prSet presAssocID="{7E7AC2C6-27C5-4FF6-9C45-C5286DAD6A8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7EFE-D495-48A1-B035-4F832CF488A3}" type="pres">
      <dgm:prSet presAssocID="{6DD39965-6FB9-46F4-8474-C5F5EE0EAA47}" presName="parTxOnlySpace" presStyleCnt="0"/>
      <dgm:spPr/>
    </dgm:pt>
    <dgm:pt modelId="{C7826BFD-2FCA-41F9-BE33-8E09C5523A67}" type="pres">
      <dgm:prSet presAssocID="{51F0B63C-6F78-40E5-BA6C-E87D41B0612C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034308-3851-47C5-B02E-7469FD52BEB2}" type="pres">
      <dgm:prSet presAssocID="{057B2E5D-DA22-43A0-A857-7292F109FA2A}" presName="parTxOnlySpace" presStyleCnt="0"/>
      <dgm:spPr/>
    </dgm:pt>
    <dgm:pt modelId="{2C670C28-6291-4F2D-9CE5-DBA490AB2CC2}" type="pres">
      <dgm:prSet presAssocID="{340321A5-86DD-4C65-B3A8-4B78AC35739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E0B85-D696-4CF7-A657-52DE0140CB0A}" type="pres">
      <dgm:prSet presAssocID="{19F778B7-7D02-469C-B1C7-3812393DEF02}" presName="parTxOnlySpace" presStyleCnt="0"/>
      <dgm:spPr/>
    </dgm:pt>
    <dgm:pt modelId="{6676197F-C63F-4A5F-B656-77F65E36E2F3}" type="pres">
      <dgm:prSet presAssocID="{D940B17E-19E3-419C-8C1E-B51AE4E0776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FC140-B8FF-414F-84B5-83E2F53ED3A9}" type="pres">
      <dgm:prSet presAssocID="{A70DF651-693C-4B02-8ACE-0953B0C3E149}" presName="parTxOnlySpace" presStyleCnt="0"/>
      <dgm:spPr/>
    </dgm:pt>
    <dgm:pt modelId="{D77EA745-B5D6-4B95-AC98-867BBA8C0AA1}" type="pres">
      <dgm:prSet presAssocID="{26749356-321E-4364-B5DE-CEF791A139B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F1334A-B07F-4793-8832-C864AF201046}" type="pres">
      <dgm:prSet presAssocID="{01EE9432-DA66-4DD2-A465-EBAF8760BCF9}" presName="parTxOnlySpace" presStyleCnt="0"/>
      <dgm:spPr/>
    </dgm:pt>
    <dgm:pt modelId="{4629D91C-9EFD-449F-BA68-AFDBF01139B3}" type="pres">
      <dgm:prSet presAssocID="{47194B9B-0E7C-45AC-BAF8-454474AE4EE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367532-853B-4DBA-A62A-181EE3BB20BD}" type="presOf" srcId="{B7444456-F9AA-4232-935C-92249F76783E}" destId="{8872158E-BDF5-40F6-869B-757DE9F088B9}" srcOrd="0" destOrd="0" presId="urn:microsoft.com/office/officeart/2005/8/layout/chevron1"/>
    <dgm:cxn modelId="{A666714A-F1F6-4A7F-A3C3-CBD3B79637DE}" srcId="{B7444456-F9AA-4232-935C-92249F76783E}" destId="{7E7AC2C6-27C5-4FF6-9C45-C5286DAD6A82}" srcOrd="2" destOrd="0" parTransId="{89A51A9A-1F7A-4A98-A104-DF862A72D9D7}" sibTransId="{6DD39965-6FB9-46F4-8474-C5F5EE0EAA47}"/>
    <dgm:cxn modelId="{B8BA71E2-2473-4E4A-B21B-032A3204753B}" type="presOf" srcId="{47194B9B-0E7C-45AC-BAF8-454474AE4EE6}" destId="{4629D91C-9EFD-449F-BA68-AFDBF01139B3}" srcOrd="0" destOrd="0" presId="urn:microsoft.com/office/officeart/2005/8/layout/chevron1"/>
    <dgm:cxn modelId="{FC998122-66AA-4A0B-A377-F7EC2D2E8325}" srcId="{B7444456-F9AA-4232-935C-92249F76783E}" destId="{51F0B63C-6F78-40E5-BA6C-E87D41B0612C}" srcOrd="3" destOrd="0" parTransId="{225FFD8F-D936-4305-B4B7-396492515278}" sibTransId="{057B2E5D-DA22-43A0-A857-7292F109FA2A}"/>
    <dgm:cxn modelId="{8FC3FC94-D62F-4E94-8F64-471410C6DD91}" type="presOf" srcId="{7E7AC2C6-27C5-4FF6-9C45-C5286DAD6A82}" destId="{748B3C57-D794-4085-B281-35797848945D}" srcOrd="0" destOrd="0" presId="urn:microsoft.com/office/officeart/2005/8/layout/chevron1"/>
    <dgm:cxn modelId="{2E30CCA8-5908-4C16-AD50-37D2B787FF13}" type="presOf" srcId="{26749356-321E-4364-B5DE-CEF791A139BB}" destId="{D77EA745-B5D6-4B95-AC98-867BBA8C0AA1}" srcOrd="0" destOrd="0" presId="urn:microsoft.com/office/officeart/2005/8/layout/chevron1"/>
    <dgm:cxn modelId="{1C81C070-8312-4695-BE82-DE70C35EF7A0}" srcId="{B7444456-F9AA-4232-935C-92249F76783E}" destId="{26749356-321E-4364-B5DE-CEF791A139BB}" srcOrd="6" destOrd="0" parTransId="{18E1F6A7-D543-4C71-BBFC-189A285D06F8}" sibTransId="{01EE9432-DA66-4DD2-A465-EBAF8760BCF9}"/>
    <dgm:cxn modelId="{6377929C-F4D9-401B-ABFD-B7C9AF8ADBEE}" type="presOf" srcId="{340321A5-86DD-4C65-B3A8-4B78AC357396}" destId="{2C670C28-6291-4F2D-9CE5-DBA490AB2CC2}" srcOrd="0" destOrd="0" presId="urn:microsoft.com/office/officeart/2005/8/layout/chevron1"/>
    <dgm:cxn modelId="{ACFD468B-1955-4F9A-9725-C6AA8DD6E6B8}" srcId="{B7444456-F9AA-4232-935C-92249F76783E}" destId="{340321A5-86DD-4C65-B3A8-4B78AC357396}" srcOrd="4" destOrd="0" parTransId="{A65D7C50-F7DE-4F09-B755-F506A47355D8}" sibTransId="{19F778B7-7D02-469C-B1C7-3812393DEF02}"/>
    <dgm:cxn modelId="{C3FE92AB-A166-4350-9B76-697E32859CA7}" srcId="{B7444456-F9AA-4232-935C-92249F76783E}" destId="{D940B17E-19E3-419C-8C1E-B51AE4E07764}" srcOrd="5" destOrd="0" parTransId="{AC063B2C-72BF-4A80-B7EC-F48D1433A16E}" sibTransId="{A70DF651-693C-4B02-8ACE-0953B0C3E149}"/>
    <dgm:cxn modelId="{316B218C-E6A4-4434-9E5C-7352B93DD06A}" type="presOf" srcId="{51F0B63C-6F78-40E5-BA6C-E87D41B0612C}" destId="{C7826BFD-2FCA-41F9-BE33-8E09C5523A67}" srcOrd="0" destOrd="0" presId="urn:microsoft.com/office/officeart/2005/8/layout/chevron1"/>
    <dgm:cxn modelId="{DD5C25FE-E52F-4984-B51B-7AB77434EB8F}" type="presOf" srcId="{247E4950-5810-4E9C-B587-CDE33D4C765E}" destId="{885631F1-6A27-421C-9518-A4CDBE6DC582}" srcOrd="0" destOrd="0" presId="urn:microsoft.com/office/officeart/2005/8/layout/chevron1"/>
    <dgm:cxn modelId="{A3AF42CC-9FB4-4E9A-87D7-D4F28F02C6CE}" type="presOf" srcId="{D940B17E-19E3-419C-8C1E-B51AE4E07764}" destId="{6676197F-C63F-4A5F-B656-77F65E36E2F3}" srcOrd="0" destOrd="0" presId="urn:microsoft.com/office/officeart/2005/8/layout/chevron1"/>
    <dgm:cxn modelId="{5F0B3C03-DB32-4E7C-B0E3-03388C95D8ED}" srcId="{B7444456-F9AA-4232-935C-92249F76783E}" destId="{4DA04BA3-457A-4BF2-BEB3-3D9CE445289A}" srcOrd="0" destOrd="0" parTransId="{E380B1D0-60ED-4518-B4DF-597A4B63E698}" sibTransId="{CE8E706F-9DE9-4A92-95DB-BEDFA1AD0F11}"/>
    <dgm:cxn modelId="{EA1791CE-238D-4282-9A55-3E6349D65416}" type="presOf" srcId="{4DA04BA3-457A-4BF2-BEB3-3D9CE445289A}" destId="{7B8E5FE0-FEC2-4A88-B65F-7F1278E1B29C}" srcOrd="0" destOrd="0" presId="urn:microsoft.com/office/officeart/2005/8/layout/chevron1"/>
    <dgm:cxn modelId="{A1AFF7FE-EA20-4D75-A7B2-CDA6141CD404}" srcId="{B7444456-F9AA-4232-935C-92249F76783E}" destId="{47194B9B-0E7C-45AC-BAF8-454474AE4EE6}" srcOrd="7" destOrd="0" parTransId="{1023D8E6-5FD5-41D6-AB1B-BBEE3AE57FB3}" sibTransId="{81A4ADA8-7F1B-4CDF-ACBE-E0D6619775D2}"/>
    <dgm:cxn modelId="{C68F1AC7-5A73-4E44-9E02-574F4050735C}" srcId="{B7444456-F9AA-4232-935C-92249F76783E}" destId="{247E4950-5810-4E9C-B587-CDE33D4C765E}" srcOrd="1" destOrd="0" parTransId="{5DA55209-A5F1-493D-80D0-AD4AE4063DE6}" sibTransId="{FABB4DF0-D891-4380-BA4C-57776927BEE3}"/>
    <dgm:cxn modelId="{832E6595-07BB-4CE6-BA94-7D80676FF2EE}" type="presParOf" srcId="{8872158E-BDF5-40F6-869B-757DE9F088B9}" destId="{7B8E5FE0-FEC2-4A88-B65F-7F1278E1B29C}" srcOrd="0" destOrd="0" presId="urn:microsoft.com/office/officeart/2005/8/layout/chevron1"/>
    <dgm:cxn modelId="{09FEFA14-FA33-4327-BB12-7AFB4CCDA33C}" type="presParOf" srcId="{8872158E-BDF5-40F6-869B-757DE9F088B9}" destId="{FE9B598C-8F20-48B5-9E93-4EDBFE0BC2D0}" srcOrd="1" destOrd="0" presId="urn:microsoft.com/office/officeart/2005/8/layout/chevron1"/>
    <dgm:cxn modelId="{352B4E8B-DCC6-4A46-891D-FF61C740F9F2}" type="presParOf" srcId="{8872158E-BDF5-40F6-869B-757DE9F088B9}" destId="{885631F1-6A27-421C-9518-A4CDBE6DC582}" srcOrd="2" destOrd="0" presId="urn:microsoft.com/office/officeart/2005/8/layout/chevron1"/>
    <dgm:cxn modelId="{15022B2E-77FF-440A-944D-0C551827FD1E}" type="presParOf" srcId="{8872158E-BDF5-40F6-869B-757DE9F088B9}" destId="{78864E4F-5FA5-44C8-8B59-B18BAF59A927}" srcOrd="3" destOrd="0" presId="urn:microsoft.com/office/officeart/2005/8/layout/chevron1"/>
    <dgm:cxn modelId="{E2E1F26E-1D16-4BCC-8E46-F9AD366603A8}" type="presParOf" srcId="{8872158E-BDF5-40F6-869B-757DE9F088B9}" destId="{748B3C57-D794-4085-B281-35797848945D}" srcOrd="4" destOrd="0" presId="urn:microsoft.com/office/officeart/2005/8/layout/chevron1"/>
    <dgm:cxn modelId="{AEC5F448-2905-4024-96DF-87FB6675867F}" type="presParOf" srcId="{8872158E-BDF5-40F6-869B-757DE9F088B9}" destId="{7F437EFE-D495-48A1-B035-4F832CF488A3}" srcOrd="5" destOrd="0" presId="urn:microsoft.com/office/officeart/2005/8/layout/chevron1"/>
    <dgm:cxn modelId="{3399F340-624D-466E-B714-2AF6991A6A87}" type="presParOf" srcId="{8872158E-BDF5-40F6-869B-757DE9F088B9}" destId="{C7826BFD-2FCA-41F9-BE33-8E09C5523A67}" srcOrd="6" destOrd="0" presId="urn:microsoft.com/office/officeart/2005/8/layout/chevron1"/>
    <dgm:cxn modelId="{98E02932-0AFB-45C0-AA81-DCFCD152F53E}" type="presParOf" srcId="{8872158E-BDF5-40F6-869B-757DE9F088B9}" destId="{C2034308-3851-47C5-B02E-7469FD52BEB2}" srcOrd="7" destOrd="0" presId="urn:microsoft.com/office/officeart/2005/8/layout/chevron1"/>
    <dgm:cxn modelId="{049E9FFD-E79A-4E39-823C-0A15561184AB}" type="presParOf" srcId="{8872158E-BDF5-40F6-869B-757DE9F088B9}" destId="{2C670C28-6291-4F2D-9CE5-DBA490AB2CC2}" srcOrd="8" destOrd="0" presId="urn:microsoft.com/office/officeart/2005/8/layout/chevron1"/>
    <dgm:cxn modelId="{4A017888-308E-43E3-BE8A-FB656B84C74A}" type="presParOf" srcId="{8872158E-BDF5-40F6-869B-757DE9F088B9}" destId="{B70E0B85-D696-4CF7-A657-52DE0140CB0A}" srcOrd="9" destOrd="0" presId="urn:microsoft.com/office/officeart/2005/8/layout/chevron1"/>
    <dgm:cxn modelId="{F7562373-788E-4AEB-982B-ADD1EDD5BFE2}" type="presParOf" srcId="{8872158E-BDF5-40F6-869B-757DE9F088B9}" destId="{6676197F-C63F-4A5F-B656-77F65E36E2F3}" srcOrd="10" destOrd="0" presId="urn:microsoft.com/office/officeart/2005/8/layout/chevron1"/>
    <dgm:cxn modelId="{BB3B3365-5F8A-4EDB-9921-57F59A7253FE}" type="presParOf" srcId="{8872158E-BDF5-40F6-869B-757DE9F088B9}" destId="{903FC140-B8FF-414F-84B5-83E2F53ED3A9}" srcOrd="11" destOrd="0" presId="urn:microsoft.com/office/officeart/2005/8/layout/chevron1"/>
    <dgm:cxn modelId="{F2866069-0674-478E-8DDE-6FBAC561B6F3}" type="presParOf" srcId="{8872158E-BDF5-40F6-869B-757DE9F088B9}" destId="{D77EA745-B5D6-4B95-AC98-867BBA8C0AA1}" srcOrd="12" destOrd="0" presId="urn:microsoft.com/office/officeart/2005/8/layout/chevron1"/>
    <dgm:cxn modelId="{B9ACEB86-52AC-4E5F-B5C2-9C9E3691EBF9}" type="presParOf" srcId="{8872158E-BDF5-40F6-869B-757DE9F088B9}" destId="{81F1334A-B07F-4793-8832-C864AF201046}" srcOrd="13" destOrd="0" presId="urn:microsoft.com/office/officeart/2005/8/layout/chevron1"/>
    <dgm:cxn modelId="{EC8BD6B6-CD4E-49AD-9F77-36F1D197CAD5}" type="presParOf" srcId="{8872158E-BDF5-40F6-869B-757DE9F088B9}" destId="{4629D91C-9EFD-449F-BA68-AFDBF01139B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8163-1F26-4681-BE59-9F298AF7F834}">
      <dsp:nvSpPr>
        <dsp:cNvPr id="0" name=""/>
        <dsp:cNvSpPr/>
      </dsp:nvSpPr>
      <dsp:spPr>
        <a:xfrm>
          <a:off x="-4069470" y="-624614"/>
          <a:ext cx="4849314" cy="4849314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99EA2-2553-464B-BAF1-B285509A8B1E}">
      <dsp:nvSpPr>
        <dsp:cNvPr id="0" name=""/>
        <dsp:cNvSpPr/>
      </dsp:nvSpPr>
      <dsp:spPr>
        <a:xfrm>
          <a:off x="501513" y="360008"/>
          <a:ext cx="6830642" cy="720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检索测试服务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1513" y="360008"/>
        <a:ext cx="6830642" cy="720017"/>
      </dsp:txXfrm>
    </dsp:sp>
    <dsp:sp modelId="{C2177ACE-74BE-45AB-8F6A-79A026D1D82E}">
      <dsp:nvSpPr>
        <dsp:cNvPr id="0" name=""/>
        <dsp:cNvSpPr/>
      </dsp:nvSpPr>
      <dsp:spPr>
        <a:xfrm>
          <a:off x="51502" y="270006"/>
          <a:ext cx="900021" cy="900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9C58B-1336-40FA-9D71-69ACDA7FAE76}">
      <dsp:nvSpPr>
        <dsp:cNvPr id="0" name=""/>
        <dsp:cNvSpPr/>
      </dsp:nvSpPr>
      <dsp:spPr>
        <a:xfrm>
          <a:off x="763239" y="1440034"/>
          <a:ext cx="6568915" cy="720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开发测试流程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3239" y="1440034"/>
        <a:ext cx="6568915" cy="720017"/>
      </dsp:txXfrm>
    </dsp:sp>
    <dsp:sp modelId="{A00CBC58-5D60-4101-A964-A5789E50C857}">
      <dsp:nvSpPr>
        <dsp:cNvPr id="0" name=""/>
        <dsp:cNvSpPr/>
      </dsp:nvSpPr>
      <dsp:spPr>
        <a:xfrm>
          <a:off x="313229" y="1350031"/>
          <a:ext cx="900021" cy="900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12826-2495-4844-A2F4-8B1D462014F0}">
      <dsp:nvSpPr>
        <dsp:cNvPr id="0" name=""/>
        <dsp:cNvSpPr/>
      </dsp:nvSpPr>
      <dsp:spPr>
        <a:xfrm>
          <a:off x="501513" y="2520059"/>
          <a:ext cx="6830642" cy="720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各部分介绍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1513" y="2520059"/>
        <a:ext cx="6830642" cy="720017"/>
      </dsp:txXfrm>
    </dsp:sp>
    <dsp:sp modelId="{88970360-8B46-4DED-826D-C1E0AFE7B49D}">
      <dsp:nvSpPr>
        <dsp:cNvPr id="0" name=""/>
        <dsp:cNvSpPr/>
      </dsp:nvSpPr>
      <dsp:spPr>
        <a:xfrm>
          <a:off x="51502" y="2430057"/>
          <a:ext cx="900021" cy="900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5FE0-FEC2-4A88-B65F-7F1278E1B29C}">
      <dsp:nvSpPr>
        <dsp:cNvPr id="0" name=""/>
        <dsp:cNvSpPr/>
      </dsp:nvSpPr>
      <dsp:spPr>
        <a:xfrm>
          <a:off x="1030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提卡片</a:t>
          </a:r>
          <a:endParaRPr lang="zh-CN" altLang="en-US" sz="1300" kern="1200" dirty="0"/>
        </a:p>
      </dsp:txBody>
      <dsp:txXfrm>
        <a:off x="331455" y="505147"/>
        <a:ext cx="991274" cy="660849"/>
      </dsp:txXfrm>
    </dsp:sp>
    <dsp:sp modelId="{885631F1-6A27-421C-9518-A4CDBE6DC582}">
      <dsp:nvSpPr>
        <dsp:cNvPr id="0" name=""/>
        <dsp:cNvSpPr/>
      </dsp:nvSpPr>
      <dsp:spPr>
        <a:xfrm>
          <a:off x="1487942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鸣云分配</a:t>
          </a:r>
          <a:r>
            <a:rPr lang="en-US" altLang="zh-CN" sz="1300" kern="1200" dirty="0" smtClean="0"/>
            <a:t>QA</a:t>
          </a:r>
          <a:endParaRPr lang="zh-CN" altLang="en-US" sz="1300" kern="1200" dirty="0"/>
        </a:p>
      </dsp:txBody>
      <dsp:txXfrm>
        <a:off x="1818367" y="505147"/>
        <a:ext cx="991274" cy="660849"/>
      </dsp:txXfrm>
    </dsp:sp>
    <dsp:sp modelId="{748B3C57-D794-4085-B281-35797848945D}">
      <dsp:nvSpPr>
        <dsp:cNvPr id="0" name=""/>
        <dsp:cNvSpPr/>
      </dsp:nvSpPr>
      <dsp:spPr>
        <a:xfrm>
          <a:off x="2974853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自测通过，提测</a:t>
          </a:r>
          <a:endParaRPr lang="zh-CN" altLang="en-US" sz="1300" kern="1200" dirty="0"/>
        </a:p>
      </dsp:txBody>
      <dsp:txXfrm>
        <a:off x="3305278" y="505147"/>
        <a:ext cx="991274" cy="660849"/>
      </dsp:txXfrm>
    </dsp:sp>
    <dsp:sp modelId="{C7826BFD-2FCA-41F9-BE33-8E09C5523A67}">
      <dsp:nvSpPr>
        <dsp:cNvPr id="0" name=""/>
        <dsp:cNvSpPr/>
      </dsp:nvSpPr>
      <dsp:spPr>
        <a:xfrm>
          <a:off x="4461764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完成代码</a:t>
          </a:r>
          <a:r>
            <a:rPr lang="en-US" altLang="zh-CN" sz="1300" kern="1200" dirty="0" smtClean="0"/>
            <a:t>CR</a:t>
          </a:r>
          <a:endParaRPr lang="zh-CN" altLang="en-US" sz="1300" kern="1200" dirty="0"/>
        </a:p>
      </dsp:txBody>
      <dsp:txXfrm>
        <a:off x="4792189" y="505147"/>
        <a:ext cx="991274" cy="660849"/>
      </dsp:txXfrm>
    </dsp:sp>
    <dsp:sp modelId="{2C670C28-6291-4F2D-9CE5-DBA490AB2CC2}">
      <dsp:nvSpPr>
        <dsp:cNvPr id="0" name=""/>
        <dsp:cNvSpPr/>
      </dsp:nvSpPr>
      <dsp:spPr>
        <a:xfrm>
          <a:off x="5948675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 ci </a:t>
          </a:r>
          <a:r>
            <a:rPr lang="zh-CN" altLang="en-US" sz="1300" kern="1200" dirty="0" smtClean="0"/>
            <a:t>代码</a:t>
          </a:r>
          <a:endParaRPr lang="zh-CN" altLang="en-US" sz="1300" kern="1200" dirty="0"/>
        </a:p>
      </dsp:txBody>
      <dsp:txXfrm>
        <a:off x="6279100" y="505147"/>
        <a:ext cx="991274" cy="660849"/>
      </dsp:txXfrm>
    </dsp:sp>
    <dsp:sp modelId="{6676197F-C63F-4A5F-B656-77F65E36E2F3}">
      <dsp:nvSpPr>
        <dsp:cNvPr id="0" name=""/>
        <dsp:cNvSpPr/>
      </dsp:nvSpPr>
      <dsp:spPr>
        <a:xfrm>
          <a:off x="7435587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Trunk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7766012" y="505147"/>
        <a:ext cx="991274" cy="660849"/>
      </dsp:txXfrm>
    </dsp:sp>
    <dsp:sp modelId="{D77EA745-B5D6-4B95-AC98-867BBA8C0AA1}">
      <dsp:nvSpPr>
        <dsp:cNvPr id="0" name=""/>
        <dsp:cNvSpPr/>
      </dsp:nvSpPr>
      <dsp:spPr>
        <a:xfrm>
          <a:off x="8922498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拉</a:t>
          </a: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（周一、周三）</a:t>
          </a:r>
          <a:endParaRPr lang="zh-CN" altLang="en-US" sz="1300" kern="1200" dirty="0"/>
        </a:p>
      </dsp:txBody>
      <dsp:txXfrm>
        <a:off x="9252923" y="505147"/>
        <a:ext cx="991274" cy="660849"/>
      </dsp:txXfrm>
    </dsp:sp>
    <dsp:sp modelId="{4629D91C-9EFD-449F-BA68-AFDBF01139B3}">
      <dsp:nvSpPr>
        <dsp:cNvPr id="0" name=""/>
        <dsp:cNvSpPr/>
      </dsp:nvSpPr>
      <dsp:spPr>
        <a:xfrm>
          <a:off x="10409409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10739834" y="505147"/>
        <a:ext cx="991274" cy="660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5FE0-FEC2-4A88-B65F-7F1278E1B29C}">
      <dsp:nvSpPr>
        <dsp:cNvPr id="0" name=""/>
        <dsp:cNvSpPr/>
      </dsp:nvSpPr>
      <dsp:spPr>
        <a:xfrm>
          <a:off x="1030" y="505147"/>
          <a:ext cx="1652123" cy="6608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提卡片</a:t>
          </a:r>
          <a:endParaRPr lang="zh-CN" altLang="en-US" sz="1300" kern="1200" dirty="0"/>
        </a:p>
      </dsp:txBody>
      <dsp:txXfrm>
        <a:off x="331455" y="505147"/>
        <a:ext cx="991274" cy="660849"/>
      </dsp:txXfrm>
    </dsp:sp>
    <dsp:sp modelId="{885631F1-6A27-421C-9518-A4CDBE6DC582}">
      <dsp:nvSpPr>
        <dsp:cNvPr id="0" name=""/>
        <dsp:cNvSpPr/>
      </dsp:nvSpPr>
      <dsp:spPr>
        <a:xfrm>
          <a:off x="1487942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鸣云分配</a:t>
          </a:r>
          <a:r>
            <a:rPr lang="en-US" altLang="zh-CN" sz="1300" kern="1200" dirty="0" smtClean="0"/>
            <a:t>QA</a:t>
          </a:r>
          <a:endParaRPr lang="zh-CN" altLang="en-US" sz="1300" kern="1200" dirty="0"/>
        </a:p>
      </dsp:txBody>
      <dsp:txXfrm>
        <a:off x="1818367" y="505147"/>
        <a:ext cx="991274" cy="660849"/>
      </dsp:txXfrm>
    </dsp:sp>
    <dsp:sp modelId="{748B3C57-D794-4085-B281-35797848945D}">
      <dsp:nvSpPr>
        <dsp:cNvPr id="0" name=""/>
        <dsp:cNvSpPr/>
      </dsp:nvSpPr>
      <dsp:spPr>
        <a:xfrm>
          <a:off x="2974853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自测通过，提测</a:t>
          </a:r>
          <a:endParaRPr lang="zh-CN" altLang="en-US" sz="1300" kern="1200" dirty="0"/>
        </a:p>
      </dsp:txBody>
      <dsp:txXfrm>
        <a:off x="3305278" y="505147"/>
        <a:ext cx="991274" cy="660849"/>
      </dsp:txXfrm>
    </dsp:sp>
    <dsp:sp modelId="{C7826BFD-2FCA-41F9-BE33-8E09C5523A67}">
      <dsp:nvSpPr>
        <dsp:cNvPr id="0" name=""/>
        <dsp:cNvSpPr/>
      </dsp:nvSpPr>
      <dsp:spPr>
        <a:xfrm>
          <a:off x="4461764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完成代码</a:t>
          </a:r>
          <a:r>
            <a:rPr lang="en-US" altLang="zh-CN" sz="1300" kern="1200" dirty="0" smtClean="0"/>
            <a:t>CR</a:t>
          </a:r>
          <a:endParaRPr lang="zh-CN" altLang="en-US" sz="1300" kern="1200" dirty="0"/>
        </a:p>
      </dsp:txBody>
      <dsp:txXfrm>
        <a:off x="4792189" y="505147"/>
        <a:ext cx="991274" cy="660849"/>
      </dsp:txXfrm>
    </dsp:sp>
    <dsp:sp modelId="{2C670C28-6291-4F2D-9CE5-DBA490AB2CC2}">
      <dsp:nvSpPr>
        <dsp:cNvPr id="0" name=""/>
        <dsp:cNvSpPr/>
      </dsp:nvSpPr>
      <dsp:spPr>
        <a:xfrm>
          <a:off x="5948675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 ci </a:t>
          </a:r>
          <a:r>
            <a:rPr lang="zh-CN" altLang="en-US" sz="1300" kern="1200" dirty="0" smtClean="0"/>
            <a:t>代码</a:t>
          </a:r>
          <a:endParaRPr lang="zh-CN" altLang="en-US" sz="1300" kern="1200" dirty="0"/>
        </a:p>
      </dsp:txBody>
      <dsp:txXfrm>
        <a:off x="6279100" y="505147"/>
        <a:ext cx="991274" cy="660849"/>
      </dsp:txXfrm>
    </dsp:sp>
    <dsp:sp modelId="{6676197F-C63F-4A5F-B656-77F65E36E2F3}">
      <dsp:nvSpPr>
        <dsp:cNvPr id="0" name=""/>
        <dsp:cNvSpPr/>
      </dsp:nvSpPr>
      <dsp:spPr>
        <a:xfrm>
          <a:off x="7435587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Trunk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7766012" y="505147"/>
        <a:ext cx="991274" cy="660849"/>
      </dsp:txXfrm>
    </dsp:sp>
    <dsp:sp modelId="{D77EA745-B5D6-4B95-AC98-867BBA8C0AA1}">
      <dsp:nvSpPr>
        <dsp:cNvPr id="0" name=""/>
        <dsp:cNvSpPr/>
      </dsp:nvSpPr>
      <dsp:spPr>
        <a:xfrm>
          <a:off x="8922498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拉</a:t>
          </a: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（周一、周三）</a:t>
          </a:r>
          <a:endParaRPr lang="zh-CN" altLang="en-US" sz="1300" kern="1200" dirty="0"/>
        </a:p>
      </dsp:txBody>
      <dsp:txXfrm>
        <a:off x="9252923" y="505147"/>
        <a:ext cx="991274" cy="660849"/>
      </dsp:txXfrm>
    </dsp:sp>
    <dsp:sp modelId="{4629D91C-9EFD-449F-BA68-AFDBF01139B3}">
      <dsp:nvSpPr>
        <dsp:cNvPr id="0" name=""/>
        <dsp:cNvSpPr/>
      </dsp:nvSpPr>
      <dsp:spPr>
        <a:xfrm>
          <a:off x="10409409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10739834" y="505147"/>
        <a:ext cx="991274" cy="660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5FE0-FEC2-4A88-B65F-7F1278E1B29C}">
      <dsp:nvSpPr>
        <dsp:cNvPr id="0" name=""/>
        <dsp:cNvSpPr/>
      </dsp:nvSpPr>
      <dsp:spPr>
        <a:xfrm>
          <a:off x="1030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提卡片</a:t>
          </a:r>
          <a:endParaRPr lang="zh-CN" altLang="en-US" sz="1300" kern="1200" dirty="0"/>
        </a:p>
      </dsp:txBody>
      <dsp:txXfrm>
        <a:off x="331455" y="505147"/>
        <a:ext cx="991274" cy="660849"/>
      </dsp:txXfrm>
    </dsp:sp>
    <dsp:sp modelId="{885631F1-6A27-421C-9518-A4CDBE6DC582}">
      <dsp:nvSpPr>
        <dsp:cNvPr id="0" name=""/>
        <dsp:cNvSpPr/>
      </dsp:nvSpPr>
      <dsp:spPr>
        <a:xfrm>
          <a:off x="1487942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鸣云分配</a:t>
          </a:r>
          <a:r>
            <a:rPr lang="en-US" altLang="zh-CN" sz="1300" kern="1200" dirty="0" smtClean="0"/>
            <a:t>QA</a:t>
          </a:r>
          <a:endParaRPr lang="zh-CN" altLang="en-US" sz="1300" kern="1200" dirty="0"/>
        </a:p>
      </dsp:txBody>
      <dsp:txXfrm>
        <a:off x="1818367" y="505147"/>
        <a:ext cx="991274" cy="660849"/>
      </dsp:txXfrm>
    </dsp:sp>
    <dsp:sp modelId="{748B3C57-D794-4085-B281-35797848945D}">
      <dsp:nvSpPr>
        <dsp:cNvPr id="0" name=""/>
        <dsp:cNvSpPr/>
      </dsp:nvSpPr>
      <dsp:spPr>
        <a:xfrm>
          <a:off x="2974853" y="505147"/>
          <a:ext cx="1652123" cy="6608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自测通过，提测</a:t>
          </a:r>
          <a:endParaRPr lang="zh-CN" altLang="en-US" sz="1300" kern="1200" dirty="0"/>
        </a:p>
      </dsp:txBody>
      <dsp:txXfrm>
        <a:off x="3305278" y="505147"/>
        <a:ext cx="991274" cy="660849"/>
      </dsp:txXfrm>
    </dsp:sp>
    <dsp:sp modelId="{C7826BFD-2FCA-41F9-BE33-8E09C5523A67}">
      <dsp:nvSpPr>
        <dsp:cNvPr id="0" name=""/>
        <dsp:cNvSpPr/>
      </dsp:nvSpPr>
      <dsp:spPr>
        <a:xfrm>
          <a:off x="4461764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完成代码</a:t>
          </a:r>
          <a:r>
            <a:rPr lang="en-US" altLang="zh-CN" sz="1300" kern="1200" dirty="0" smtClean="0"/>
            <a:t>CR</a:t>
          </a:r>
          <a:endParaRPr lang="zh-CN" altLang="en-US" sz="1300" kern="1200" dirty="0"/>
        </a:p>
      </dsp:txBody>
      <dsp:txXfrm>
        <a:off x="4792189" y="505147"/>
        <a:ext cx="991274" cy="660849"/>
      </dsp:txXfrm>
    </dsp:sp>
    <dsp:sp modelId="{2C670C28-6291-4F2D-9CE5-DBA490AB2CC2}">
      <dsp:nvSpPr>
        <dsp:cNvPr id="0" name=""/>
        <dsp:cNvSpPr/>
      </dsp:nvSpPr>
      <dsp:spPr>
        <a:xfrm>
          <a:off x="5948675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 ci </a:t>
          </a:r>
          <a:r>
            <a:rPr lang="zh-CN" altLang="en-US" sz="1300" kern="1200" dirty="0" smtClean="0"/>
            <a:t>代码</a:t>
          </a:r>
          <a:endParaRPr lang="zh-CN" altLang="en-US" sz="1300" kern="1200" dirty="0"/>
        </a:p>
      </dsp:txBody>
      <dsp:txXfrm>
        <a:off x="6279100" y="505147"/>
        <a:ext cx="991274" cy="660849"/>
      </dsp:txXfrm>
    </dsp:sp>
    <dsp:sp modelId="{6676197F-C63F-4A5F-B656-77F65E36E2F3}">
      <dsp:nvSpPr>
        <dsp:cNvPr id="0" name=""/>
        <dsp:cNvSpPr/>
      </dsp:nvSpPr>
      <dsp:spPr>
        <a:xfrm>
          <a:off x="7435587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Trunk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7766012" y="505147"/>
        <a:ext cx="991274" cy="660849"/>
      </dsp:txXfrm>
    </dsp:sp>
    <dsp:sp modelId="{D77EA745-B5D6-4B95-AC98-867BBA8C0AA1}">
      <dsp:nvSpPr>
        <dsp:cNvPr id="0" name=""/>
        <dsp:cNvSpPr/>
      </dsp:nvSpPr>
      <dsp:spPr>
        <a:xfrm>
          <a:off x="8922498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拉</a:t>
          </a: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（周一、周三）</a:t>
          </a:r>
          <a:endParaRPr lang="zh-CN" altLang="en-US" sz="1300" kern="1200" dirty="0"/>
        </a:p>
      </dsp:txBody>
      <dsp:txXfrm>
        <a:off x="9252923" y="505147"/>
        <a:ext cx="991274" cy="660849"/>
      </dsp:txXfrm>
    </dsp:sp>
    <dsp:sp modelId="{4629D91C-9EFD-449F-BA68-AFDBF01139B3}">
      <dsp:nvSpPr>
        <dsp:cNvPr id="0" name=""/>
        <dsp:cNvSpPr/>
      </dsp:nvSpPr>
      <dsp:spPr>
        <a:xfrm>
          <a:off x="10409409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10739834" y="505147"/>
        <a:ext cx="991274" cy="660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5FE0-FEC2-4A88-B65F-7F1278E1B29C}">
      <dsp:nvSpPr>
        <dsp:cNvPr id="0" name=""/>
        <dsp:cNvSpPr/>
      </dsp:nvSpPr>
      <dsp:spPr>
        <a:xfrm>
          <a:off x="1030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提卡片</a:t>
          </a:r>
          <a:endParaRPr lang="zh-CN" altLang="en-US" sz="1300" kern="1200" dirty="0"/>
        </a:p>
      </dsp:txBody>
      <dsp:txXfrm>
        <a:off x="331455" y="505147"/>
        <a:ext cx="991274" cy="660849"/>
      </dsp:txXfrm>
    </dsp:sp>
    <dsp:sp modelId="{885631F1-6A27-421C-9518-A4CDBE6DC582}">
      <dsp:nvSpPr>
        <dsp:cNvPr id="0" name=""/>
        <dsp:cNvSpPr/>
      </dsp:nvSpPr>
      <dsp:spPr>
        <a:xfrm>
          <a:off x="1487942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鸣云分配</a:t>
          </a:r>
          <a:r>
            <a:rPr lang="en-US" altLang="zh-CN" sz="1300" kern="1200" dirty="0" smtClean="0"/>
            <a:t>QA</a:t>
          </a:r>
          <a:endParaRPr lang="zh-CN" altLang="en-US" sz="1300" kern="1200" dirty="0"/>
        </a:p>
      </dsp:txBody>
      <dsp:txXfrm>
        <a:off x="1818367" y="505147"/>
        <a:ext cx="991274" cy="660849"/>
      </dsp:txXfrm>
    </dsp:sp>
    <dsp:sp modelId="{748B3C57-D794-4085-B281-35797848945D}">
      <dsp:nvSpPr>
        <dsp:cNvPr id="0" name=""/>
        <dsp:cNvSpPr/>
      </dsp:nvSpPr>
      <dsp:spPr>
        <a:xfrm>
          <a:off x="2974853" y="505147"/>
          <a:ext cx="1652123" cy="6608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自测通过，提测</a:t>
          </a:r>
          <a:endParaRPr lang="zh-CN" altLang="en-US" sz="1300" kern="1200" dirty="0"/>
        </a:p>
      </dsp:txBody>
      <dsp:txXfrm>
        <a:off x="3305278" y="505147"/>
        <a:ext cx="991274" cy="660849"/>
      </dsp:txXfrm>
    </dsp:sp>
    <dsp:sp modelId="{C7826BFD-2FCA-41F9-BE33-8E09C5523A67}">
      <dsp:nvSpPr>
        <dsp:cNvPr id="0" name=""/>
        <dsp:cNvSpPr/>
      </dsp:nvSpPr>
      <dsp:spPr>
        <a:xfrm>
          <a:off x="4461764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完成代码</a:t>
          </a:r>
          <a:r>
            <a:rPr lang="en-US" altLang="zh-CN" sz="1300" kern="1200" dirty="0" smtClean="0"/>
            <a:t>CR</a:t>
          </a:r>
          <a:endParaRPr lang="zh-CN" altLang="en-US" sz="1300" kern="1200" dirty="0"/>
        </a:p>
      </dsp:txBody>
      <dsp:txXfrm>
        <a:off x="4792189" y="505147"/>
        <a:ext cx="991274" cy="660849"/>
      </dsp:txXfrm>
    </dsp:sp>
    <dsp:sp modelId="{2C670C28-6291-4F2D-9CE5-DBA490AB2CC2}">
      <dsp:nvSpPr>
        <dsp:cNvPr id="0" name=""/>
        <dsp:cNvSpPr/>
      </dsp:nvSpPr>
      <dsp:spPr>
        <a:xfrm>
          <a:off x="5948675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 ci </a:t>
          </a:r>
          <a:r>
            <a:rPr lang="zh-CN" altLang="en-US" sz="1300" kern="1200" dirty="0" smtClean="0"/>
            <a:t>代码</a:t>
          </a:r>
          <a:endParaRPr lang="zh-CN" altLang="en-US" sz="1300" kern="1200" dirty="0"/>
        </a:p>
      </dsp:txBody>
      <dsp:txXfrm>
        <a:off x="6279100" y="505147"/>
        <a:ext cx="991274" cy="660849"/>
      </dsp:txXfrm>
    </dsp:sp>
    <dsp:sp modelId="{6676197F-C63F-4A5F-B656-77F65E36E2F3}">
      <dsp:nvSpPr>
        <dsp:cNvPr id="0" name=""/>
        <dsp:cNvSpPr/>
      </dsp:nvSpPr>
      <dsp:spPr>
        <a:xfrm>
          <a:off x="7435587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Trunk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7766012" y="505147"/>
        <a:ext cx="991274" cy="660849"/>
      </dsp:txXfrm>
    </dsp:sp>
    <dsp:sp modelId="{D77EA745-B5D6-4B95-AC98-867BBA8C0AA1}">
      <dsp:nvSpPr>
        <dsp:cNvPr id="0" name=""/>
        <dsp:cNvSpPr/>
      </dsp:nvSpPr>
      <dsp:spPr>
        <a:xfrm>
          <a:off x="8922498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拉</a:t>
          </a: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（周一、周三）</a:t>
          </a:r>
          <a:endParaRPr lang="zh-CN" altLang="en-US" sz="1300" kern="1200" dirty="0"/>
        </a:p>
      </dsp:txBody>
      <dsp:txXfrm>
        <a:off x="9252923" y="505147"/>
        <a:ext cx="991274" cy="660849"/>
      </dsp:txXfrm>
    </dsp:sp>
    <dsp:sp modelId="{4629D91C-9EFD-449F-BA68-AFDBF01139B3}">
      <dsp:nvSpPr>
        <dsp:cNvPr id="0" name=""/>
        <dsp:cNvSpPr/>
      </dsp:nvSpPr>
      <dsp:spPr>
        <a:xfrm>
          <a:off x="10409409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10739834" y="505147"/>
        <a:ext cx="991274" cy="660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5FE0-FEC2-4A88-B65F-7F1278E1B29C}">
      <dsp:nvSpPr>
        <dsp:cNvPr id="0" name=""/>
        <dsp:cNvSpPr/>
      </dsp:nvSpPr>
      <dsp:spPr>
        <a:xfrm>
          <a:off x="1030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提卡片</a:t>
          </a:r>
          <a:endParaRPr lang="zh-CN" altLang="en-US" sz="1300" kern="1200" dirty="0"/>
        </a:p>
      </dsp:txBody>
      <dsp:txXfrm>
        <a:off x="331455" y="505147"/>
        <a:ext cx="991274" cy="660849"/>
      </dsp:txXfrm>
    </dsp:sp>
    <dsp:sp modelId="{885631F1-6A27-421C-9518-A4CDBE6DC582}">
      <dsp:nvSpPr>
        <dsp:cNvPr id="0" name=""/>
        <dsp:cNvSpPr/>
      </dsp:nvSpPr>
      <dsp:spPr>
        <a:xfrm>
          <a:off x="1487942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鸣云分配</a:t>
          </a:r>
          <a:r>
            <a:rPr lang="en-US" altLang="zh-CN" sz="1300" kern="1200" dirty="0" smtClean="0"/>
            <a:t>QA</a:t>
          </a:r>
          <a:endParaRPr lang="zh-CN" altLang="en-US" sz="1300" kern="1200" dirty="0"/>
        </a:p>
      </dsp:txBody>
      <dsp:txXfrm>
        <a:off x="1818367" y="505147"/>
        <a:ext cx="991274" cy="660849"/>
      </dsp:txXfrm>
    </dsp:sp>
    <dsp:sp modelId="{748B3C57-D794-4085-B281-35797848945D}">
      <dsp:nvSpPr>
        <dsp:cNvPr id="0" name=""/>
        <dsp:cNvSpPr/>
      </dsp:nvSpPr>
      <dsp:spPr>
        <a:xfrm>
          <a:off x="2974853" y="505147"/>
          <a:ext cx="1652123" cy="6608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自测通过，提测</a:t>
          </a:r>
          <a:endParaRPr lang="zh-CN" altLang="en-US" sz="1300" kern="1200" dirty="0"/>
        </a:p>
      </dsp:txBody>
      <dsp:txXfrm>
        <a:off x="3305278" y="505147"/>
        <a:ext cx="991274" cy="660849"/>
      </dsp:txXfrm>
    </dsp:sp>
    <dsp:sp modelId="{C7826BFD-2FCA-41F9-BE33-8E09C5523A67}">
      <dsp:nvSpPr>
        <dsp:cNvPr id="0" name=""/>
        <dsp:cNvSpPr/>
      </dsp:nvSpPr>
      <dsp:spPr>
        <a:xfrm>
          <a:off x="4461764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完成代码</a:t>
          </a:r>
          <a:r>
            <a:rPr lang="en-US" altLang="zh-CN" sz="1300" kern="1200" dirty="0" smtClean="0"/>
            <a:t>CR</a:t>
          </a:r>
          <a:endParaRPr lang="zh-CN" altLang="en-US" sz="1300" kern="1200" dirty="0"/>
        </a:p>
      </dsp:txBody>
      <dsp:txXfrm>
        <a:off x="4792189" y="505147"/>
        <a:ext cx="991274" cy="660849"/>
      </dsp:txXfrm>
    </dsp:sp>
    <dsp:sp modelId="{2C670C28-6291-4F2D-9CE5-DBA490AB2CC2}">
      <dsp:nvSpPr>
        <dsp:cNvPr id="0" name=""/>
        <dsp:cNvSpPr/>
      </dsp:nvSpPr>
      <dsp:spPr>
        <a:xfrm>
          <a:off x="5948675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 ci </a:t>
          </a:r>
          <a:r>
            <a:rPr lang="zh-CN" altLang="en-US" sz="1300" kern="1200" dirty="0" smtClean="0"/>
            <a:t>代码</a:t>
          </a:r>
          <a:endParaRPr lang="zh-CN" altLang="en-US" sz="1300" kern="1200" dirty="0"/>
        </a:p>
      </dsp:txBody>
      <dsp:txXfrm>
        <a:off x="6279100" y="505147"/>
        <a:ext cx="991274" cy="660849"/>
      </dsp:txXfrm>
    </dsp:sp>
    <dsp:sp modelId="{6676197F-C63F-4A5F-B656-77F65E36E2F3}">
      <dsp:nvSpPr>
        <dsp:cNvPr id="0" name=""/>
        <dsp:cNvSpPr/>
      </dsp:nvSpPr>
      <dsp:spPr>
        <a:xfrm>
          <a:off x="7435587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Trunk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7766012" y="505147"/>
        <a:ext cx="991274" cy="660849"/>
      </dsp:txXfrm>
    </dsp:sp>
    <dsp:sp modelId="{D77EA745-B5D6-4B95-AC98-867BBA8C0AA1}">
      <dsp:nvSpPr>
        <dsp:cNvPr id="0" name=""/>
        <dsp:cNvSpPr/>
      </dsp:nvSpPr>
      <dsp:spPr>
        <a:xfrm>
          <a:off x="8922498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拉</a:t>
          </a: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（周一、周三）</a:t>
          </a:r>
          <a:endParaRPr lang="zh-CN" altLang="en-US" sz="1300" kern="1200" dirty="0"/>
        </a:p>
      </dsp:txBody>
      <dsp:txXfrm>
        <a:off x="9252923" y="505147"/>
        <a:ext cx="991274" cy="660849"/>
      </dsp:txXfrm>
    </dsp:sp>
    <dsp:sp modelId="{4629D91C-9EFD-449F-BA68-AFDBF01139B3}">
      <dsp:nvSpPr>
        <dsp:cNvPr id="0" name=""/>
        <dsp:cNvSpPr/>
      </dsp:nvSpPr>
      <dsp:spPr>
        <a:xfrm>
          <a:off x="10409409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10739834" y="505147"/>
        <a:ext cx="991274" cy="6608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5FE0-FEC2-4A88-B65F-7F1278E1B29C}">
      <dsp:nvSpPr>
        <dsp:cNvPr id="0" name=""/>
        <dsp:cNvSpPr/>
      </dsp:nvSpPr>
      <dsp:spPr>
        <a:xfrm>
          <a:off x="1030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提卡片</a:t>
          </a:r>
          <a:endParaRPr lang="zh-CN" altLang="en-US" sz="1300" kern="1200" dirty="0"/>
        </a:p>
      </dsp:txBody>
      <dsp:txXfrm>
        <a:off x="331455" y="505147"/>
        <a:ext cx="991274" cy="660849"/>
      </dsp:txXfrm>
    </dsp:sp>
    <dsp:sp modelId="{885631F1-6A27-421C-9518-A4CDBE6DC582}">
      <dsp:nvSpPr>
        <dsp:cNvPr id="0" name=""/>
        <dsp:cNvSpPr/>
      </dsp:nvSpPr>
      <dsp:spPr>
        <a:xfrm>
          <a:off x="1487942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鸣云分配</a:t>
          </a:r>
          <a:r>
            <a:rPr lang="en-US" altLang="zh-CN" sz="1300" kern="1200" dirty="0" smtClean="0"/>
            <a:t>QA</a:t>
          </a:r>
          <a:endParaRPr lang="zh-CN" altLang="en-US" sz="1300" kern="1200" dirty="0"/>
        </a:p>
      </dsp:txBody>
      <dsp:txXfrm>
        <a:off x="1818367" y="505147"/>
        <a:ext cx="991274" cy="660849"/>
      </dsp:txXfrm>
    </dsp:sp>
    <dsp:sp modelId="{748B3C57-D794-4085-B281-35797848945D}">
      <dsp:nvSpPr>
        <dsp:cNvPr id="0" name=""/>
        <dsp:cNvSpPr/>
      </dsp:nvSpPr>
      <dsp:spPr>
        <a:xfrm>
          <a:off x="2974853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</a:t>
          </a:r>
          <a:r>
            <a:rPr lang="zh-CN" altLang="en-US" sz="1300" kern="1200" dirty="0" smtClean="0"/>
            <a:t>自测通过，提测</a:t>
          </a:r>
          <a:endParaRPr lang="zh-CN" altLang="en-US" sz="1300" kern="1200" dirty="0"/>
        </a:p>
      </dsp:txBody>
      <dsp:txXfrm>
        <a:off x="3305278" y="505147"/>
        <a:ext cx="991274" cy="660849"/>
      </dsp:txXfrm>
    </dsp:sp>
    <dsp:sp modelId="{C7826BFD-2FCA-41F9-BE33-8E09C5523A67}">
      <dsp:nvSpPr>
        <dsp:cNvPr id="0" name=""/>
        <dsp:cNvSpPr/>
      </dsp:nvSpPr>
      <dsp:spPr>
        <a:xfrm>
          <a:off x="4461764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完成代码</a:t>
          </a:r>
          <a:r>
            <a:rPr lang="en-US" altLang="zh-CN" sz="1300" kern="1200" dirty="0" smtClean="0"/>
            <a:t>CR</a:t>
          </a:r>
          <a:endParaRPr lang="zh-CN" altLang="en-US" sz="1300" kern="1200" dirty="0"/>
        </a:p>
      </dsp:txBody>
      <dsp:txXfrm>
        <a:off x="4792189" y="505147"/>
        <a:ext cx="991274" cy="660849"/>
      </dsp:txXfrm>
    </dsp:sp>
    <dsp:sp modelId="{2C670C28-6291-4F2D-9CE5-DBA490AB2CC2}">
      <dsp:nvSpPr>
        <dsp:cNvPr id="0" name=""/>
        <dsp:cNvSpPr/>
      </dsp:nvSpPr>
      <dsp:spPr>
        <a:xfrm>
          <a:off x="5948675" y="505147"/>
          <a:ext cx="1652123" cy="6608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RD ci </a:t>
          </a:r>
          <a:r>
            <a:rPr lang="zh-CN" altLang="en-US" sz="1300" kern="1200" dirty="0" smtClean="0"/>
            <a:t>代码</a:t>
          </a:r>
          <a:endParaRPr lang="zh-CN" altLang="en-US" sz="1300" kern="1200" dirty="0"/>
        </a:p>
      </dsp:txBody>
      <dsp:txXfrm>
        <a:off x="6279100" y="505147"/>
        <a:ext cx="991274" cy="660849"/>
      </dsp:txXfrm>
    </dsp:sp>
    <dsp:sp modelId="{6676197F-C63F-4A5F-B656-77F65E36E2F3}">
      <dsp:nvSpPr>
        <dsp:cNvPr id="0" name=""/>
        <dsp:cNvSpPr/>
      </dsp:nvSpPr>
      <dsp:spPr>
        <a:xfrm>
          <a:off x="7435587" y="505147"/>
          <a:ext cx="1652123" cy="6608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Trunk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7766012" y="505147"/>
        <a:ext cx="991274" cy="660849"/>
      </dsp:txXfrm>
    </dsp:sp>
    <dsp:sp modelId="{D77EA745-B5D6-4B95-AC98-867BBA8C0AA1}">
      <dsp:nvSpPr>
        <dsp:cNvPr id="0" name=""/>
        <dsp:cNvSpPr/>
      </dsp:nvSpPr>
      <dsp:spPr>
        <a:xfrm>
          <a:off x="8922498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QA</a:t>
          </a:r>
          <a:r>
            <a:rPr lang="zh-CN" altLang="en-US" sz="1300" kern="1200" dirty="0" smtClean="0"/>
            <a:t>拉</a:t>
          </a: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（周一、周三）</a:t>
          </a:r>
          <a:endParaRPr lang="zh-CN" altLang="en-US" sz="1300" kern="1200" dirty="0"/>
        </a:p>
      </dsp:txBody>
      <dsp:txXfrm>
        <a:off x="9252923" y="505147"/>
        <a:ext cx="991274" cy="660849"/>
      </dsp:txXfrm>
    </dsp:sp>
    <dsp:sp modelId="{4629D91C-9EFD-449F-BA68-AFDBF01139B3}">
      <dsp:nvSpPr>
        <dsp:cNvPr id="0" name=""/>
        <dsp:cNvSpPr/>
      </dsp:nvSpPr>
      <dsp:spPr>
        <a:xfrm>
          <a:off x="10409409" y="505147"/>
          <a:ext cx="1652123" cy="6608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RB</a:t>
          </a:r>
          <a:r>
            <a:rPr lang="zh-CN" altLang="en-US" sz="1300" kern="1200" dirty="0" smtClean="0"/>
            <a:t>测试</a:t>
          </a:r>
          <a:endParaRPr lang="zh-CN" altLang="en-US" sz="1300" kern="1200" dirty="0"/>
        </a:p>
      </dsp:txBody>
      <dsp:txXfrm>
        <a:off x="10739834" y="505147"/>
        <a:ext cx="991274" cy="660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C150B-BF26-4965-9DE0-5BB32D4EF04C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06D5-B09E-488A-8305-8C40A93F0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8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FA6535-C79B-4013-9D6D-8453C1FB441A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20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6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58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6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7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6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8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4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06D5-B09E-488A-8305-8C40A93F0A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3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未命名-3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73978" y="3509963"/>
            <a:ext cx="9194022" cy="92075"/>
          </a:xfrm>
          <a:prstGeom prst="rect">
            <a:avLst/>
          </a:prstGeom>
        </p:spPr>
      </p:pic>
      <p:pic>
        <p:nvPicPr>
          <p:cNvPr id="8" name="Picture 16" descr="logonew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7343" y="598871"/>
            <a:ext cx="2549965" cy="86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09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2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914400" y="2667000"/>
            <a:ext cx="1046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12"/>
          <p:cNvSpPr>
            <a:spLocks/>
          </p:cNvSpPr>
          <p:nvPr userDrawn="1"/>
        </p:nvSpPr>
        <p:spPr bwMode="auto">
          <a:xfrm>
            <a:off x="4993218" y="4114800"/>
            <a:ext cx="1102783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4" name="Rectangle 15"/>
          <p:cNvSpPr>
            <a:spLocks/>
          </p:cNvSpPr>
          <p:nvPr userDrawn="1"/>
        </p:nvSpPr>
        <p:spPr bwMode="auto">
          <a:xfrm>
            <a:off x="6096000" y="4114800"/>
            <a:ext cx="1102784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0" y="990601"/>
            <a:ext cx="2540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163" y="1164921"/>
            <a:ext cx="11963401" cy="5556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未命名-3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V="1">
            <a:off x="99163" y="1006649"/>
            <a:ext cx="11960186" cy="45719"/>
          </a:xfrm>
          <a:prstGeom prst="rect">
            <a:avLst/>
          </a:prstGeom>
        </p:spPr>
      </p:pic>
      <p:pic>
        <p:nvPicPr>
          <p:cNvPr id="9" name="Picture 16" descr="logonew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4349" y="184491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273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0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3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7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3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4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1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5111-44F7-4BEE-9A1A-3D30DC9CF343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6AA3-1F83-475D-8849-48D4FC72A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9163" y="89553"/>
            <a:ext cx="11963401" cy="937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163" y="1164921"/>
            <a:ext cx="11963401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fld id="{CAFC5111-44F7-4BEE-9A1A-3D30DC9CF343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fld id="{C4BD6AA3-1F83-475D-8849-48D4FC72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2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baidu.com/pages/viewpage.action?pageId=333662328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http://cooder.baidu.com/5688407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m.ecom.jenkins.baidu.com/view/feedas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newicafe.baidu.com/issues/space/feedas?filter=-1&amp;c=%5btype%5d%5bstatus%5d%5bowner%5d%5bcreateTime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oder.baidu.com/5688407/codiff/6801081/67633999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4.xml"/><Relationship Id="rId9" Type="http://schemas.openxmlformats.org/officeDocument/2006/relationships/hyperlink" Target="http://cooder.baidu.com/5688407/codiff/6801081/67634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137160" tIns="0" rIns="164592" bIns="0" rtlCol="0" anchor="ctr">
            <a:normAutofit/>
          </a:bodyPr>
          <a:lstStyle/>
          <a:p>
            <a:pPr algn="ctr" fontAlgn="ctr"/>
            <a:r>
              <a:rPr lang="en-US" altLang="zh-CN" dirty="0" smtClean="0">
                <a:ea typeface="黑体" pitchFamily="49" charset="-122"/>
              </a:rPr>
              <a:t>Feed</a:t>
            </a:r>
            <a:r>
              <a:rPr lang="zh-CN" altLang="en-US" dirty="0" smtClean="0">
                <a:ea typeface="黑体" pitchFamily="49" charset="-122"/>
              </a:rPr>
              <a:t>检索端开发与测试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70125" y="4966138"/>
            <a:ext cx="310580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2017.07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425166"/>
      </p:ext>
    </p:extLst>
  </p:cSld>
  <p:clrMapOvr>
    <a:masterClrMapping/>
  </p:clrMapOvr>
  <p:transition advTm="44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开发测试流程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128248148"/>
              </p:ext>
            </p:extLst>
          </p:nvPr>
        </p:nvGraphicFramePr>
        <p:xfrm>
          <a:off x="99163" y="812657"/>
          <a:ext cx="12062564" cy="16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2186" y="2387603"/>
            <a:ext cx="1004611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icafe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如何发起：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wiki.baidu.com/pages/viewpage.action?pageId=333662328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如何查看自己的任务，举例：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cooder.baidu.com/5688407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调，需要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发联调提测邮件，邮件中包含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联调模块、联调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、联调方的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，如果涉及到计费，还需要贴出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计费截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5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开发测试流程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128248148"/>
              </p:ext>
            </p:extLst>
          </p:nvPr>
        </p:nvGraphicFramePr>
        <p:xfrm>
          <a:off x="99163" y="812657"/>
          <a:ext cx="12062564" cy="16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33" y="2113348"/>
            <a:ext cx="6365093" cy="44217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1728" y="2446730"/>
            <a:ext cx="6726451" cy="33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2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开发测试流程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439696965"/>
              </p:ext>
            </p:extLst>
          </p:nvPr>
        </p:nvGraphicFramePr>
        <p:xfrm>
          <a:off x="99163" y="812657"/>
          <a:ext cx="12062564" cy="16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2966" y="2317531"/>
            <a:ext cx="115895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上的测试任务：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Quick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：编译和单元测试、静态代码检查，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挂掉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分钟内没有解决需要回滚！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覆盖率检查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各个任务失败查看与排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Jenkins: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://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im.ecom.jenkins.baidu.com/view/feedas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集成交流群：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1545790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feedas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1527169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Q&amp;A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8000" dirty="0" smtClean="0">
                <a:solidFill>
                  <a:srgbClr val="0000FF"/>
                </a:solidFill>
              </a:rPr>
              <a:t>T</a:t>
            </a:r>
            <a:r>
              <a:rPr lang="en-US" altLang="zh-CN" sz="8000" dirty="0" smtClean="0">
                <a:solidFill>
                  <a:srgbClr val="FF0000"/>
                </a:solidFill>
              </a:rPr>
              <a:t>h</a:t>
            </a:r>
            <a:r>
              <a:rPr lang="en-US" altLang="zh-CN" sz="8000" dirty="0" smtClean="0">
                <a:solidFill>
                  <a:srgbClr val="0000FF"/>
                </a:solidFill>
              </a:rPr>
              <a:t>a</a:t>
            </a:r>
            <a:r>
              <a:rPr lang="en-US" altLang="zh-CN" sz="8000" dirty="0" smtClean="0">
                <a:solidFill>
                  <a:srgbClr val="FF0000"/>
                </a:solidFill>
              </a:rPr>
              <a:t>n</a:t>
            </a:r>
            <a:r>
              <a:rPr lang="en-US" altLang="zh-CN" sz="8000" dirty="0" smtClean="0">
                <a:solidFill>
                  <a:srgbClr val="0000FF"/>
                </a:solidFill>
              </a:rPr>
              <a:t>k </a:t>
            </a:r>
            <a:r>
              <a:rPr lang="en-US" altLang="zh-CN" sz="8000" dirty="0" smtClean="0">
                <a:solidFill>
                  <a:srgbClr val="FF0000"/>
                </a:solidFill>
              </a:rPr>
              <a:t>y</a:t>
            </a:r>
            <a:r>
              <a:rPr lang="en-US" altLang="zh-CN" sz="8000" dirty="0" smtClean="0">
                <a:solidFill>
                  <a:srgbClr val="0000FF"/>
                </a:solidFill>
              </a:rPr>
              <a:t>o</a:t>
            </a:r>
            <a:r>
              <a:rPr lang="en-US" altLang="zh-CN" sz="8000" dirty="0" smtClean="0">
                <a:solidFill>
                  <a:srgbClr val="FF0000"/>
                </a:solidFill>
              </a:rPr>
              <a:t>u</a:t>
            </a:r>
            <a:r>
              <a:rPr lang="en-US" altLang="zh-CN" sz="8000" dirty="0" smtClean="0">
                <a:solidFill>
                  <a:srgbClr val="0000FF"/>
                </a:solidFill>
              </a:rPr>
              <a:t>!</a:t>
            </a:r>
            <a:endParaRPr lang="zh-CN" altLang="en-US" sz="8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目录</a:t>
            </a:r>
          </a:p>
        </p:txBody>
      </p:sp>
      <p:graphicFrame>
        <p:nvGraphicFramePr>
          <p:cNvPr id="100" name="图示 99"/>
          <p:cNvGraphicFramePr/>
          <p:nvPr>
            <p:extLst>
              <p:ext uri="{D42A27DB-BD31-4B8C-83A1-F6EECF244321}">
                <p14:modId xmlns:p14="http://schemas.microsoft.com/office/powerpoint/2010/main" val="1812534442"/>
              </p:ext>
            </p:extLst>
          </p:nvPr>
        </p:nvGraphicFramePr>
        <p:xfrm>
          <a:off x="1354082" y="1697129"/>
          <a:ext cx="7380015" cy="3600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0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检索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端测试服务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" name="组合 205"/>
          <p:cNvGrpSpPr/>
          <p:nvPr/>
        </p:nvGrpSpPr>
        <p:grpSpPr>
          <a:xfrm rot="16200000">
            <a:off x="2866679" y="-1353904"/>
            <a:ext cx="5084802" cy="10310320"/>
            <a:chOff x="799997" y="2663302"/>
            <a:chExt cx="5545348" cy="10310320"/>
          </a:xfrm>
        </p:grpSpPr>
        <p:cxnSp>
          <p:nvCxnSpPr>
            <p:cNvPr id="5" name="直接箭头连接符 206"/>
            <p:cNvCxnSpPr/>
            <p:nvPr/>
          </p:nvCxnSpPr>
          <p:spPr>
            <a:xfrm rot="5400000" flipV="1">
              <a:off x="-1286657" y="8078045"/>
              <a:ext cx="9710481" cy="806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455955" y="6497184"/>
              <a:ext cx="216024" cy="216024"/>
            </a:xfrm>
            <a:prstGeom prst="ellipse">
              <a:avLst/>
            </a:prstGeom>
            <a:solidFill>
              <a:srgbClr val="33CC33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pPr algn="ctr"/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9"/>
            <p:cNvSpPr txBox="1"/>
            <p:nvPr/>
          </p:nvSpPr>
          <p:spPr>
            <a:xfrm rot="5400000">
              <a:off x="2810926" y="6464818"/>
              <a:ext cx="778709" cy="26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9pPr>
            </a:lstStyle>
            <a:p>
              <a:r>
                <a:rPr lang="en-US" altLang="zh-CN" sz="1000" dirty="0" err="1" smtClean="0">
                  <a:latin typeface="微软雅黑" pitchFamily="34" charset="-122"/>
                  <a:ea typeface="微软雅黑" pitchFamily="34" charset="-122"/>
                </a:rPr>
                <a:t>Checkin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55955" y="8921158"/>
              <a:ext cx="216024" cy="216024"/>
            </a:xfrm>
            <a:prstGeom prst="ellipse">
              <a:avLst/>
            </a:prstGeom>
            <a:solidFill>
              <a:srgbClr val="33CC33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肘形连接符 8"/>
            <p:cNvCxnSpPr>
              <a:stCxn id="8" idx="6"/>
            </p:cNvCxnSpPr>
            <p:nvPr/>
          </p:nvCxnSpPr>
          <p:spPr>
            <a:xfrm rot="10800000" flipH="1" flipV="1">
              <a:off x="3671979" y="9029170"/>
              <a:ext cx="973875" cy="1119632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15"/>
            <p:cNvSpPr txBox="1"/>
            <p:nvPr/>
          </p:nvSpPr>
          <p:spPr>
            <a:xfrm rot="5400000">
              <a:off x="3958162" y="9312037"/>
              <a:ext cx="786059" cy="43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Release Branch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6"/>
            <p:cNvSpPr txBox="1"/>
            <p:nvPr/>
          </p:nvSpPr>
          <p:spPr>
            <a:xfrm rot="5400000">
              <a:off x="3215137" y="2859350"/>
              <a:ext cx="660617" cy="26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trunk</a:t>
              </a:r>
            </a:p>
          </p:txBody>
        </p:sp>
        <p:cxnSp>
          <p:nvCxnSpPr>
            <p:cNvPr id="12" name="直接连接符 217"/>
            <p:cNvCxnSpPr/>
            <p:nvPr/>
          </p:nvCxnSpPr>
          <p:spPr>
            <a:xfrm>
              <a:off x="3334541" y="4080792"/>
              <a:ext cx="387411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连接符 218"/>
            <p:cNvCxnSpPr/>
            <p:nvPr/>
          </p:nvCxnSpPr>
          <p:spPr>
            <a:xfrm>
              <a:off x="3343576" y="5704138"/>
              <a:ext cx="387411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219"/>
            <p:cNvCxnSpPr/>
            <p:nvPr/>
          </p:nvCxnSpPr>
          <p:spPr>
            <a:xfrm>
              <a:off x="3354158" y="7857421"/>
              <a:ext cx="387411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220"/>
            <p:cNvCxnSpPr/>
            <p:nvPr/>
          </p:nvCxnSpPr>
          <p:spPr>
            <a:xfrm rot="5400000" flipV="1">
              <a:off x="3391133" y="10289580"/>
              <a:ext cx="651" cy="34795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 rot="5400000">
              <a:off x="1702963" y="4767705"/>
              <a:ext cx="1503927" cy="32948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单元测试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 rot="5400000">
              <a:off x="1235720" y="4754888"/>
              <a:ext cx="1503926" cy="35511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CTS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5400000">
              <a:off x="995490" y="3816426"/>
              <a:ext cx="1841056" cy="223204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Local Build </a:t>
              </a:r>
              <a:r>
                <a:rPr lang="en-US" altLang="zh-CN" sz="1000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zh-CN" sz="1000" b="1" dirty="0" smtClean="0">
                  <a:solidFill>
                    <a:srgbClr val="FF0000"/>
                  </a:solidFill>
                </a:rPr>
                <a:t>30~60min</a:t>
              </a:r>
              <a:endParaRPr lang="zh-CN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452178" y="9577809"/>
              <a:ext cx="1759750" cy="177085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>
                  <a:solidFill>
                    <a:schemeClr val="tx1"/>
                  </a:solidFill>
                </a:rPr>
                <a:t>D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aily Build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b="1" dirty="0" smtClean="0">
                  <a:solidFill>
                    <a:srgbClr val="FF0000"/>
                  </a:solidFill>
                </a:rPr>
                <a:t>3h~6h </a:t>
              </a:r>
              <a:endParaRPr lang="zh-CN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5400000">
              <a:off x="1817755" y="10227644"/>
              <a:ext cx="1420722" cy="47118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query-diff</a:t>
              </a: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测试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 rot="5400000">
              <a:off x="1196174" y="10227644"/>
              <a:ext cx="1420722" cy="47118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全系统性能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压力测试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383663" y="4792959"/>
              <a:ext cx="216024" cy="216024"/>
            </a:xfrm>
            <a:prstGeom prst="ellipse">
              <a:avLst/>
            </a:prstGeom>
            <a:solidFill>
              <a:srgbClr val="33CC33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91675" y="8267579"/>
              <a:ext cx="216024" cy="216024"/>
            </a:xfrm>
            <a:prstGeom prst="ellipse">
              <a:avLst/>
            </a:prstGeom>
            <a:solidFill>
              <a:srgbClr val="33CC33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接箭头连接符 230"/>
            <p:cNvCxnSpPr>
              <a:endCxn id="22" idx="2"/>
            </p:cNvCxnSpPr>
            <p:nvPr/>
          </p:nvCxnSpPr>
          <p:spPr>
            <a:xfrm>
              <a:off x="3059356" y="4900971"/>
              <a:ext cx="3243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31"/>
            <p:cNvCxnSpPr/>
            <p:nvPr/>
          </p:nvCxnSpPr>
          <p:spPr>
            <a:xfrm rot="5400000" flipH="1" flipV="1">
              <a:off x="3388135" y="8237041"/>
              <a:ext cx="1" cy="3075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 rot="5400000">
              <a:off x="4298831" y="6543374"/>
              <a:ext cx="1422964" cy="1985751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>
                  <a:solidFill>
                    <a:schemeClr val="tx1"/>
                  </a:solidFill>
                </a:rPr>
                <a:t>Slow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Build </a:t>
              </a:r>
              <a:r>
                <a:rPr lang="en-US" altLang="zh-CN" sz="1000" b="1" dirty="0" smtClean="0">
                  <a:solidFill>
                    <a:srgbClr val="FF0000"/>
                  </a:solidFill>
                </a:rPr>
                <a:t>20min~60min</a:t>
              </a:r>
              <a:endParaRPr lang="zh-CN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 rot="5400000">
              <a:off x="4895917" y="7374678"/>
              <a:ext cx="1142856" cy="322931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CTS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功能测试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3671980" y="6479760"/>
              <a:ext cx="2673365" cy="23863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pPr algn="ctr"/>
              <a:endParaRPr lang="zh-CN" altLang="en-US" sz="1000"/>
            </a:p>
          </p:txBody>
        </p:sp>
        <p:sp>
          <p:nvSpPr>
            <p:cNvPr id="29" name="TextBox 45"/>
            <p:cNvSpPr txBox="1"/>
            <p:nvPr/>
          </p:nvSpPr>
          <p:spPr>
            <a:xfrm>
              <a:off x="4790189" y="6466987"/>
              <a:ext cx="957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Microsoft YaHei"/>
                </a:defRPr>
              </a:lvl9pPr>
            </a:lstStyle>
            <a:p>
              <a:r>
                <a:rPr lang="en-US" altLang="zh-CN" sz="1000" b="1" dirty="0" smtClean="0"/>
                <a:t>Build Pipeline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 rot="5400000">
              <a:off x="4397423" y="5457054"/>
              <a:ext cx="1079349" cy="37660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CTS</a:t>
              </a: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冒烟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5400000">
              <a:off x="3853414" y="5455691"/>
              <a:ext cx="1079349" cy="40740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代码静态检查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 rot="5400000">
              <a:off x="4522523" y="7379292"/>
              <a:ext cx="1142855" cy="31370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Query-diff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 rot="5400000">
              <a:off x="4130200" y="7372965"/>
              <a:ext cx="1142856" cy="32635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性能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压力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rot="5400000">
              <a:off x="2538898" y="8159633"/>
              <a:ext cx="925248" cy="43191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QA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联调测试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3968743" y="10621674"/>
              <a:ext cx="1182360" cy="43191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系统级</a:t>
              </a: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BDA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756326" y="4769791"/>
              <a:ext cx="1493098" cy="33614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query-diff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 rot="5400000">
              <a:off x="346509" y="4793738"/>
              <a:ext cx="1493098" cy="288247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性能压力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4256563" y="10009413"/>
              <a:ext cx="1377663" cy="165643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Release Test Session </a:t>
              </a:r>
              <a:r>
                <a:rPr lang="en-US" altLang="zh-CN" sz="1000" b="1" dirty="0" smtClean="0">
                  <a:solidFill>
                    <a:srgbClr val="FF0000"/>
                  </a:solidFill>
                </a:rPr>
                <a:t>2~4d</a:t>
              </a:r>
              <a:endParaRPr lang="zh-CN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2583815" y="1553584"/>
            <a:ext cx="1367418" cy="1832138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</a:rPr>
              <a:t>Quick Build</a:t>
            </a:r>
            <a:r>
              <a:rPr lang="en-US" altLang="zh-CN" sz="1000" b="1" dirty="0">
                <a:solidFill>
                  <a:srgbClr val="FF0000"/>
                </a:solidFill>
              </a:rPr>
              <a:t>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10min~20min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0337" y="1968991"/>
            <a:ext cx="6309093" cy="1318456"/>
            <a:chOff x="2710337" y="1968991"/>
            <a:chExt cx="6309093" cy="1318456"/>
          </a:xfrm>
        </p:grpSpPr>
        <p:sp>
          <p:nvSpPr>
            <p:cNvPr id="41" name="圆角矩形 40"/>
            <p:cNvSpPr/>
            <p:nvPr/>
          </p:nvSpPr>
          <p:spPr>
            <a:xfrm>
              <a:off x="2710337" y="1968991"/>
              <a:ext cx="1083707" cy="30143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单元测试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547899" y="3010497"/>
              <a:ext cx="1142856" cy="27695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CTS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覆盖率检查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837070" y="2211992"/>
              <a:ext cx="1182360" cy="39604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系统级</a:t>
              </a: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PFT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9210390" y="4123253"/>
            <a:ext cx="1759750" cy="96854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9pPr>
          </a:lstStyle>
          <a:p>
            <a:r>
              <a:rPr lang="en-US" altLang="zh-CN" sz="1000" dirty="0" smtClean="0">
                <a:solidFill>
                  <a:schemeClr val="tx1"/>
                </a:solidFill>
              </a:rPr>
              <a:t>Production release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30min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9" name="直接连接符 220"/>
          <p:cNvCxnSpPr/>
          <p:nvPr/>
        </p:nvCxnSpPr>
        <p:spPr>
          <a:xfrm flipV="1">
            <a:off x="10126255" y="3765491"/>
            <a:ext cx="651" cy="31906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9535075" y="4531369"/>
            <a:ext cx="1182360" cy="3960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Microsoft YaHei"/>
              </a:defRPr>
            </a:lvl9pPr>
          </a:lstStyle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子系统性能测试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0090265" y="5613671"/>
            <a:ext cx="1628251" cy="922528"/>
            <a:chOff x="10122762" y="5618055"/>
            <a:chExt cx="1628251" cy="922528"/>
          </a:xfrm>
        </p:grpSpPr>
        <p:sp>
          <p:nvSpPr>
            <p:cNvPr id="55" name="文本框 54"/>
            <p:cNvSpPr txBox="1"/>
            <p:nvPr/>
          </p:nvSpPr>
          <p:spPr>
            <a:xfrm>
              <a:off x="10122762" y="5618055"/>
              <a:ext cx="1530974" cy="798616"/>
            </a:xfrm>
            <a:prstGeom prst="rect">
              <a:avLst/>
            </a:prstGeom>
            <a:noFill/>
            <a:ln cmpd="dbl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0283745" y="5769085"/>
              <a:ext cx="223861" cy="17369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0283745" y="6069958"/>
              <a:ext cx="223861" cy="13713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Microsoft YaHei"/>
                </a:defRPr>
              </a:lvl9pPr>
            </a:lstStyle>
            <a:p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564240" y="5766300"/>
              <a:ext cx="1186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执行或关注</a:t>
              </a:r>
            </a:p>
            <a:p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564239" y="6017363"/>
              <a:ext cx="1089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QA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或关注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0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检索端测试服务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127" y="1785529"/>
            <a:ext cx="88565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自动化功能测试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BDA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PFT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 local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测试，包含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bda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和子系统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测试：全系统性能、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检索端测试服务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203" y="1496330"/>
            <a:ext cx="6886107" cy="243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同学编写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完成功能自测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，并保证对旧功能没有影响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主要通过日志校验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是在远程执行的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2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检索测试服务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68991" y="1150121"/>
            <a:ext cx="4481271" cy="3253937"/>
            <a:chOff x="7468991" y="1150121"/>
            <a:chExt cx="4481271" cy="3253937"/>
          </a:xfrm>
        </p:grpSpPr>
        <p:grpSp>
          <p:nvGrpSpPr>
            <p:cNvPr id="8" name="组合 7"/>
            <p:cNvGrpSpPr/>
            <p:nvPr/>
          </p:nvGrpSpPr>
          <p:grpSpPr>
            <a:xfrm>
              <a:off x="7468991" y="1288186"/>
              <a:ext cx="4481270" cy="3115872"/>
              <a:chOff x="7468991" y="1288186"/>
              <a:chExt cx="4481270" cy="3115872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8024648" y="1288186"/>
                <a:ext cx="2049518" cy="851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/>
                  <a:t>nbdriver</a:t>
                </a:r>
                <a:endParaRPr lang="zh-CN" altLang="en-US" sz="2000" b="1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7468991" y="2834120"/>
                <a:ext cx="1229710" cy="6245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旧环境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9392384" y="2799094"/>
                <a:ext cx="1229710" cy="6595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新环境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7622781" y="3950028"/>
                <a:ext cx="3011214" cy="454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回放服务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" name="直接箭头连接符 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8083846" y="2139524"/>
                <a:ext cx="965561" cy="69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3" idx="2"/>
                <a:endCxn id="6" idx="0"/>
              </p:cNvCxnSpPr>
              <p:nvPr/>
            </p:nvCxnSpPr>
            <p:spPr>
              <a:xfrm>
                <a:off x="9049407" y="2139524"/>
                <a:ext cx="957832" cy="6595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7831598" y="3392561"/>
                <a:ext cx="3864" cy="548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8321222" y="3458662"/>
                <a:ext cx="0" cy="482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9790540" y="3458662"/>
                <a:ext cx="15765" cy="482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 flipV="1">
                <a:off x="10188694" y="3458662"/>
                <a:ext cx="15766" cy="482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圆角矩形 19"/>
              <p:cNvSpPr/>
              <p:nvPr/>
            </p:nvSpPr>
            <p:spPr>
              <a:xfrm>
                <a:off x="10231820" y="1906867"/>
                <a:ext cx="1718441" cy="63375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接口对比分析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diff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圆角矩形 26"/>
            <p:cNvSpPr/>
            <p:nvPr/>
          </p:nvSpPr>
          <p:spPr>
            <a:xfrm>
              <a:off x="10216055" y="1150121"/>
              <a:ext cx="1734207" cy="633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新旧场景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发送压力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19175" y="5130216"/>
            <a:ext cx="2123879" cy="849551"/>
            <a:chOff x="2386" y="481741"/>
            <a:chExt cx="2123879" cy="849551"/>
          </a:xfrm>
        </p:grpSpPr>
        <p:sp>
          <p:nvSpPr>
            <p:cNvPr id="33" name="燕尾形 32"/>
            <p:cNvSpPr/>
            <p:nvPr/>
          </p:nvSpPr>
          <p:spPr>
            <a:xfrm>
              <a:off x="2386" y="481741"/>
              <a:ext cx="2123879" cy="84955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燕尾形 4"/>
            <p:cNvSpPr/>
            <p:nvPr/>
          </p:nvSpPr>
          <p:spPr>
            <a:xfrm>
              <a:off x="427162" y="481741"/>
              <a:ext cx="1274328" cy="8495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RB</a:t>
              </a:r>
              <a:r>
                <a:rPr lang="zh-CN" altLang="en-US" sz="1700" kern="1200" dirty="0" smtClean="0"/>
                <a:t>发布</a:t>
              </a:r>
              <a:endParaRPr lang="zh-CN" altLang="en-US" sz="17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30667" y="5130216"/>
            <a:ext cx="2123879" cy="849551"/>
            <a:chOff x="1913878" y="481741"/>
            <a:chExt cx="2123879" cy="849551"/>
          </a:xfrm>
        </p:grpSpPr>
        <p:sp>
          <p:nvSpPr>
            <p:cNvPr id="31" name="燕尾形 30"/>
            <p:cNvSpPr/>
            <p:nvPr/>
          </p:nvSpPr>
          <p:spPr>
            <a:xfrm>
              <a:off x="1913878" y="481741"/>
              <a:ext cx="2123879" cy="84955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燕尾形 6"/>
            <p:cNvSpPr/>
            <p:nvPr/>
          </p:nvSpPr>
          <p:spPr>
            <a:xfrm>
              <a:off x="2338654" y="481741"/>
              <a:ext cx="1274328" cy="8495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kern="1200" dirty="0" smtClean="0"/>
                <a:t>无</a:t>
              </a:r>
              <a:r>
                <a:rPr lang="en-US" altLang="zh-CN" sz="1700" kern="1200" dirty="0" smtClean="0"/>
                <a:t>diff</a:t>
              </a:r>
              <a:r>
                <a:rPr lang="zh-CN" altLang="en-US" sz="1700" kern="1200" dirty="0" smtClean="0"/>
                <a:t>小流量实验（</a:t>
              </a:r>
              <a:r>
                <a:rPr lang="en-US" altLang="zh-CN" sz="1700" kern="1200" dirty="0" smtClean="0"/>
                <a:t>RB</a:t>
              </a:r>
              <a:r>
                <a:rPr lang="zh-CN" altLang="en-US" sz="1700" kern="1200" dirty="0" smtClean="0"/>
                <a:t>负责人）</a:t>
              </a:r>
              <a:endParaRPr lang="zh-CN" altLang="en-US" sz="1700" kern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42159" y="5130216"/>
            <a:ext cx="2123879" cy="849551"/>
            <a:chOff x="3825370" y="481741"/>
            <a:chExt cx="2123879" cy="849551"/>
          </a:xfrm>
        </p:grpSpPr>
        <p:sp>
          <p:nvSpPr>
            <p:cNvPr id="29" name="燕尾形 28"/>
            <p:cNvSpPr/>
            <p:nvPr/>
          </p:nvSpPr>
          <p:spPr>
            <a:xfrm>
              <a:off x="3825370" y="481741"/>
              <a:ext cx="2123879" cy="84955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燕尾形 8"/>
            <p:cNvSpPr/>
            <p:nvPr/>
          </p:nvSpPr>
          <p:spPr>
            <a:xfrm>
              <a:off x="4250146" y="481741"/>
              <a:ext cx="1274328" cy="8495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kern="1200" dirty="0" smtClean="0"/>
                <a:t>全流量无</a:t>
              </a:r>
              <a:r>
                <a:rPr lang="en-US" altLang="zh-CN" sz="1700" kern="1200" dirty="0" smtClean="0"/>
                <a:t>diff</a:t>
              </a:r>
              <a:r>
                <a:rPr lang="zh-CN" altLang="en-US" sz="1700" kern="1200" dirty="0" smtClean="0"/>
                <a:t>（</a:t>
              </a:r>
              <a:r>
                <a:rPr lang="en-US" altLang="zh-CN" sz="1700" kern="1200" dirty="0" smtClean="0"/>
                <a:t>RB</a:t>
              </a:r>
              <a:r>
                <a:rPr lang="zh-CN" altLang="en-US" sz="1700" kern="1200" dirty="0" smtClean="0"/>
                <a:t>负责人）</a:t>
              </a:r>
              <a:endParaRPr lang="zh-CN" altLang="en-US" sz="17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53650" y="5130216"/>
            <a:ext cx="2123879" cy="849551"/>
            <a:chOff x="5736861" y="481741"/>
            <a:chExt cx="2123879" cy="849551"/>
          </a:xfrm>
        </p:grpSpPr>
        <p:sp>
          <p:nvSpPr>
            <p:cNvPr id="26" name="燕尾形 25"/>
            <p:cNvSpPr/>
            <p:nvPr/>
          </p:nvSpPr>
          <p:spPr>
            <a:xfrm>
              <a:off x="5736861" y="481741"/>
              <a:ext cx="2123879" cy="84955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10"/>
            <p:cNvSpPr/>
            <p:nvPr/>
          </p:nvSpPr>
          <p:spPr>
            <a:xfrm>
              <a:off x="6161637" y="481741"/>
              <a:ext cx="1274328" cy="8495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kern="1200" dirty="0" smtClean="0"/>
                <a:t>小流量有</a:t>
              </a:r>
              <a:r>
                <a:rPr lang="en-US" altLang="zh-CN" sz="1700" kern="1200" dirty="0" smtClean="0"/>
                <a:t>diff</a:t>
              </a:r>
              <a:r>
                <a:rPr lang="zh-CN" altLang="en-US" sz="1700" kern="1200" dirty="0" smtClean="0"/>
                <a:t>实验（独立）</a:t>
              </a:r>
              <a:endParaRPr lang="zh-CN" altLang="en-US" sz="1700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65142" y="5130216"/>
            <a:ext cx="2123879" cy="849551"/>
            <a:chOff x="7648353" y="481741"/>
            <a:chExt cx="2123879" cy="849551"/>
          </a:xfrm>
        </p:grpSpPr>
        <p:sp>
          <p:nvSpPr>
            <p:cNvPr id="24" name="燕尾形 23"/>
            <p:cNvSpPr/>
            <p:nvPr/>
          </p:nvSpPr>
          <p:spPr>
            <a:xfrm>
              <a:off x="7648353" y="481741"/>
              <a:ext cx="2123879" cy="84955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12"/>
            <p:cNvSpPr/>
            <p:nvPr/>
          </p:nvSpPr>
          <p:spPr>
            <a:xfrm>
              <a:off x="8073129" y="481741"/>
              <a:ext cx="1274328" cy="8495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kern="1200" dirty="0" smtClean="0"/>
                <a:t>全流量有</a:t>
              </a:r>
              <a:r>
                <a:rPr lang="en-US" altLang="zh-CN" sz="1700" kern="1200" dirty="0" smtClean="0"/>
                <a:t>diff</a:t>
              </a:r>
              <a:r>
                <a:rPr lang="zh-CN" altLang="en-US" sz="1700" kern="1200" dirty="0" smtClean="0"/>
                <a:t>（独立）</a:t>
              </a:r>
              <a:endParaRPr lang="zh-CN" altLang="en-US" sz="1700" kern="1200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896852" y="1610147"/>
            <a:ext cx="5904477" cy="2937057"/>
          </a:xfrm>
          <a:prstGeom prst="rect">
            <a:avLst/>
          </a:prstGeom>
          <a:noFill/>
          <a:ln w="158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BDA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analysis 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大数据对比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主要用于系统升级后的一致性验证，保证新增功能逻辑开关关闭时对旧版本功能无影响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要求：在开发中遵循无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29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开发测试流程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4119528216"/>
              </p:ext>
            </p:extLst>
          </p:nvPr>
        </p:nvGraphicFramePr>
        <p:xfrm>
          <a:off x="99163" y="860059"/>
          <a:ext cx="12062564" cy="16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41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开发测试流程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471071215"/>
              </p:ext>
            </p:extLst>
          </p:nvPr>
        </p:nvGraphicFramePr>
        <p:xfrm>
          <a:off x="99163" y="860059"/>
          <a:ext cx="12062564" cy="16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7470" y="2106542"/>
            <a:ext cx="696936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http://newicafe.baidu.com/issues/space/feedas?filter=-1&amp;c=[type][status][owner][createTime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需要填写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明以下部分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影响范围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及目标</a:t>
            </a:r>
            <a:r>
              <a:rPr lang="zh-CN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详细改动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开发团队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需要联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填写为王鸣云，由鸣云统一分配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7433" y="2694631"/>
            <a:ext cx="7165131" cy="33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开发测试流程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128248148"/>
              </p:ext>
            </p:extLst>
          </p:nvPr>
        </p:nvGraphicFramePr>
        <p:xfrm>
          <a:off x="99163" y="812657"/>
          <a:ext cx="12062564" cy="16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162" y="2241352"/>
            <a:ext cx="6176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开发要求：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gflags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开关和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开关包住本次升级点，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gflags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一般用于新增词表或配置。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主要针对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逻辑代码。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Gflags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相应的声明。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Conf_diff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conf_diff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是一种标签填写的方式</a:t>
            </a:r>
          </a:p>
          <a:p>
            <a:pPr lvl="1">
              <a:lnSpc>
                <a:spcPct val="20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首先需要增加新的标签，在新标签下写本次需要增加的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号标签和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no_diff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标签下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参考示例：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cooder.baidu.com/5688407/codiff/6801081/67633999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覆盖本次升级的全部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如果涉及新增词表，需要在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data_diff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中新增词表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cooder.baidu.com/5688407/codiff/6801081/67634001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5682" y="2078837"/>
            <a:ext cx="5893886" cy="13901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5682" y="3469030"/>
            <a:ext cx="3162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40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A000520150131A00KPBG</Template>
  <TotalTime>29248</TotalTime>
  <Words>844</Words>
  <Application>Microsoft Office PowerPoint</Application>
  <PresentationFormat>宽屏</PresentationFormat>
  <Paragraphs>169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微软雅黑</vt:lpstr>
      <vt:lpstr>微软雅黑</vt:lpstr>
      <vt:lpstr>Arial</vt:lpstr>
      <vt:lpstr>Calibri</vt:lpstr>
      <vt:lpstr>Calibri Light</vt:lpstr>
      <vt:lpstr>Palatino Linotype</vt:lpstr>
      <vt:lpstr>Wingdings</vt:lpstr>
      <vt:lpstr>Office 主题</vt:lpstr>
      <vt:lpstr>Feed检索端开发与测试</vt:lpstr>
      <vt:lpstr>目录</vt:lpstr>
      <vt:lpstr>检索端测试服务</vt:lpstr>
      <vt:lpstr>检索端测试服务</vt:lpstr>
      <vt:lpstr>检索端测试服务</vt:lpstr>
      <vt:lpstr>检索测试服务</vt:lpstr>
      <vt:lpstr>开发测试流程</vt:lpstr>
      <vt:lpstr>开发测试流程</vt:lpstr>
      <vt:lpstr>开发测试流程</vt:lpstr>
      <vt:lpstr>开发测试流程</vt:lpstr>
      <vt:lpstr>开发测试流程</vt:lpstr>
      <vt:lpstr>开发测试流程</vt:lpstr>
      <vt:lpstr>Q&amp;A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Dong,Xinyong</dc:creator>
  <cp:lastModifiedBy>Zhang,Qian(MSG QA01)</cp:lastModifiedBy>
  <cp:revision>1522</cp:revision>
  <dcterms:created xsi:type="dcterms:W3CDTF">2014-06-11T06:55:32Z</dcterms:created>
  <dcterms:modified xsi:type="dcterms:W3CDTF">2017-07-11T10:30:38Z</dcterms:modified>
</cp:coreProperties>
</file>