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16081-0659-4915-A15A-CCF7C4191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4078A6-8BE9-4520-A639-2DA3D21BC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45701-D9BC-42B0-9158-F0E74E94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573CC-A4A1-4737-A336-C8A992D3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1DCBE-89A5-493A-8B47-8C9B474A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78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1B468-39FF-47C7-847F-83780D6E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A19838-D656-42BB-A3BF-9C2E7E6F8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091D1-3BBB-48D6-86FD-82CF8237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4660D-D904-446F-A7A7-C840F6A6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3A20B-6821-45BD-888B-D39D6BBC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9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45B045-DCF0-4ABF-8F84-2895AC988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88FC40-FAF7-49EB-B040-C34BB8BB5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5E000-4292-4A1B-A1DC-A91483CA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3DBAA-145A-411A-BD0A-880D4667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6DA24-9576-4EBB-8C50-46069A1F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1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53AC3-EFE9-491E-9C63-BACA22F5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8275C-91F6-4B79-9871-7EC786041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AFFBD-63DD-41EF-89C3-713C361F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88AB1-ECA9-4FF0-82A9-A364F765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292B9-69B6-47BF-BCD7-B1077BDC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11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2ECA9-AA0B-4825-AE5B-884FAC02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28970C-A770-4B87-B598-5E2B3BF1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5D336-D97A-4D93-9B74-95420840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B0149-26B6-4359-887F-5D8F4B19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407BF-CB61-4943-9811-51E1D447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0438B-0BB7-4235-99EB-CD025066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D47A0-D30B-4429-BCA9-C7A9786C7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570D8-608D-4EBE-9AC4-0D9ACDC0D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BDD1C-B05B-4101-85D0-1EE3DD16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0F02E-B96B-4E00-9857-C4BE414F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3510C-8D5D-44D5-BB3C-16EDE50C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FC13C-2F27-4032-850B-F657031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6F8795-2701-483D-98F8-A75077E63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8B422F-7545-40FC-9040-639D60238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6C9FE8-DFEA-4668-A1AB-840BAE3C2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BA8DF8-6F6A-4A63-BF01-7D10AA591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D388F1-EF12-4FF7-9B30-1F3962C9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C535B2-B406-45DC-BD8E-F1C29B31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1B5376-F15C-4536-A54D-4E05CD4E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67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8FAD0-8101-4792-92AE-CF3BC316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08BB11-D2C9-4E53-B9EE-BD6515C0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1AAC38-9BFE-4006-8A4D-EA59DD9C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F4FD26-18B0-4CFA-85A7-8B15BEAF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6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5CB763-9938-4F7B-BC81-74052A34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B7A63A-95E0-4E7B-B906-0D7AE783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F0806-7C2B-48FF-BFA5-BE047CDD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61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536D9-96F3-4250-AB68-009CA9C4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F7B15-1576-4E9B-8887-3CB24167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6E2152-FF39-4257-8834-DF108FEF0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BF358-C189-45E3-A42B-30F772E8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E247C6-C5AB-4807-B668-4E77A86B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961FBA-34EC-4F3F-8CD3-D08DB0AD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F5198-F9BC-41BC-AD64-B99998AA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E5F78C-CD7D-41F7-8026-A144715B2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C3D92D-CC55-4385-8A80-C0E5E377E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2F09C1-8FBF-483F-A8B4-ED745D00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2B51E-A238-409C-8B8E-88FB9F0C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B850A-DB10-48ED-B7ED-5BD2AC1E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81184-0B5F-4FD6-A213-1E736DA3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4FA81-E651-4158-BD6F-CAF8DC90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C340A-BB7D-443C-BC95-880117B58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48F13-06E5-4140-9A95-D1F4A348F1D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62671-D282-4E4E-BC0C-6F48BE285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BF9E0-E21D-43F8-99AB-82E7F74B7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C484F-DAF9-4E33-ACE1-7EB66E538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5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F6621-18B8-4334-9780-2C41D87C2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武汉纺织大学</a:t>
            </a:r>
            <a:br>
              <a:rPr lang="en-US" altLang="zh-CN" dirty="0"/>
            </a:br>
            <a:r>
              <a:rPr lang="en-US" altLang="zh-CN" dirty="0"/>
              <a:t>2021</a:t>
            </a:r>
            <a:r>
              <a:rPr lang="zh-CN" altLang="en-US" dirty="0"/>
              <a:t>届毕业生答辩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172920-A647-4624-98BD-EEC638D44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--</a:t>
            </a:r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的数据挖掘代码生成器 </a:t>
            </a:r>
            <a:endParaRPr lang="en-US" altLang="zh-CN" dirty="0"/>
          </a:p>
          <a:p>
            <a:r>
              <a:rPr lang="zh-CN" altLang="en-US" dirty="0"/>
              <a:t>软件</a:t>
            </a:r>
            <a:r>
              <a:rPr lang="en-US" altLang="zh-CN" dirty="0"/>
              <a:t>11705</a:t>
            </a:r>
            <a:r>
              <a:rPr lang="zh-CN" altLang="en-US" dirty="0"/>
              <a:t>班 李政辉</a:t>
            </a:r>
          </a:p>
        </p:txBody>
      </p:sp>
    </p:spTree>
    <p:extLst>
      <p:ext uri="{BB962C8B-B14F-4D97-AF65-F5344CB8AC3E}">
        <p14:creationId xmlns:p14="http://schemas.microsoft.com/office/powerpoint/2010/main" val="409271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68DA3-6E25-413B-A842-E244BF8F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DF9F9-8AA5-47B9-8DFB-2C35A08D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研究背景和意义</a:t>
            </a:r>
            <a:endParaRPr lang="en-US" altLang="zh-CN" dirty="0"/>
          </a:p>
          <a:p>
            <a:r>
              <a:rPr lang="zh-CN" altLang="en-US" dirty="0"/>
              <a:t>代码生成器系统架构</a:t>
            </a:r>
            <a:endParaRPr lang="en-US" altLang="zh-CN" dirty="0"/>
          </a:p>
          <a:p>
            <a:r>
              <a:rPr lang="zh-CN" altLang="en-US" dirty="0"/>
              <a:t>代码生成模板构建</a:t>
            </a:r>
            <a:endParaRPr lang="en-US" altLang="zh-CN" dirty="0"/>
          </a:p>
          <a:p>
            <a:r>
              <a:rPr lang="zh-CN" altLang="en-US" dirty="0"/>
              <a:t>代码生成执行引擎</a:t>
            </a:r>
            <a:endParaRPr lang="en-US" altLang="zh-CN" dirty="0"/>
          </a:p>
          <a:p>
            <a:r>
              <a:rPr lang="zh-CN" altLang="en-US" dirty="0"/>
              <a:t>可闭环的数据分析系统</a:t>
            </a:r>
            <a:endParaRPr lang="en-US" altLang="zh-CN" dirty="0"/>
          </a:p>
          <a:p>
            <a:r>
              <a:rPr lang="zh-CN" altLang="en-US" dirty="0"/>
              <a:t>致谢</a:t>
            </a:r>
          </a:p>
        </p:txBody>
      </p:sp>
    </p:spTree>
    <p:extLst>
      <p:ext uri="{BB962C8B-B14F-4D97-AF65-F5344CB8AC3E}">
        <p14:creationId xmlns:p14="http://schemas.microsoft.com/office/powerpoint/2010/main" val="108828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8493-BDEA-4E72-843A-B1897DE8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研究背景和意义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5A43C-7404-4760-AEDB-70780B667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81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武汉纺织大学 2021届毕业生答辩 </vt:lpstr>
      <vt:lpstr>目录</vt:lpstr>
      <vt:lpstr>研究背景和意义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武汉纺织大学 2021届毕业生答辩 </dc:title>
  <dc:creator>李 政辉</dc:creator>
  <cp:lastModifiedBy>李 政辉</cp:lastModifiedBy>
  <cp:revision>2</cp:revision>
  <dcterms:created xsi:type="dcterms:W3CDTF">2021-05-23T09:06:28Z</dcterms:created>
  <dcterms:modified xsi:type="dcterms:W3CDTF">2021-05-23T09:15:22Z</dcterms:modified>
</cp:coreProperties>
</file>