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0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A9A5-5881-4445-9187-C38F68CFA7B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FC5D-8DD0-4569-BE32-2E39D902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93" y="485923"/>
            <a:ext cx="9144000" cy="2387600"/>
          </a:xfrm>
        </p:spPr>
        <p:txBody>
          <a:bodyPr/>
          <a:lstStyle/>
          <a:p>
            <a:r>
              <a:rPr lang="en-US" dirty="0" err="1" smtClean="0"/>
              <a:t>Udapeople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980" y="2873523"/>
            <a:ext cx="9144000" cy="1655762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en-US" dirty="0" smtClean="0"/>
              <a:t>                               Catering needs to All businesses </a:t>
            </a:r>
          </a:p>
          <a:p>
            <a:pPr marL="342900" indent="-342900" algn="just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" y="591186"/>
            <a:ext cx="54102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the gap between Tech and Biz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in agile</a:t>
            </a:r>
          </a:p>
          <a:p>
            <a:r>
              <a:rPr lang="en-US" dirty="0" smtClean="0"/>
              <a:t>Faster delivery time</a:t>
            </a:r>
          </a:p>
          <a:p>
            <a:r>
              <a:rPr lang="en-US" dirty="0" smtClean="0"/>
              <a:t>High collaboration between Tech and Biz</a:t>
            </a:r>
          </a:p>
          <a:p>
            <a:r>
              <a:rPr lang="en-US" dirty="0" smtClean="0"/>
              <a:t>Deliver incremental values to customers frequently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50" y="4722802"/>
            <a:ext cx="1855150" cy="18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customer satisfaction</a:t>
            </a:r>
          </a:p>
          <a:p>
            <a:r>
              <a:rPr lang="en-US" dirty="0" smtClean="0"/>
              <a:t>Higher service availability to boost the sales</a:t>
            </a:r>
          </a:p>
          <a:p>
            <a:r>
              <a:rPr lang="en-US" dirty="0" smtClean="0"/>
              <a:t>Overall time to production is very less </a:t>
            </a:r>
          </a:p>
          <a:p>
            <a:r>
              <a:rPr lang="en-US" dirty="0" smtClean="0"/>
              <a:t>Improved security and monitoring </a:t>
            </a:r>
          </a:p>
          <a:p>
            <a:r>
              <a:rPr lang="en-US" dirty="0" smtClean="0"/>
              <a:t>Innovative mindset</a:t>
            </a:r>
          </a:p>
          <a:p>
            <a:r>
              <a:rPr lang="en-US" dirty="0" smtClean="0"/>
              <a:t>Increase employee satisfaction at work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50" y="4722802"/>
            <a:ext cx="1855150" cy="18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5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for Business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50" y="4722802"/>
            <a:ext cx="1855150" cy="184861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295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Reduced Infrastructure spends</a:t>
            </a:r>
          </a:p>
          <a:p>
            <a:r>
              <a:rPr lang="en-US" dirty="0" smtClean="0"/>
              <a:t>Less bugs as the pipelines are bullet proof - Zero fault tolerance with automated testing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drives better productivity from less staff</a:t>
            </a:r>
          </a:p>
          <a:p>
            <a:r>
              <a:rPr lang="en-US" dirty="0" smtClean="0"/>
              <a:t> CI/CD enhances the process or product quality. </a:t>
            </a:r>
          </a:p>
          <a:p>
            <a:r>
              <a:rPr lang="en-US" dirty="0" smtClean="0"/>
              <a:t>less application / infrastructure / production failures and subsequent cost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 a culture – The domino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smtClean="0"/>
              <a:t>your software </a:t>
            </a:r>
            <a:r>
              <a:rPr lang="en-US" dirty="0"/>
              <a:t>is being delivered faster and in a better state, it creates a domino effect in terms of the potential benefits to the business.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20" y="3543483"/>
            <a:ext cx="1855150" cy="18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Udapeople</vt:lpstr>
      <vt:lpstr>Bridge the gap between Tech and Biz</vt:lpstr>
      <vt:lpstr>Business Benefits</vt:lpstr>
      <vt:lpstr>Revenue for Business</vt:lpstr>
      <vt:lpstr>Devops is a culture – The domino effect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</dc:title>
  <dc:creator>Sudha</dc:creator>
  <cp:lastModifiedBy>Sudha</cp:lastModifiedBy>
  <cp:revision>7</cp:revision>
  <dcterms:created xsi:type="dcterms:W3CDTF">2021-08-07T13:41:05Z</dcterms:created>
  <dcterms:modified xsi:type="dcterms:W3CDTF">2021-08-07T14:44:52Z</dcterms:modified>
</cp:coreProperties>
</file>