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66" r:id="rId3"/>
    <p:sldId id="295" r:id="rId4"/>
    <p:sldId id="257" r:id="rId5"/>
    <p:sldId id="258" r:id="rId6"/>
    <p:sldId id="296" r:id="rId7"/>
    <p:sldId id="283" r:id="rId8"/>
    <p:sldId id="297" r:id="rId9"/>
    <p:sldId id="298" r:id="rId10"/>
    <p:sldId id="300" r:id="rId11"/>
    <p:sldId id="294" r:id="rId12"/>
    <p:sldId id="299" r:id="rId13"/>
    <p:sldId id="301" r:id="rId14"/>
    <p:sldId id="268" r:id="rId15"/>
    <p:sldId id="302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703"/>
    <a:srgbClr val="F8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35"/>
  </p:normalViewPr>
  <p:slideViewPr>
    <p:cSldViewPr snapToGrid="0" snapToObjects="1" showGuides="1">
      <p:cViewPr>
        <p:scale>
          <a:sx n="100" d="100"/>
          <a:sy n="100" d="100"/>
        </p:scale>
        <p:origin x="-864" y="-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5" b="94"/>
          <a:stretch>
            <a:fillRect/>
          </a:stretch>
        </p:blipFill>
        <p:spPr>
          <a:xfrm>
            <a:off x="0" y="1"/>
            <a:ext cx="12192000" cy="6992471"/>
          </a:xfrm>
          <a:custGeom>
            <a:avLst/>
            <a:gdLst>
              <a:gd name="connsiteX0" fmla="*/ 0 w 12192000"/>
              <a:gd name="connsiteY0" fmla="*/ 0 h 6992471"/>
              <a:gd name="connsiteX1" fmla="*/ 12192000 w 12192000"/>
              <a:gd name="connsiteY1" fmla="*/ 0 h 6992471"/>
              <a:gd name="connsiteX2" fmla="*/ 12192000 w 12192000"/>
              <a:gd name="connsiteY2" fmla="*/ 6992471 h 6992471"/>
              <a:gd name="connsiteX3" fmla="*/ 0 w 12192000"/>
              <a:gd name="connsiteY3" fmla="*/ 6992471 h 699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92471">
                <a:moveTo>
                  <a:pt x="0" y="0"/>
                </a:moveTo>
                <a:lnTo>
                  <a:pt x="12192000" y="0"/>
                </a:lnTo>
                <a:lnTo>
                  <a:pt x="12192000" y="6992471"/>
                </a:lnTo>
                <a:lnTo>
                  <a:pt x="0" y="6992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4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文本框 115"/>
          <p:cNvSpPr txBox="1"/>
          <p:nvPr>
            <p:custDataLst>
              <p:tags r:id="rId1"/>
            </p:custDataLst>
          </p:nvPr>
        </p:nvSpPr>
        <p:spPr>
          <a:xfrm>
            <a:off x="6354795" y="19995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chemeClr val="tx2"/>
                </a:solidFill>
                <a:latin typeface="DFPShaoNvW5-GB" charset="-122"/>
                <a:ea typeface="DFPShaoNvW5-GB" charset="-122"/>
                <a:cs typeface="DFPShaoNvW5-GB" charset="-122"/>
              </a:rPr>
              <a:t>二手交易平台</a:t>
            </a:r>
            <a:endParaRPr kumimoji="1" lang="zh-CN" altLang="en-US" sz="6600" dirty="0">
              <a:solidFill>
                <a:schemeClr val="tx2"/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grpSp>
        <p:nvGrpSpPr>
          <p:cNvPr id="117" name="PA_组合 98"/>
          <p:cNvGrpSpPr/>
          <p:nvPr>
            <p:custDataLst>
              <p:tags r:id="rId2"/>
            </p:custDataLst>
          </p:nvPr>
        </p:nvGrpSpPr>
        <p:grpSpPr>
          <a:xfrm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118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9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0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2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3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1" name="PA_组合 139"/>
          <p:cNvGrpSpPr/>
          <p:nvPr>
            <p:custDataLst>
              <p:tags r:id="rId3"/>
            </p:custDataLst>
          </p:nvPr>
        </p:nvGrpSpPr>
        <p:grpSpPr>
          <a:xfrm rot="8548729">
            <a:off x="1987285" y="4119770"/>
            <a:ext cx="2611427" cy="242835"/>
            <a:chOff x="12700" y="-1"/>
            <a:chExt cx="1395068" cy="386881"/>
          </a:xfrm>
        </p:grpSpPr>
        <p:sp>
          <p:nvSpPr>
            <p:cNvPr id="112" name="chenying0907 135"/>
            <p:cNvSpPr/>
            <p:nvPr/>
          </p:nvSpPr>
          <p:spPr>
            <a:xfrm>
              <a:off x="1371600" y="-1"/>
              <a:ext cx="36168" cy="3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chenying0907 136"/>
            <p:cNvSpPr/>
            <p:nvPr/>
          </p:nvSpPr>
          <p:spPr>
            <a:xfrm>
              <a:off x="12700" y="12698"/>
              <a:ext cx="1352489" cy="3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4" name="PA_组合 131"/>
          <p:cNvGrpSpPr/>
          <p:nvPr>
            <p:custDataLst>
              <p:tags r:id="rId4"/>
            </p:custDataLst>
          </p:nvPr>
        </p:nvGrpSpPr>
        <p:grpSpPr>
          <a:xfrm rot="10800000" flipV="1">
            <a:off x="4089895" y="1843810"/>
            <a:ext cx="1853202" cy="1592622"/>
            <a:chOff x="0" y="0"/>
            <a:chExt cx="1270000" cy="1091425"/>
          </a:xfrm>
        </p:grpSpPr>
        <p:sp>
          <p:nvSpPr>
            <p:cNvPr id="125" name="chenying0907 125"/>
            <p:cNvSpPr/>
            <p:nvPr/>
          </p:nvSpPr>
          <p:spPr>
            <a:xfrm>
              <a:off x="355600" y="266700"/>
              <a:ext cx="648718" cy="80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6" name="Group 130"/>
            <p:cNvGrpSpPr/>
            <p:nvPr/>
          </p:nvGrpSpPr>
          <p:grpSpPr>
            <a:xfrm>
              <a:off x="0" y="0"/>
              <a:ext cx="1270000" cy="1091426"/>
              <a:chOff x="0" y="0"/>
              <a:chExt cx="1270000" cy="1091425"/>
            </a:xfrm>
          </p:grpSpPr>
          <p:sp>
            <p:nvSpPr>
              <p:cNvPr id="127" name="chenying0907 126"/>
              <p:cNvSpPr/>
              <p:nvPr/>
            </p:nvSpPr>
            <p:spPr>
              <a:xfrm>
                <a:off x="0" y="0"/>
                <a:ext cx="888592" cy="1091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chenying0907 127"/>
              <p:cNvSpPr/>
              <p:nvPr/>
            </p:nvSpPr>
            <p:spPr>
              <a:xfrm>
                <a:off x="0" y="0"/>
                <a:ext cx="1270000" cy="755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chenying0907 128"/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chenying0907 129"/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31" name="PA_组合 22"/>
          <p:cNvGrpSpPr/>
          <p:nvPr>
            <p:custDataLst>
              <p:tags r:id="rId5"/>
            </p:custDataLst>
          </p:nvPr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132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3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5" name="PA_组合 22"/>
          <p:cNvGrpSpPr/>
          <p:nvPr>
            <p:custDataLst>
              <p:tags r:id="rId6"/>
            </p:custDataLst>
          </p:nvPr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3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8" name="PA_文本框 115"/>
          <p:cNvSpPr txBox="1"/>
          <p:nvPr>
            <p:custDataLst>
              <p:tags r:id="rId7"/>
            </p:custDataLst>
          </p:nvPr>
        </p:nvSpPr>
        <p:spPr>
          <a:xfrm>
            <a:off x="6618021" y="3271601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2"/>
                </a:solidFill>
                <a:latin typeface="DFPShaoNvW5-GB" charset="-122"/>
                <a:ea typeface="DFPShaoNvW5-GB" charset="-122"/>
                <a:cs typeface="DFPShaoNvW5-GB" charset="-122"/>
              </a:rPr>
              <a:t>组长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DFPShaoNvW5-GB" charset="-122"/>
                <a:ea typeface="DFPShaoNvW5-GB" charset="-122"/>
                <a:cs typeface="DFPShaoNvW5-GB" charset="-122"/>
              </a:rPr>
              <a:t>：</a:t>
            </a:r>
            <a:r>
              <a:rPr kumimoji="1" lang="zh-CN" altLang="en-US" sz="2000" b="1" dirty="0" smtClean="0">
                <a:latin typeface="DFPShaoNvW5-GB" charset="-122"/>
                <a:ea typeface="DFPShaoNvW5-GB" charset="-122"/>
                <a:cs typeface="DFPShaoNvW5-GB" charset="-122"/>
              </a:rPr>
              <a:t>潘孟杰</a:t>
            </a:r>
            <a:endParaRPr kumimoji="1" lang="zh-CN" altLang="en-US" sz="2000" b="1" dirty="0"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29" name="PA_文本框 115"/>
          <p:cNvSpPr txBox="1"/>
          <p:nvPr>
            <p:custDataLst>
              <p:tags r:id="rId8"/>
            </p:custDataLst>
          </p:nvPr>
        </p:nvSpPr>
        <p:spPr>
          <a:xfrm>
            <a:off x="6676970" y="3982922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2"/>
                </a:solidFill>
                <a:latin typeface="DFPShaoNvW5-GB" charset="-122"/>
                <a:ea typeface="DFPShaoNvW5-GB" charset="-122"/>
                <a:cs typeface="DFPShaoNvW5-GB" charset="-122"/>
              </a:rPr>
              <a:t>组员：</a:t>
            </a:r>
            <a:r>
              <a:rPr kumimoji="1" lang="zh-CN" altLang="en-US" sz="2000" b="1" dirty="0" smtClean="0">
                <a:latin typeface="DFPShaoNvW5-GB" charset="-122"/>
                <a:ea typeface="DFPShaoNvW5-GB" charset="-122"/>
                <a:cs typeface="DFPShaoNvW5-GB" charset="-122"/>
              </a:rPr>
              <a:t>包光宇、谢青峰、宋昂</a:t>
            </a:r>
            <a:endParaRPr kumimoji="1" lang="zh-CN" altLang="en-US" sz="2400" b="1" dirty="0">
              <a:latin typeface="DFPShaoNvW5-GB" charset="-122"/>
              <a:ea typeface="DFPShaoNvW5-GB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1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nying0907 148"/>
          <p:cNvSpPr/>
          <p:nvPr/>
        </p:nvSpPr>
        <p:spPr>
          <a:xfrm>
            <a:off x="572835" y="330755"/>
            <a:ext cx="2078085" cy="525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b="1" dirty="0">
                <a:latin typeface="DFPShaoNvW5-GB" charset="-122"/>
                <a:ea typeface="DFPShaoNvW5-GB" charset="-122"/>
                <a:cs typeface="DFPShaoNvW5-GB" charset="-122"/>
              </a:rPr>
              <a:t>商品分类</a:t>
            </a:r>
          </a:p>
        </p:txBody>
      </p:sp>
      <p:sp>
        <p:nvSpPr>
          <p:cNvPr id="31" name="chenying0907 148"/>
          <p:cNvSpPr/>
          <p:nvPr/>
        </p:nvSpPr>
        <p:spPr>
          <a:xfrm>
            <a:off x="2941325" y="2766390"/>
            <a:ext cx="6177507" cy="2145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       嫌弃商品太乱？？？怎么会。我们在用户上传商品的时候就要求用户按照商品属性分好类。需要什么！选择什么！就这么简单。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sp>
        <p:nvSpPr>
          <p:cNvPr id="33" name="chenying0907 148"/>
          <p:cNvSpPr/>
          <p:nvPr/>
        </p:nvSpPr>
        <p:spPr>
          <a:xfrm>
            <a:off x="2899381" y="1964967"/>
            <a:ext cx="6034894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衣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、</a:t>
            </a:r>
            <a:r>
              <a:rPr lang="zh-CN" altLang="en-US" sz="32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食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、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住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、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行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，清清楚楚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^</a:t>
            </a:r>
            <a:endParaRPr lang="en-US" altLang="zh-CN" sz="32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9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71"/>
          <p:cNvSpPr txBox="1"/>
          <p:nvPr/>
        </p:nvSpPr>
        <p:spPr>
          <a:xfrm>
            <a:off x="1450837" y="42934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功能模块</a:t>
            </a:r>
            <a:r>
              <a:rPr kumimoji="1" lang="en-US" altLang="zh-CN" sz="2800" dirty="0" smtClean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—</a:t>
            </a:r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用户交易信息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grpSp>
        <p:nvGrpSpPr>
          <p:cNvPr id="24" name="Group 191"/>
          <p:cNvGrpSpPr/>
          <p:nvPr/>
        </p:nvGrpSpPr>
        <p:grpSpPr>
          <a:xfrm>
            <a:off x="599683" y="260435"/>
            <a:ext cx="734226" cy="682130"/>
            <a:chOff x="0" y="0"/>
            <a:chExt cx="1692202" cy="1572135"/>
          </a:xfrm>
        </p:grpSpPr>
        <p:grpSp>
          <p:nvGrpSpPr>
            <p:cNvPr id="25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35" name="chenying0907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6" name="chenying0907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7" name="chenying0907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8" name="chenying0907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32" name="chenying0907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3" name="chenying0907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4" name="chenying0907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7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28" name="chenying0907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FCFDFD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9" name="chenying0907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0" name="chenying0907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1" name="chenying0907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39" name="Group 69"/>
          <p:cNvGrpSpPr/>
          <p:nvPr/>
        </p:nvGrpSpPr>
        <p:grpSpPr>
          <a:xfrm>
            <a:off x="1705838" y="1988973"/>
            <a:ext cx="3854835" cy="3843477"/>
            <a:chOff x="0" y="0"/>
            <a:chExt cx="2135483" cy="2129191"/>
          </a:xfrm>
        </p:grpSpPr>
        <p:sp>
          <p:nvSpPr>
            <p:cNvPr id="40" name="chenying0907 63"/>
            <p:cNvSpPr/>
            <p:nvPr/>
          </p:nvSpPr>
          <p:spPr>
            <a:xfrm>
              <a:off x="-1" y="0"/>
              <a:ext cx="2135485" cy="2129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5" h="16260" extrusionOk="0">
                  <a:moveTo>
                    <a:pt x="19268" y="8766"/>
                  </a:moveTo>
                  <a:cubicBezTo>
                    <a:pt x="20422" y="1910"/>
                    <a:pt x="12041" y="-2296"/>
                    <a:pt x="4811" y="1335"/>
                  </a:cubicBezTo>
                  <a:cubicBezTo>
                    <a:pt x="465" y="3517"/>
                    <a:pt x="-1178" y="7760"/>
                    <a:pt x="883" y="11371"/>
                  </a:cubicBezTo>
                  <a:cubicBezTo>
                    <a:pt x="5412" y="19304"/>
                    <a:pt x="17886" y="16969"/>
                    <a:pt x="19268" y="876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chenying0907 64"/>
            <p:cNvSpPr/>
            <p:nvPr/>
          </p:nvSpPr>
          <p:spPr>
            <a:xfrm>
              <a:off x="1054099" y="1054100"/>
              <a:ext cx="120307" cy="110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466" h="14762" extrusionOk="0">
                  <a:moveTo>
                    <a:pt x="3754" y="14762"/>
                  </a:moveTo>
                  <a:cubicBezTo>
                    <a:pt x="-7134" y="5255"/>
                    <a:pt x="8537" y="-6838"/>
                    <a:pt x="14466" y="474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chenying0907 65"/>
            <p:cNvSpPr/>
            <p:nvPr/>
          </p:nvSpPr>
          <p:spPr>
            <a:xfrm>
              <a:off x="444500" y="292100"/>
              <a:ext cx="646175" cy="779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66" y="21600"/>
                  </a:moveTo>
                  <a:cubicBezTo>
                    <a:pt x="18305" y="19030"/>
                    <a:pt x="13755" y="14795"/>
                    <a:pt x="11641" y="12294"/>
                  </a:cubicBezTo>
                  <a:cubicBezTo>
                    <a:pt x="10755" y="11245"/>
                    <a:pt x="8858" y="8743"/>
                    <a:pt x="7452" y="8201"/>
                  </a:cubicBezTo>
                  <a:cubicBezTo>
                    <a:pt x="6755" y="7932"/>
                    <a:pt x="6058" y="8395"/>
                    <a:pt x="5484" y="8227"/>
                  </a:cubicBezTo>
                  <a:cubicBezTo>
                    <a:pt x="4023" y="7799"/>
                    <a:pt x="3184" y="6882"/>
                    <a:pt x="2232" y="5878"/>
                  </a:cubicBezTo>
                  <a:cubicBezTo>
                    <a:pt x="1313" y="4909"/>
                    <a:pt x="0" y="3090"/>
                    <a:pt x="0" y="3090"/>
                  </a:cubicBezTo>
                  <a:cubicBezTo>
                    <a:pt x="0" y="3090"/>
                    <a:pt x="3313" y="1110"/>
                    <a:pt x="5393" y="0"/>
                  </a:cubicBezTo>
                  <a:cubicBezTo>
                    <a:pt x="5749" y="1315"/>
                    <a:pt x="11631" y="6442"/>
                    <a:pt x="9106" y="7210"/>
                  </a:cubicBezTo>
                  <a:cubicBezTo>
                    <a:pt x="13134" y="10936"/>
                    <a:pt x="18550" y="16801"/>
                    <a:pt x="21600" y="2066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3" name="chenying0907 66"/>
            <p:cNvSpPr/>
            <p:nvPr/>
          </p:nvSpPr>
          <p:spPr>
            <a:xfrm>
              <a:off x="355599" y="1003300"/>
              <a:ext cx="734958" cy="83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0916" extrusionOk="0">
                  <a:moveTo>
                    <a:pt x="21495" y="5660"/>
                  </a:moveTo>
                  <a:cubicBezTo>
                    <a:pt x="20553" y="6536"/>
                    <a:pt x="19617" y="7414"/>
                    <a:pt x="18685" y="8295"/>
                  </a:cubicBezTo>
                  <a:cubicBezTo>
                    <a:pt x="17686" y="9240"/>
                    <a:pt x="16596" y="10290"/>
                    <a:pt x="15979" y="11466"/>
                  </a:cubicBezTo>
                  <a:cubicBezTo>
                    <a:pt x="14835" y="13641"/>
                    <a:pt x="14833" y="16162"/>
                    <a:pt x="13365" y="18237"/>
                  </a:cubicBezTo>
                  <a:cubicBezTo>
                    <a:pt x="11952" y="20233"/>
                    <a:pt x="8783" y="21600"/>
                    <a:pt x="6064" y="20556"/>
                  </a:cubicBezTo>
                  <a:cubicBezTo>
                    <a:pt x="5570" y="20366"/>
                    <a:pt x="4283" y="19640"/>
                    <a:pt x="4771" y="19013"/>
                  </a:cubicBezTo>
                  <a:cubicBezTo>
                    <a:pt x="5058" y="18644"/>
                    <a:pt x="6228" y="18721"/>
                    <a:pt x="6661" y="18670"/>
                  </a:cubicBezTo>
                  <a:cubicBezTo>
                    <a:pt x="8628" y="18441"/>
                    <a:pt x="10524" y="17506"/>
                    <a:pt x="10084" y="15562"/>
                  </a:cubicBezTo>
                  <a:cubicBezTo>
                    <a:pt x="9635" y="13574"/>
                    <a:pt x="7106" y="11784"/>
                    <a:pt x="4700" y="11956"/>
                  </a:cubicBezTo>
                  <a:cubicBezTo>
                    <a:pt x="2764" y="12094"/>
                    <a:pt x="1848" y="13488"/>
                    <a:pt x="1540" y="14963"/>
                  </a:cubicBezTo>
                  <a:cubicBezTo>
                    <a:pt x="1432" y="15476"/>
                    <a:pt x="1033" y="15761"/>
                    <a:pt x="660" y="15283"/>
                  </a:cubicBezTo>
                  <a:cubicBezTo>
                    <a:pt x="198" y="14691"/>
                    <a:pt x="72" y="13757"/>
                    <a:pt x="16" y="13067"/>
                  </a:cubicBezTo>
                  <a:cubicBezTo>
                    <a:pt x="-105" y="11576"/>
                    <a:pt x="457" y="10070"/>
                    <a:pt x="1674" y="8975"/>
                  </a:cubicBezTo>
                  <a:cubicBezTo>
                    <a:pt x="3478" y="7350"/>
                    <a:pt x="6328" y="7094"/>
                    <a:pt x="8796" y="6872"/>
                  </a:cubicBezTo>
                  <a:cubicBezTo>
                    <a:pt x="9728" y="6789"/>
                    <a:pt x="10840" y="7010"/>
                    <a:pt x="11701" y="6670"/>
                  </a:cubicBezTo>
                  <a:cubicBezTo>
                    <a:pt x="12721" y="6267"/>
                    <a:pt x="13396" y="5170"/>
                    <a:pt x="14137" y="4493"/>
                  </a:cubicBezTo>
                  <a:cubicBezTo>
                    <a:pt x="15757" y="3016"/>
                    <a:pt x="17345" y="1502"/>
                    <a:pt x="18945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4" name="chenying0907 67"/>
            <p:cNvSpPr/>
            <p:nvPr/>
          </p:nvSpPr>
          <p:spPr>
            <a:xfrm>
              <a:off x="1054100" y="292099"/>
              <a:ext cx="744354" cy="79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67" extrusionOk="0">
                  <a:moveTo>
                    <a:pt x="4112" y="21567"/>
                  </a:moveTo>
                  <a:cubicBezTo>
                    <a:pt x="4397" y="21101"/>
                    <a:pt x="5057" y="20770"/>
                    <a:pt x="5486" y="20398"/>
                  </a:cubicBezTo>
                  <a:cubicBezTo>
                    <a:pt x="7030" y="19063"/>
                    <a:pt x="8145" y="17161"/>
                    <a:pt x="9859" y="16029"/>
                  </a:cubicBezTo>
                  <a:cubicBezTo>
                    <a:pt x="11861" y="14706"/>
                    <a:pt x="13421" y="13555"/>
                    <a:pt x="15950" y="13561"/>
                  </a:cubicBezTo>
                  <a:cubicBezTo>
                    <a:pt x="17832" y="13565"/>
                    <a:pt x="19668" y="12880"/>
                    <a:pt x="20717" y="11342"/>
                  </a:cubicBezTo>
                  <a:cubicBezTo>
                    <a:pt x="21269" y="10533"/>
                    <a:pt x="21558" y="9382"/>
                    <a:pt x="21586" y="8429"/>
                  </a:cubicBezTo>
                  <a:cubicBezTo>
                    <a:pt x="21600" y="7955"/>
                    <a:pt x="21235" y="3725"/>
                    <a:pt x="20113" y="5518"/>
                  </a:cubicBezTo>
                  <a:cubicBezTo>
                    <a:pt x="19692" y="6191"/>
                    <a:pt x="19620" y="6962"/>
                    <a:pt x="18974" y="7600"/>
                  </a:cubicBezTo>
                  <a:cubicBezTo>
                    <a:pt x="18035" y="8529"/>
                    <a:pt x="16465" y="8902"/>
                    <a:pt x="15145" y="8435"/>
                  </a:cubicBezTo>
                  <a:cubicBezTo>
                    <a:pt x="13481" y="7846"/>
                    <a:pt x="12389" y="5944"/>
                    <a:pt x="12716" y="4357"/>
                  </a:cubicBezTo>
                  <a:cubicBezTo>
                    <a:pt x="12889" y="3516"/>
                    <a:pt x="13356" y="2804"/>
                    <a:pt x="14105" y="2317"/>
                  </a:cubicBezTo>
                  <a:cubicBezTo>
                    <a:pt x="14570" y="2014"/>
                    <a:pt x="16094" y="1793"/>
                    <a:pt x="16358" y="1368"/>
                  </a:cubicBezTo>
                  <a:cubicBezTo>
                    <a:pt x="16924" y="456"/>
                    <a:pt x="13152" y="10"/>
                    <a:pt x="12752" y="2"/>
                  </a:cubicBezTo>
                  <a:cubicBezTo>
                    <a:pt x="10922" y="-33"/>
                    <a:pt x="9218" y="734"/>
                    <a:pt x="8023" y="2019"/>
                  </a:cubicBezTo>
                  <a:cubicBezTo>
                    <a:pt x="6623" y="3524"/>
                    <a:pt x="5749" y="5848"/>
                    <a:pt x="5405" y="7796"/>
                  </a:cubicBezTo>
                  <a:cubicBezTo>
                    <a:pt x="4769" y="11412"/>
                    <a:pt x="3340" y="15586"/>
                    <a:pt x="0" y="1784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chenying0907 68"/>
            <p:cNvSpPr/>
            <p:nvPr/>
          </p:nvSpPr>
          <p:spPr>
            <a:xfrm>
              <a:off x="1092199" y="1104900"/>
              <a:ext cx="633086" cy="716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0411" extrusionOk="0">
                  <a:moveTo>
                    <a:pt x="19862" y="18181"/>
                  </a:moveTo>
                  <a:cubicBezTo>
                    <a:pt x="20208" y="17737"/>
                    <a:pt x="20432" y="17282"/>
                    <a:pt x="20471" y="16877"/>
                  </a:cubicBezTo>
                  <a:cubicBezTo>
                    <a:pt x="20660" y="14911"/>
                    <a:pt x="18034" y="12868"/>
                    <a:pt x="16504" y="11665"/>
                  </a:cubicBezTo>
                  <a:cubicBezTo>
                    <a:pt x="13757" y="9504"/>
                    <a:pt x="11598" y="7091"/>
                    <a:pt x="9104" y="4662"/>
                  </a:cubicBezTo>
                  <a:cubicBezTo>
                    <a:pt x="7968" y="3555"/>
                    <a:pt x="5743" y="-727"/>
                    <a:pt x="3473" y="107"/>
                  </a:cubicBezTo>
                  <a:cubicBezTo>
                    <a:pt x="3169" y="219"/>
                    <a:pt x="453" y="2074"/>
                    <a:pt x="254" y="2381"/>
                  </a:cubicBezTo>
                  <a:cubicBezTo>
                    <a:pt x="-940" y="4217"/>
                    <a:pt x="2398" y="8000"/>
                    <a:pt x="3621" y="9414"/>
                  </a:cubicBezTo>
                  <a:cubicBezTo>
                    <a:pt x="5844" y="11986"/>
                    <a:pt x="8337" y="14346"/>
                    <a:pt x="10844" y="16703"/>
                  </a:cubicBezTo>
                  <a:cubicBezTo>
                    <a:pt x="11989" y="17779"/>
                    <a:pt x="13387" y="19636"/>
                    <a:pt x="14929" y="20251"/>
                  </a:cubicBezTo>
                  <a:cubicBezTo>
                    <a:pt x="16487" y="20873"/>
                    <a:pt x="18776" y="19575"/>
                    <a:pt x="19862" y="18181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6" name="chenying0907 148"/>
          <p:cNvSpPr/>
          <p:nvPr/>
        </p:nvSpPr>
        <p:spPr>
          <a:xfrm>
            <a:off x="7063526" y="1766724"/>
            <a:ext cx="4387446" cy="4065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、发布闲置</a:t>
            </a:r>
            <a:endParaRPr lang="en-US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、余额管理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、我发布的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、我卖出的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、我买到的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、收获地址管理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5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nying0907 148"/>
          <p:cNvSpPr/>
          <p:nvPr/>
        </p:nvSpPr>
        <p:spPr>
          <a:xfrm>
            <a:off x="472168" y="162975"/>
            <a:ext cx="2078085" cy="525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b="1" dirty="0">
                <a:latin typeface="DFPShaoNvW5-GB" charset="-122"/>
                <a:ea typeface="DFPShaoNvW5-GB" charset="-122"/>
                <a:cs typeface="DFPShaoNvW5-GB" charset="-122"/>
              </a:rPr>
              <a:t>发布闲置</a:t>
            </a:r>
            <a:endParaRPr lang="en-US" altLang="zh-CN" sz="2800" b="1" dirty="0"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31" name="chenying0907 148"/>
          <p:cNvSpPr/>
          <p:nvPr/>
        </p:nvSpPr>
        <p:spPr>
          <a:xfrm>
            <a:off x="2463150" y="2611145"/>
            <a:ext cx="7209353" cy="2662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有些东西用不着但又舍不得丢？球拍？耳机？自行车？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通通交给我，转给有需要的朋友，我帮你把闲置变成钱，说是二手交易平台，更像是你的闲置物品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管家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sp>
        <p:nvSpPr>
          <p:cNvPr id="33" name="chenying0907 148"/>
          <p:cNvSpPr/>
          <p:nvPr/>
        </p:nvSpPr>
        <p:spPr>
          <a:xfrm>
            <a:off x="2454762" y="1857855"/>
            <a:ext cx="6840237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变废为宝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让你的闲置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变成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“钱”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00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nying0907 148"/>
          <p:cNvSpPr/>
          <p:nvPr/>
        </p:nvSpPr>
        <p:spPr>
          <a:xfrm>
            <a:off x="472168" y="162975"/>
            <a:ext cx="2598203" cy="525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b="1" dirty="0" smtClean="0">
                <a:latin typeface="DFPShaoNvW5-GB" charset="-122"/>
                <a:ea typeface="DFPShaoNvW5-GB" charset="-122"/>
                <a:cs typeface="DFPShaoNvW5-GB" charset="-122"/>
              </a:rPr>
              <a:t>管理我的商品</a:t>
            </a:r>
            <a:endParaRPr lang="en-US" altLang="zh-CN" sz="2800" b="1" dirty="0"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31" name="chenying0907 148"/>
          <p:cNvSpPr/>
          <p:nvPr/>
        </p:nvSpPr>
        <p:spPr>
          <a:xfrm>
            <a:off x="2488317" y="2370038"/>
            <a:ext cx="7209353" cy="317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我卖出的、买到的东西怎么查看？会不会很麻烦？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当然不会，我已经替你分好类保存了，在“我的”页面即可查看“</a:t>
            </a: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我发布的、我卖出的、我买到的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”的每个一商品，昨天的也好，去年的也罢，都在这。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sp>
        <p:nvSpPr>
          <p:cNvPr id="33" name="chenying0907 148"/>
          <p:cNvSpPr/>
          <p:nvPr/>
        </p:nvSpPr>
        <p:spPr>
          <a:xfrm>
            <a:off x="2370872" y="1673297"/>
            <a:ext cx="6840237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管家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，我当然是更全面的管家！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4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ER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8" y="0"/>
            <a:ext cx="9753599" cy="689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48"/>
          <p:cNvSpPr/>
          <p:nvPr/>
        </p:nvSpPr>
        <p:spPr>
          <a:xfrm>
            <a:off x="2580188" y="730111"/>
            <a:ext cx="4410932" cy="7175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4000" dirty="0" smtClean="0">
                <a:latin typeface="DFPShaoNvW5-GB" charset="-122"/>
                <a:ea typeface="DFPShaoNvW5-GB" charset="-122"/>
                <a:cs typeface="DFPShaoNvW5-GB" charset="-122"/>
              </a:rPr>
              <a:t>总结</a:t>
            </a:r>
            <a:endParaRPr sz="4000" dirty="0"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1238644" y="515639"/>
            <a:ext cx="807367" cy="906808"/>
            <a:chOff x="0" y="0"/>
            <a:chExt cx="807366" cy="906807"/>
          </a:xfrm>
        </p:grpSpPr>
        <p:sp>
          <p:nvSpPr>
            <p:cNvPr id="9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8" name="Group 55"/>
          <p:cNvGrpSpPr/>
          <p:nvPr/>
        </p:nvGrpSpPr>
        <p:grpSpPr>
          <a:xfrm rot="2273417">
            <a:off x="7686162" y="1851050"/>
            <a:ext cx="3224787" cy="3176915"/>
            <a:chOff x="0" y="0"/>
            <a:chExt cx="1149595" cy="1132530"/>
          </a:xfrm>
        </p:grpSpPr>
        <p:sp>
          <p:nvSpPr>
            <p:cNvPr id="22" name="chenying0907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3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24" name="chenying0907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chenying0907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9" name="Group 58"/>
          <p:cNvGrpSpPr/>
          <p:nvPr/>
        </p:nvGrpSpPr>
        <p:grpSpPr>
          <a:xfrm rot="2273417">
            <a:off x="6579684" y="2485046"/>
            <a:ext cx="2252925" cy="2330728"/>
            <a:chOff x="0" y="0"/>
            <a:chExt cx="803139" cy="830875"/>
          </a:xfrm>
        </p:grpSpPr>
        <p:sp>
          <p:nvSpPr>
            <p:cNvPr id="20" name="chenying0907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chenying0907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44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203 0.08472 L -1.04167E-6 2.22222E-6 " pathEditMode="relative" rAng="0" ptsTypes="AA" p14:bounceEnd="50000">
                                          <p:cBhvr>
                                            <p:cTn id="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589" y="-41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203 0.08472 L -1.04167E-6 2.22222E-6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589" y="-41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6358" y="2854845"/>
            <a:ext cx="4230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chemeClr val="tx2"/>
                </a:solidFill>
                <a:latin typeface="DFPShaoNvW5-GB" charset="-122"/>
                <a:ea typeface="DFPShaoNvW5-GB" charset="-122"/>
                <a:cs typeface="DFPShaoNvW5-GB" charset="-122"/>
              </a:rPr>
              <a:t>Thank you</a:t>
            </a:r>
            <a:endParaRPr kumimoji="1" lang="zh-CN" altLang="en-US" sz="5400" dirty="0">
              <a:solidFill>
                <a:schemeClr val="tx2"/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grpSp>
        <p:nvGrpSpPr>
          <p:cNvPr id="5" name="Group 24"/>
          <p:cNvGrpSpPr/>
          <p:nvPr/>
        </p:nvGrpSpPr>
        <p:grpSpPr>
          <a:xfrm rot="2186241">
            <a:off x="7834953" y="1807473"/>
            <a:ext cx="595560" cy="3022528"/>
            <a:chOff x="0" y="0"/>
            <a:chExt cx="221332" cy="1123292"/>
          </a:xfrm>
        </p:grpSpPr>
        <p:sp>
          <p:nvSpPr>
            <p:cNvPr id="6" name="Shape 20"/>
            <p:cNvSpPr/>
            <p:nvPr/>
          </p:nvSpPr>
          <p:spPr>
            <a:xfrm>
              <a:off x="12699" y="165100"/>
              <a:ext cx="208634" cy="74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19779" y="21600"/>
                  </a:moveTo>
                  <a:cubicBezTo>
                    <a:pt x="21308" y="19799"/>
                    <a:pt x="20061" y="18140"/>
                    <a:pt x="19699" y="16279"/>
                  </a:cubicBezTo>
                  <a:cubicBezTo>
                    <a:pt x="18646" y="10853"/>
                    <a:pt x="19061" y="5372"/>
                    <a:pt x="15824" y="0"/>
                  </a:cubicBezTo>
                  <a:lnTo>
                    <a:pt x="1" y="0"/>
                  </a:lnTo>
                  <a:lnTo>
                    <a:pt x="775" y="1843"/>
                  </a:lnTo>
                  <a:cubicBezTo>
                    <a:pt x="763" y="4727"/>
                    <a:pt x="1217" y="13025"/>
                    <a:pt x="1506" y="15903"/>
                  </a:cubicBezTo>
                  <a:cubicBezTo>
                    <a:pt x="1688" y="17715"/>
                    <a:pt x="-292" y="19629"/>
                    <a:pt x="37" y="2137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21"/>
            <p:cNvSpPr/>
            <p:nvPr/>
          </p:nvSpPr>
          <p:spPr>
            <a:xfrm>
              <a:off x="12700" y="889000"/>
              <a:ext cx="199716" cy="1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74" extrusionOk="0">
                  <a:moveTo>
                    <a:pt x="21600" y="0"/>
                  </a:moveTo>
                  <a:cubicBezTo>
                    <a:pt x="18923" y="21600"/>
                    <a:pt x="5182" y="19974"/>
                    <a:pt x="0" y="11161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22"/>
            <p:cNvSpPr/>
            <p:nvPr/>
          </p:nvSpPr>
          <p:spPr>
            <a:xfrm>
              <a:off x="0" y="-1"/>
              <a:ext cx="169627" cy="15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21600" y="21399"/>
                  </a:moveTo>
                  <a:cubicBezTo>
                    <a:pt x="21600" y="14641"/>
                    <a:pt x="20714" y="6540"/>
                    <a:pt x="20597" y="325"/>
                  </a:cubicBezTo>
                  <a:cubicBezTo>
                    <a:pt x="13874" y="-42"/>
                    <a:pt x="6603" y="-201"/>
                    <a:pt x="0" y="411"/>
                  </a:cubicBezTo>
                  <a:cubicBezTo>
                    <a:pt x="771" y="6724"/>
                    <a:pt x="1612" y="13779"/>
                    <a:pt x="1316" y="2012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23"/>
            <p:cNvSpPr/>
            <p:nvPr/>
          </p:nvSpPr>
          <p:spPr>
            <a:xfrm>
              <a:off x="12700" y="889000"/>
              <a:ext cx="200707" cy="23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72" y="7302"/>
                    <a:pt x="6555" y="15634"/>
                    <a:pt x="11604" y="21600"/>
                  </a:cubicBezTo>
                  <a:cubicBezTo>
                    <a:pt x="14587" y="14593"/>
                    <a:pt x="19470" y="7960"/>
                    <a:pt x="21600" y="70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894091" y="378809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0306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03 -0.14699 C -0.30612 -0.1456 -0.3 -0.14352 -0.2961 -0.14259 C -0.26927 -0.13704 -0.29545 -0.14468 -0.25925 -0.13588 C -0.25157 -0.1338 -0.24401 -0.13102 -0.23633 -0.12894 C -0.22878 -0.12709 -0.2211 -0.12616 -0.21354 -0.12454 C -0.20495 -0.12246 -0.19662 -0.11968 -0.18802 -0.11759 C -0.17331 -0.11435 -0.15847 -0.10926 -0.14362 -0.10857 L -0.08516 -0.10648 L -0.00886 -0.10857 C -0.00378 -0.10857 -0.01901 -0.10787 -0.02409 -0.10648 C -0.02709 -0.10556 -0.03008 -0.10371 -0.03295 -0.10185 C -0.03815 -0.09838 -0.04297 -0.09375 -0.04818 -0.09051 C -0.05404 -0.08704 -0.06016 -0.08496 -0.06602 -0.08148 C -0.07865 -0.07408 -0.10768 -0.05116 -0.11563 -0.04537 C -0.12018 -0.04213 -0.125 -0.03935 -0.12956 -0.03634 C -0.13295 -0.03403 -0.1362 -0.03079 -0.13972 -0.0294 C -0.1487 -0.02593 -0.15261 -0.02454 -0.16133 -0.02037 C -0.17839 -0.01227 -0.1625 -0.01968 -0.17787 -0.01134 C -0.17956 -0.01042 -0.18125 -0.00996 -0.18295 -0.00926 C -0.19076 -0.00232 -0.19688 0.00069 -0.17149 0.00208 C -0.14909 0.00347 -0.1267 0.00023 -0.10417 2.22222E-6 L 2.70833E-6 2.22222E-6 " pathEditMode="relative" rAng="0" ptsTypes="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7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75"/>
          <p:cNvSpPr/>
          <p:nvPr/>
        </p:nvSpPr>
        <p:spPr>
          <a:xfrm>
            <a:off x="1323576" y="1027261"/>
            <a:ext cx="6376546" cy="417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chenying0907 182"/>
          <p:cNvSpPr/>
          <p:nvPr/>
        </p:nvSpPr>
        <p:spPr>
          <a:xfrm>
            <a:off x="3136695" y="1706802"/>
            <a:ext cx="7199061" cy="477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chenying0907 148"/>
          <p:cNvSpPr/>
          <p:nvPr/>
        </p:nvSpPr>
        <p:spPr>
          <a:xfrm>
            <a:off x="4511849" y="2881831"/>
            <a:ext cx="5430389" cy="16696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5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1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、减少铺张浪费</a:t>
            </a:r>
            <a:endParaRPr lang="en-US" altLang="zh-CN" sz="2300" b="1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5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2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、资源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  <a:cs typeface="DFPShaoNvW5-GB" charset="-122"/>
              </a:rPr>
              <a:t>再利用，打造循环经济</a:t>
            </a:r>
            <a:endParaRPr lang="en-US" altLang="zh-CN" sz="2300" b="1" dirty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5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3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、满足用户对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  <a:cs typeface="DFPShaoNvW5-GB" charset="-122"/>
              </a:rPr>
              <a:t>二手商品的交易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需求</a:t>
            </a:r>
            <a:endParaRPr lang="en-US" altLang="zh-CN" sz="2300" b="1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4762" y="61375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6600" dirty="0">
                <a:solidFill>
                  <a:schemeClr val="tx2"/>
                </a:solidFill>
                <a:latin typeface="DFPShaoNvW5-GB" charset="-122"/>
                <a:ea typeface="DFPShaoNvW5-GB" charset="-122"/>
                <a:cs typeface="DFPShaoNvW5-GB" charset="-122"/>
              </a:rPr>
              <a:t>前言</a:t>
            </a:r>
          </a:p>
        </p:txBody>
      </p:sp>
      <p:sp>
        <p:nvSpPr>
          <p:cNvPr id="6" name="chenying0907 148"/>
          <p:cNvSpPr/>
          <p:nvPr/>
        </p:nvSpPr>
        <p:spPr>
          <a:xfrm>
            <a:off x="3354931" y="1966796"/>
            <a:ext cx="5888957" cy="815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4000" b="1" dirty="0" smtClean="0">
                <a:solidFill>
                  <a:srgbClr val="F73703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——</a:t>
            </a:r>
            <a:r>
              <a:rPr lang="zh-CN" altLang="en-US" sz="4000" b="1" dirty="0" smtClean="0">
                <a:solidFill>
                  <a:srgbClr val="F73703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帮你把闲置变成钱</a:t>
            </a:r>
            <a:endParaRPr sz="4000" b="1" dirty="0">
              <a:solidFill>
                <a:srgbClr val="F73703"/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0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 dirty="0">
                <a:solidFill>
                  <a:schemeClr val="tx2"/>
                </a:solidFill>
                <a:latin typeface="DFPShaoNvW5-GB" charset="-122"/>
                <a:ea typeface="DFPShaoNvW5-GB" charset="-122"/>
                <a:cs typeface="DFPShaoNvW5-GB" charset="-122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10136" y="17040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技术</a:t>
            </a:r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支持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31237" y="1355250"/>
            <a:ext cx="3405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>
                <a:solidFill>
                  <a:schemeClr val="tx2"/>
                </a:solidFill>
                <a:latin typeface="DFPShaoNvW5-GB" charset="-122"/>
                <a:ea typeface="DFPShaoNvW5-GB" charset="-122"/>
                <a:cs typeface="DFPShaoNvW5-GB" charset="-122"/>
              </a:rPr>
              <a:t>Contents</a:t>
            </a:r>
            <a:endParaRPr kumimoji="1" lang="zh-CN" altLang="en-US" sz="4800">
              <a:solidFill>
                <a:schemeClr val="tx2"/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104907" y="1544433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DFPShaoNvW5-GB" charset="-122"/>
                  <a:ea typeface="DFPShaoNvW5-GB" charset="-122"/>
                  <a:cs typeface="DFPShaoNvW5-GB" charset="-122"/>
                </a:rPr>
                <a:t>1</a:t>
              </a:r>
              <a:endParaRPr kumimoji="1" lang="zh-CN" altLang="en-US" sz="2400" dirty="0">
                <a:latin typeface="DFPShaoNvW5-GB" charset="-122"/>
                <a:ea typeface="DFPShaoNvW5-GB" charset="-122"/>
                <a:cs typeface="DFPShaoNvW5-GB" charset="-122"/>
              </a:endParaRPr>
            </a:p>
          </p:txBody>
        </p:sp>
      </p:grpSp>
      <p:grpSp>
        <p:nvGrpSpPr>
          <p:cNvPr id="55" name="Group 98"/>
          <p:cNvGrpSpPr/>
          <p:nvPr/>
        </p:nvGrpSpPr>
        <p:grpSpPr>
          <a:xfrm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56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2" name="Group 22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63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5" name="Group 22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6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7347638" y="2793418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功能模块</a:t>
            </a:r>
            <a:r>
              <a:rPr kumimoji="1"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—</a:t>
            </a:r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用户个人资料</a:t>
            </a:r>
          </a:p>
          <a:p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6148775" y="2664574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DFPShaoNvW5-GB" charset="-122"/>
                  <a:ea typeface="DFPShaoNvW5-GB" charset="-122"/>
                  <a:cs typeface="DFPShaoNvW5-GB" charset="-122"/>
                </a:rPr>
                <a:t>2</a:t>
              </a:r>
              <a:endParaRPr kumimoji="1" lang="zh-CN" altLang="en-US" sz="2400" dirty="0">
                <a:latin typeface="DFPShaoNvW5-GB" charset="-122"/>
                <a:ea typeface="DFPShaoNvW5-GB" charset="-122"/>
                <a:cs typeface="DFPShaoNvW5-GB" charset="-122"/>
              </a:endParaRP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6134868" y="3764987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DFPShaoNvW5-GB" charset="-122"/>
                  <a:ea typeface="DFPShaoNvW5-GB" charset="-122"/>
                  <a:cs typeface="DFPShaoNvW5-GB" charset="-122"/>
                </a:rPr>
                <a:t>3</a:t>
              </a:r>
              <a:endParaRPr kumimoji="1" lang="zh-CN" altLang="en-US" sz="2400" dirty="0">
                <a:latin typeface="DFPShaoNvW5-GB" charset="-122"/>
                <a:ea typeface="DFPShaoNvW5-GB" charset="-122"/>
                <a:cs typeface="DFPShaoNvW5-GB" charset="-122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6178736" y="4869240"/>
            <a:ext cx="714896" cy="842464"/>
            <a:chOff x="6577095" y="1362847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77095" y="1362847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72145" y="1548064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DFPShaoNvW5-GB" charset="-122"/>
                  <a:ea typeface="DFPShaoNvW5-GB" charset="-122"/>
                  <a:cs typeface="DFPShaoNvW5-GB" charset="-122"/>
                </a:rPr>
                <a:t>4</a:t>
              </a:r>
              <a:endParaRPr kumimoji="1" lang="zh-CN" altLang="en-US" sz="2400" dirty="0">
                <a:latin typeface="DFPShaoNvW5-GB" charset="-122"/>
                <a:ea typeface="DFPShaoNvW5-GB" charset="-122"/>
                <a:cs typeface="DFPShaoNvW5-GB" charset="-122"/>
              </a:endParaRPr>
            </a:p>
          </p:txBody>
        </p:sp>
      </p:grpSp>
      <p:sp>
        <p:nvSpPr>
          <p:cNvPr id="37" name="文本框 71"/>
          <p:cNvSpPr txBox="1"/>
          <p:nvPr/>
        </p:nvSpPr>
        <p:spPr>
          <a:xfrm>
            <a:off x="7410136" y="502886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功能模块</a:t>
            </a:r>
            <a:r>
              <a:rPr kumimoji="1"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—</a:t>
            </a:r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用户交易信息</a:t>
            </a:r>
          </a:p>
        </p:txBody>
      </p:sp>
      <p:sp>
        <p:nvSpPr>
          <p:cNvPr id="38" name="文本框 71"/>
          <p:cNvSpPr txBox="1"/>
          <p:nvPr/>
        </p:nvSpPr>
        <p:spPr>
          <a:xfrm>
            <a:off x="7457703" y="3918395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功能模块</a:t>
            </a:r>
            <a:r>
              <a:rPr kumimoji="1"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—</a:t>
            </a:r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5637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7969" y="2559570"/>
            <a:ext cx="36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200" dirty="0" smtClean="0">
                <a:solidFill>
                  <a:srgbClr val="FF0000"/>
                </a:solidFill>
              </a:rPr>
              <a:t>C2C</a:t>
            </a:r>
            <a:r>
              <a:rPr lang="zh-CN" altLang="en-US" sz="7200" dirty="0" smtClean="0">
                <a:solidFill>
                  <a:srgbClr val="FF0000"/>
                </a:solidFill>
              </a:rPr>
              <a:t>模式</a:t>
            </a:r>
            <a:endParaRPr kumimoji="1" lang="zh-CN" altLang="en-US" sz="7200" dirty="0">
              <a:solidFill>
                <a:srgbClr val="FF0000"/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46794" y="1744996"/>
            <a:ext cx="164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Java GUI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0818" y="78736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4800" dirty="0" smtClean="0">
                <a:solidFill>
                  <a:schemeClr val="tx2"/>
                </a:solidFill>
                <a:latin typeface="DFPShaoNvW5-GB" charset="-122"/>
                <a:ea typeface="DFPShaoNvW5-GB" charset="-122"/>
                <a:cs typeface="DFPShaoNvW5-GB" charset="-122"/>
              </a:rPr>
              <a:t>技术支持：</a:t>
            </a:r>
            <a:endParaRPr kumimoji="1" lang="zh-CN" altLang="en-US" sz="4800" dirty="0">
              <a:solidFill>
                <a:schemeClr val="tx2"/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528664" y="1618363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DFPShaoNvW5-GB" charset="-122"/>
                  <a:ea typeface="DFPShaoNvW5-GB" charset="-122"/>
                  <a:cs typeface="DFPShaoNvW5-GB" charset="-122"/>
                </a:rPr>
                <a:t>1</a:t>
              </a:r>
              <a:endParaRPr kumimoji="1" lang="zh-CN" altLang="en-US" sz="2400" dirty="0">
                <a:latin typeface="DFPShaoNvW5-GB" charset="-122"/>
                <a:ea typeface="DFPShaoNvW5-GB" charset="-122"/>
                <a:cs typeface="DFPShaoNvW5-GB" charset="-122"/>
              </a:endParaRPr>
            </a:p>
          </p:txBody>
        </p:sp>
      </p:grpSp>
      <p:grpSp>
        <p:nvGrpSpPr>
          <p:cNvPr id="55" name="Group 98"/>
          <p:cNvGrpSpPr/>
          <p:nvPr/>
        </p:nvGrpSpPr>
        <p:grpSpPr>
          <a:xfrm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56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2" name="Group 22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63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5" name="Group 22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6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377735" y="28673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socket</a:t>
            </a:r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网络通信</a:t>
            </a:r>
          </a:p>
        </p:txBody>
      </p:sp>
      <p:grpSp>
        <p:nvGrpSpPr>
          <p:cNvPr id="73" name="组 72"/>
          <p:cNvGrpSpPr/>
          <p:nvPr/>
        </p:nvGrpSpPr>
        <p:grpSpPr>
          <a:xfrm>
            <a:off x="7137729" y="2738504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DFPShaoNvW5-GB" charset="-122"/>
                  <a:ea typeface="DFPShaoNvW5-GB" charset="-122"/>
                  <a:cs typeface="DFPShaoNvW5-GB" charset="-122"/>
                </a:rPr>
                <a:t>2</a:t>
              </a:r>
              <a:endParaRPr kumimoji="1" lang="zh-CN" altLang="en-US" sz="2400">
                <a:latin typeface="DFPShaoNvW5-GB" charset="-122"/>
                <a:ea typeface="DFPShaoNvW5-GB" charset="-122"/>
                <a:cs typeface="DFPShaoNvW5-GB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46794" y="3995632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多线程</a:t>
            </a:r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，</a:t>
            </a:r>
            <a:r>
              <a:rPr kumimoji="1" lang="en-US" altLang="zh-CN" sz="2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JDBC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613523" y="3859048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DFPShaoNvW5-GB" charset="-122"/>
                  <a:ea typeface="DFPShaoNvW5-GB" charset="-122"/>
                  <a:cs typeface="DFPShaoNvW5-GB" charset="-122"/>
                </a:rPr>
                <a:t>3</a:t>
              </a:r>
              <a:endParaRPr kumimoji="1" lang="zh-CN" altLang="en-US" sz="2400">
                <a:latin typeface="DFPShaoNvW5-GB" charset="-122"/>
                <a:ea typeface="DFPShaoNvW5-GB" charset="-122"/>
                <a:cs typeface="DFPShaoNvW5-GB" charset="-122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8377735" y="5169588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MYSQL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7222588" y="497918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DFPShaoNvW5-GB" charset="-122"/>
                  <a:ea typeface="DFPShaoNvW5-GB" charset="-122"/>
                  <a:cs typeface="DFPShaoNvW5-GB" charset="-122"/>
                </a:rPr>
                <a:t>4</a:t>
              </a:r>
              <a:endParaRPr kumimoji="1" lang="zh-CN" altLang="en-US" sz="2400">
                <a:latin typeface="DFPShaoNvW5-GB" charset="-122"/>
                <a:ea typeface="DFPShaoNvW5-GB" charset="-122"/>
                <a:cs typeface="DFPShaoNvW5-GB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nying0907 148"/>
          <p:cNvSpPr/>
          <p:nvPr/>
        </p:nvSpPr>
        <p:spPr>
          <a:xfrm>
            <a:off x="7292418" y="1563819"/>
            <a:ext cx="3562935" cy="4065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dirty="0" smtClean="0">
                <a:latin typeface="DFPShaoNvW5-GB" charset="-122"/>
                <a:ea typeface="DFPShaoNvW5-GB" charset="-122"/>
                <a:cs typeface="DFPShaoNvW5-GB" charset="-122"/>
              </a:rPr>
              <a:t>1</a:t>
            </a:r>
            <a:r>
              <a:rPr lang="zh-CN" altLang="en-US" dirty="0" smtClean="0">
                <a:latin typeface="DFPShaoNvW5-GB" charset="-122"/>
                <a:ea typeface="DFPShaoNvW5-GB" charset="-122"/>
                <a:cs typeface="DFPShaoNvW5-GB" charset="-122"/>
              </a:rPr>
              <a:t>、登录</a:t>
            </a:r>
            <a:endParaRPr lang="en-US" altLang="zh-CN" dirty="0" smtClean="0">
              <a:latin typeface="DFPShaoNvW5-GB" charset="-122"/>
              <a:ea typeface="DFPShaoNvW5-GB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dirty="0" smtClean="0">
                <a:latin typeface="DFPShaoNvW5-GB" charset="-122"/>
                <a:ea typeface="DFPShaoNvW5-GB" charset="-122"/>
                <a:cs typeface="DFPShaoNvW5-GB" charset="-122"/>
              </a:rPr>
              <a:t>2</a:t>
            </a:r>
            <a:r>
              <a:rPr lang="zh-CN" altLang="en-US" dirty="0" smtClean="0">
                <a:latin typeface="DFPShaoNvW5-GB" charset="-122"/>
                <a:ea typeface="DFPShaoNvW5-GB" charset="-122"/>
                <a:cs typeface="DFPShaoNvW5-GB" charset="-122"/>
              </a:rPr>
              <a:t>、注册</a:t>
            </a:r>
            <a:endParaRPr lang="en-US" altLang="zh-CN" dirty="0" smtClean="0">
              <a:latin typeface="DFPShaoNvW5-GB" charset="-122"/>
              <a:ea typeface="DFPShaoNvW5-GB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dirty="0" smtClean="0">
                <a:latin typeface="DFPShaoNvW5-GB" charset="-122"/>
                <a:ea typeface="DFPShaoNvW5-GB" charset="-122"/>
                <a:cs typeface="DFPShaoNvW5-GB" charset="-122"/>
              </a:rPr>
              <a:t>3</a:t>
            </a:r>
            <a:r>
              <a:rPr lang="zh-CN" altLang="en-US" dirty="0" smtClean="0">
                <a:latin typeface="DFPShaoNvW5-GB" charset="-122"/>
                <a:ea typeface="DFPShaoNvW5-GB" charset="-122"/>
                <a:cs typeface="DFPShaoNvW5-GB" charset="-122"/>
              </a:rPr>
              <a:t>、记住密码</a:t>
            </a:r>
            <a:endParaRPr lang="en-US" altLang="zh-CN" dirty="0" smtClean="0">
              <a:latin typeface="DFPShaoNvW5-GB" charset="-122"/>
              <a:ea typeface="DFPShaoNvW5-GB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dirty="0" smtClean="0">
                <a:latin typeface="DFPShaoNvW5-GB" charset="-122"/>
                <a:ea typeface="DFPShaoNvW5-GB" charset="-122"/>
                <a:cs typeface="DFPShaoNvW5-GB" charset="-122"/>
              </a:rPr>
              <a:t>4</a:t>
            </a:r>
            <a:r>
              <a:rPr lang="zh-CN" altLang="en-US" dirty="0" smtClean="0">
                <a:latin typeface="DFPShaoNvW5-GB" charset="-122"/>
                <a:ea typeface="DFPShaoNvW5-GB" charset="-122"/>
                <a:cs typeface="DFPShaoNvW5-GB" charset="-122"/>
              </a:rPr>
              <a:t>、自动登录</a:t>
            </a:r>
            <a:endParaRPr lang="en-US" altLang="zh-CN" dirty="0" smtClean="0">
              <a:latin typeface="DFPShaoNvW5-GB" charset="-122"/>
              <a:ea typeface="DFPShaoNvW5-GB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dirty="0" smtClean="0">
                <a:latin typeface="DFPShaoNvW5-GB" charset="-122"/>
                <a:ea typeface="DFPShaoNvW5-GB" charset="-122"/>
                <a:cs typeface="DFPShaoNvW5-GB" charset="-122"/>
              </a:rPr>
              <a:t>5</a:t>
            </a:r>
            <a:r>
              <a:rPr lang="zh-CN" altLang="en-US" dirty="0" smtClean="0">
                <a:latin typeface="DFPShaoNvW5-GB" charset="-122"/>
                <a:ea typeface="DFPShaoNvW5-GB" charset="-122"/>
                <a:cs typeface="DFPShaoNvW5-GB" charset="-122"/>
              </a:rPr>
              <a:t>、修改个人信息</a:t>
            </a:r>
            <a:endParaRPr lang="en-US" altLang="zh-CN" dirty="0" smtClean="0">
              <a:latin typeface="DFPShaoNvW5-GB" charset="-122"/>
              <a:ea typeface="DFPShaoNvW5-GB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dirty="0" smtClean="0">
                <a:latin typeface="DFPShaoNvW5-GB" charset="-122"/>
                <a:ea typeface="DFPShaoNvW5-GB" charset="-122"/>
                <a:cs typeface="DFPShaoNvW5-GB" charset="-122"/>
              </a:rPr>
              <a:t>6</a:t>
            </a:r>
            <a:r>
              <a:rPr lang="zh-CN" altLang="en-US" dirty="0" smtClean="0">
                <a:latin typeface="DFPShaoNvW5-GB" charset="-122"/>
                <a:ea typeface="DFPShaoNvW5-GB" charset="-122"/>
                <a:cs typeface="DFPShaoNvW5-GB" charset="-122"/>
              </a:rPr>
              <a:t>、找回密码</a:t>
            </a:r>
            <a:endParaRPr lang="en-US" altLang="zh-CN" dirty="0" smtClean="0"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56523" y="320742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 dirty="0" smtClean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功能模块</a:t>
            </a:r>
            <a:r>
              <a:rPr kumimoji="1" lang="en-US" altLang="zh-CN" sz="3200" dirty="0" smtClean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—</a:t>
            </a:r>
            <a:r>
              <a:rPr kumimoji="1" lang="zh-CN" altLang="en-US" sz="3200" dirty="0" smtClean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用户个人信息</a:t>
            </a:r>
            <a:endParaRPr kumimoji="1" lang="zh-CN" altLang="en-US" sz="3200" dirty="0">
              <a:solidFill>
                <a:schemeClr val="tx2">
                  <a:lumMod val="75000"/>
                </a:schemeClr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grpSp>
        <p:nvGrpSpPr>
          <p:cNvPr id="18" name="组 10"/>
          <p:cNvGrpSpPr/>
          <p:nvPr/>
        </p:nvGrpSpPr>
        <p:grpSpPr>
          <a:xfrm>
            <a:off x="1073514" y="2327420"/>
            <a:ext cx="3203818" cy="3649107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19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21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0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5" name="Group 146"/>
          <p:cNvGrpSpPr/>
          <p:nvPr/>
        </p:nvGrpSpPr>
        <p:grpSpPr>
          <a:xfrm>
            <a:off x="451596" y="385443"/>
            <a:ext cx="1043576" cy="503153"/>
            <a:chOff x="0" y="0"/>
            <a:chExt cx="1579773" cy="761675"/>
          </a:xfrm>
        </p:grpSpPr>
        <p:sp>
          <p:nvSpPr>
            <p:cNvPr id="26" name="chenying0907 141"/>
            <p:cNvSpPr/>
            <p:nvPr/>
          </p:nvSpPr>
          <p:spPr>
            <a:xfrm>
              <a:off x="634999" y="368300"/>
              <a:ext cx="364143" cy="261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022" extrusionOk="0">
                  <a:moveTo>
                    <a:pt x="14159" y="1798"/>
                  </a:moveTo>
                  <a:cubicBezTo>
                    <a:pt x="16681" y="3577"/>
                    <a:pt x="18515" y="6261"/>
                    <a:pt x="19377" y="9996"/>
                  </a:cubicBezTo>
                  <a:cubicBezTo>
                    <a:pt x="20066" y="12984"/>
                    <a:pt x="21421" y="17931"/>
                    <a:pt x="21270" y="21022"/>
                  </a:cubicBezTo>
                  <a:cubicBezTo>
                    <a:pt x="15103" y="14127"/>
                    <a:pt x="8404" y="5305"/>
                    <a:pt x="5" y="6602"/>
                  </a:cubicBezTo>
                  <a:cubicBezTo>
                    <a:pt x="-179" y="4102"/>
                    <a:pt x="4665" y="1206"/>
                    <a:pt x="5911" y="648"/>
                  </a:cubicBezTo>
                  <a:cubicBezTo>
                    <a:pt x="8643" y="-578"/>
                    <a:pt x="11623" y="9"/>
                    <a:pt x="14159" y="179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chenying0907 142"/>
            <p:cNvSpPr/>
            <p:nvPr/>
          </p:nvSpPr>
          <p:spPr>
            <a:xfrm>
              <a:off x="685800" y="203200"/>
              <a:ext cx="166823" cy="16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3" h="17631" extrusionOk="0">
                  <a:moveTo>
                    <a:pt x="14621" y="16680"/>
                  </a:moveTo>
                  <a:cubicBezTo>
                    <a:pt x="18649" y="14507"/>
                    <a:pt x="20733" y="9487"/>
                    <a:pt x="18734" y="5635"/>
                  </a:cubicBezTo>
                  <a:cubicBezTo>
                    <a:pt x="14464" y="-2596"/>
                    <a:pt x="1633" y="-1708"/>
                    <a:pt x="70" y="7634"/>
                  </a:cubicBezTo>
                  <a:cubicBezTo>
                    <a:pt x="-867" y="13225"/>
                    <a:pt x="7831" y="19004"/>
                    <a:pt x="13069" y="17340"/>
                  </a:cubicBezTo>
                  <a:cubicBezTo>
                    <a:pt x="13613" y="17167"/>
                    <a:pt x="14131" y="16945"/>
                    <a:pt x="14621" y="16680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chenying0907 143"/>
            <p:cNvSpPr/>
            <p:nvPr/>
          </p:nvSpPr>
          <p:spPr>
            <a:xfrm>
              <a:off x="558800" y="368299"/>
              <a:ext cx="436905" cy="23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17222" extrusionOk="0">
                  <a:moveTo>
                    <a:pt x="5" y="17222"/>
                  </a:moveTo>
                  <a:cubicBezTo>
                    <a:pt x="-221" y="5664"/>
                    <a:pt x="7024" y="-4378"/>
                    <a:pt x="15310" y="1969"/>
                  </a:cubicBezTo>
                  <a:cubicBezTo>
                    <a:pt x="21361" y="6605"/>
                    <a:pt x="20595" y="12732"/>
                    <a:pt x="21379" y="1644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chenying0907 144"/>
            <p:cNvSpPr/>
            <p:nvPr/>
          </p:nvSpPr>
          <p:spPr>
            <a:xfrm>
              <a:off x="0" y="0"/>
              <a:ext cx="1579774" cy="76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32" extrusionOk="0">
                  <a:moveTo>
                    <a:pt x="0" y="10842"/>
                  </a:moveTo>
                  <a:cubicBezTo>
                    <a:pt x="1862" y="13656"/>
                    <a:pt x="4658" y="17739"/>
                    <a:pt x="7824" y="18794"/>
                  </a:cubicBezTo>
                  <a:cubicBezTo>
                    <a:pt x="12458" y="20338"/>
                    <a:pt x="17930" y="17735"/>
                    <a:pt x="21600" y="11959"/>
                  </a:cubicBezTo>
                  <a:cubicBezTo>
                    <a:pt x="19404" y="6504"/>
                    <a:pt x="16309" y="1551"/>
                    <a:pt x="12383" y="267"/>
                  </a:cubicBezTo>
                  <a:cubicBezTo>
                    <a:pt x="7707" y="-1262"/>
                    <a:pt x="3134" y="3993"/>
                    <a:pt x="260" y="10362"/>
                  </a:cubicBezTo>
                  <a:cubicBezTo>
                    <a:pt x="260" y="10362"/>
                    <a:pt x="0" y="10842"/>
                    <a:pt x="0" y="1084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" name="chenying0907 145"/>
            <p:cNvSpPr/>
            <p:nvPr/>
          </p:nvSpPr>
          <p:spPr>
            <a:xfrm>
              <a:off x="431799" y="76200"/>
              <a:ext cx="654399" cy="603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86" h="13090" extrusionOk="0">
                  <a:moveTo>
                    <a:pt x="12295" y="11065"/>
                  </a:moveTo>
                  <a:cubicBezTo>
                    <a:pt x="18131" y="5313"/>
                    <a:pt x="6423" y="-5059"/>
                    <a:pt x="1181" y="2885"/>
                  </a:cubicBezTo>
                  <a:cubicBezTo>
                    <a:pt x="-3469" y="9932"/>
                    <a:pt x="6740" y="16541"/>
                    <a:pt x="12295" y="1106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62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143 -0.0956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nying0907 148"/>
          <p:cNvSpPr/>
          <p:nvPr/>
        </p:nvSpPr>
        <p:spPr>
          <a:xfrm>
            <a:off x="304388" y="305588"/>
            <a:ext cx="5156844" cy="525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latin typeface="DFPShaoNvW5-GB" charset="-122"/>
                <a:ea typeface="DFPShaoNvW5-GB" charset="-122"/>
                <a:cs typeface="DFPShaoNvW5-GB" charset="-122"/>
              </a:rPr>
              <a:t>记住密码 </a:t>
            </a:r>
            <a:r>
              <a:rPr lang="en-US" altLang="zh-CN" sz="2800" dirty="0" smtClean="0">
                <a:latin typeface="DFPShaoNvW5-GB" charset="-122"/>
                <a:ea typeface="DFPShaoNvW5-GB" charset="-122"/>
                <a:cs typeface="DFPShaoNvW5-GB" charset="-122"/>
              </a:rPr>
              <a:t>AND </a:t>
            </a:r>
            <a:r>
              <a:rPr lang="zh-CN" altLang="en-US" sz="2800" dirty="0" smtClean="0">
                <a:latin typeface="DFPShaoNvW5-GB" charset="-122"/>
                <a:ea typeface="DFPShaoNvW5-GB" charset="-122"/>
                <a:cs typeface="DFPShaoNvW5-GB" charset="-122"/>
              </a:rPr>
              <a:t>自动登录</a:t>
            </a:r>
            <a:endParaRPr lang="en-US" altLang="zh-CN" sz="2800" dirty="0" smtClean="0"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31" name="chenying0907 148"/>
          <p:cNvSpPr/>
          <p:nvPr/>
        </p:nvSpPr>
        <p:spPr>
          <a:xfrm>
            <a:off x="2496710" y="2726816"/>
            <a:ext cx="5951004" cy="2145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加密算法保存密码，让您账号更安全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勾选自动登录，系统将智能识别，再次登录系统将为您自动登录账号，让您能更轻松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登录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平台。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sp>
        <p:nvSpPr>
          <p:cNvPr id="33" name="chenying0907 148"/>
          <p:cNvSpPr/>
          <p:nvPr/>
        </p:nvSpPr>
        <p:spPr>
          <a:xfrm>
            <a:off x="2421209" y="2044507"/>
            <a:ext cx="778819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终于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不要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每次登录都输入账号密码啦！！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6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henying0907 148"/>
          <p:cNvSpPr/>
          <p:nvPr/>
        </p:nvSpPr>
        <p:spPr>
          <a:xfrm>
            <a:off x="6568578" y="398605"/>
            <a:ext cx="4697837" cy="6060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、浏览所有商品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、浏览商品详情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、单个商品下单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、联系卖家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、加入购物车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DFPShaoNvW5-GB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DFPShaoNvW5-GB" charset="-122"/>
              </a:rPr>
              <a:t>、购物车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、购物车结算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、商品搜索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DFPShaoNvW5-GB" charset="-122"/>
              </a:rPr>
              <a:t>、商品分类</a:t>
            </a:r>
            <a:endParaRPr dirty="0"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sp>
        <p:nvSpPr>
          <p:cNvPr id="31" name="文本框 16"/>
          <p:cNvSpPr txBox="1"/>
          <p:nvPr/>
        </p:nvSpPr>
        <p:spPr>
          <a:xfrm>
            <a:off x="1209787" y="33917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 dirty="0" smtClean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功能模块</a:t>
            </a:r>
            <a:r>
              <a:rPr kumimoji="1" lang="en-US" altLang="zh-CN" sz="3200" dirty="0" smtClean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—</a:t>
            </a:r>
            <a:r>
              <a:rPr kumimoji="1" lang="zh-CN" altLang="en-US" sz="3200" dirty="0" smtClean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商品</a:t>
            </a:r>
            <a:endParaRPr kumimoji="1" lang="zh-CN" altLang="en-US" sz="3200" dirty="0">
              <a:solidFill>
                <a:schemeClr val="tx2">
                  <a:lumMod val="75000"/>
                </a:schemeClr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32" name="Shape 208"/>
          <p:cNvSpPr/>
          <p:nvPr/>
        </p:nvSpPr>
        <p:spPr>
          <a:xfrm>
            <a:off x="968239" y="1841968"/>
            <a:ext cx="3764899" cy="3574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40" h="19897" extrusionOk="0">
                <a:moveTo>
                  <a:pt x="18005" y="12458"/>
                </a:moveTo>
                <a:cubicBezTo>
                  <a:pt x="20332" y="5853"/>
                  <a:pt x="15914" y="569"/>
                  <a:pt x="10366" y="58"/>
                </a:cubicBezTo>
                <a:cubicBezTo>
                  <a:pt x="7527" y="-203"/>
                  <a:pt x="4324" y="365"/>
                  <a:pt x="2381" y="2925"/>
                </a:cubicBezTo>
                <a:cubicBezTo>
                  <a:pt x="-1268" y="7733"/>
                  <a:pt x="-888" y="16788"/>
                  <a:pt x="4667" y="19233"/>
                </a:cubicBezTo>
                <a:cubicBezTo>
                  <a:pt x="9583" y="21397"/>
                  <a:pt x="16036" y="18048"/>
                  <a:pt x="18005" y="12458"/>
                </a:cubicBezTo>
                <a:close/>
              </a:path>
            </a:pathLst>
          </a:custGeom>
          <a:noFill/>
          <a:ln w="5715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3" name="Group 191"/>
          <p:cNvGrpSpPr/>
          <p:nvPr/>
        </p:nvGrpSpPr>
        <p:grpSpPr>
          <a:xfrm>
            <a:off x="1530601" y="2417124"/>
            <a:ext cx="2705894" cy="2067431"/>
            <a:chOff x="0" y="0"/>
            <a:chExt cx="1530214" cy="1169156"/>
          </a:xfrm>
        </p:grpSpPr>
        <p:sp>
          <p:nvSpPr>
            <p:cNvPr id="34" name="Shape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Shape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Shape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Shape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3" name="Shape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4" name="Shape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6" name="Group 191"/>
          <p:cNvGrpSpPr/>
          <p:nvPr/>
        </p:nvGrpSpPr>
        <p:grpSpPr>
          <a:xfrm>
            <a:off x="553636" y="307236"/>
            <a:ext cx="682112" cy="521166"/>
            <a:chOff x="0" y="0"/>
            <a:chExt cx="1530214" cy="1169156"/>
          </a:xfrm>
        </p:grpSpPr>
        <p:sp>
          <p:nvSpPr>
            <p:cNvPr id="47" name="chenying0907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8" name="chenying0907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9" name="chenying0907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" name="chenying0907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" name="chenying0907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2" name="chenying0907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" name="chenying0907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4" name="chenying0907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chenying0907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chenying0907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chenying0907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6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nying0907 148"/>
          <p:cNvSpPr/>
          <p:nvPr/>
        </p:nvSpPr>
        <p:spPr>
          <a:xfrm>
            <a:off x="337944" y="195751"/>
            <a:ext cx="1700581" cy="5940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>
                <a:latin typeface="DFPShaoNvW5-GB" charset="-122"/>
                <a:ea typeface="DFPShaoNvW5-GB" charset="-122"/>
                <a:cs typeface="DFPShaoNvW5-GB" charset="-122"/>
              </a:rPr>
              <a:t>联系卖家</a:t>
            </a:r>
            <a:endParaRPr lang="en-US" altLang="zh-CN" sz="2800" dirty="0"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31" name="chenying0907 148"/>
          <p:cNvSpPr/>
          <p:nvPr/>
        </p:nvSpPr>
        <p:spPr>
          <a:xfrm>
            <a:off x="3067161" y="2593304"/>
            <a:ext cx="5951004" cy="2662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       浏览商品详情不过瘾，满足不了你的好奇心，那么再跟卖家聊聊如何？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在商品详情页下方可以点击联系卖家，把有疑惑的地方和卖家交流，让您买的放心。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sp>
        <p:nvSpPr>
          <p:cNvPr id="33" name="chenying0907 148"/>
          <p:cNvSpPr/>
          <p:nvPr/>
        </p:nvSpPr>
        <p:spPr>
          <a:xfrm>
            <a:off x="2899381" y="1855910"/>
            <a:ext cx="6034894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@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买家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你的好奇心有出路了！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6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nying0907 148"/>
          <p:cNvSpPr/>
          <p:nvPr/>
        </p:nvSpPr>
        <p:spPr>
          <a:xfrm>
            <a:off x="421834" y="313977"/>
            <a:ext cx="2078085" cy="525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b="1" dirty="0">
                <a:latin typeface="DFPShaoNvW5-GB" charset="-122"/>
                <a:ea typeface="DFPShaoNvW5-GB" charset="-122"/>
                <a:cs typeface="DFPShaoNvW5-GB" charset="-122"/>
              </a:rPr>
              <a:t>购物车结算</a:t>
            </a:r>
            <a:endParaRPr lang="en-US" altLang="zh-CN" sz="2800" b="1" dirty="0"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31" name="chenying0907 148"/>
          <p:cNvSpPr/>
          <p:nvPr/>
        </p:nvSpPr>
        <p:spPr>
          <a:xfrm>
            <a:off x="2941325" y="2739695"/>
            <a:ext cx="6177507" cy="1628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       不喜欢一次又一次点击商品再付款？可以把喜欢的商品加入购物车，一键为您结算所有商品，是不是方便又快捷。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  <p:sp>
        <p:nvSpPr>
          <p:cNvPr id="33" name="chenying0907 148"/>
          <p:cNvSpPr/>
          <p:nvPr/>
        </p:nvSpPr>
        <p:spPr>
          <a:xfrm>
            <a:off x="2899381" y="1881333"/>
            <a:ext cx="6034894" cy="61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DFPShaoNvW5-GB" charset="-122"/>
              </a:rPr>
              <a:t>我们为你的懒惰买单 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DFPShaoNvW5-GB" charset="-122"/>
                <a:sym typeface="Wingdings" pitchFamily="2" charset="2"/>
              </a:rPr>
              <a:t></a:t>
            </a:r>
            <a:endParaRPr lang="en-US" altLang="zh-CN" sz="32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DFPShaoNvW5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8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25">
      <a:dk1>
        <a:srgbClr val="000000"/>
      </a:dk1>
      <a:lt1>
        <a:srgbClr val="FFFFFF"/>
      </a:lt1>
      <a:dk2>
        <a:srgbClr val="51647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549</Words>
  <Application>Microsoft Office PowerPoint</Application>
  <PresentationFormat>自定义</PresentationFormat>
  <Paragraphs>77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BossPPT 手绘系列 手绘/bossppt/高端模板</Company>
  <LinksUpToDate>false</LinksUpToDate>
  <SharedDoc>false</SharedDoc>
  <HyperlinkBase>https://chinappt.taobao.com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 手绘系列 手绘/bossppt/高端模板</dc:title>
  <dc:creator>BossPPT 手绘系列 手绘/bossppt/高端模板</dc:creator>
  <dc:description>bossppt/高端模板_x000d_
https://chinappt.taobao.com</dc:description>
  <cp:lastModifiedBy>Administrator</cp:lastModifiedBy>
  <cp:revision>68</cp:revision>
  <dcterms:created xsi:type="dcterms:W3CDTF">2016-08-03T07:39:45Z</dcterms:created>
  <dcterms:modified xsi:type="dcterms:W3CDTF">2019-08-23T01:14:59Z</dcterms:modified>
</cp:coreProperties>
</file>