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99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3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1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42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726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1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233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04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24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85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67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9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35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75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47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BABAF9-19C4-49C6-8380-975187FF717D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C38126-2E0D-4F06-A168-42C0E34239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298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E189B-355B-410A-A3C4-ED73E13B1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Zelf bedachte opdracht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508836-D59E-4054-8591-FF5FBBFC2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Gamaakt</a:t>
            </a:r>
            <a:r>
              <a:rPr lang="nl-NL" dirty="0"/>
              <a:t> door: Youri Bischops</a:t>
            </a:r>
          </a:p>
          <a:p>
            <a:r>
              <a:rPr lang="nl-NL" dirty="0"/>
              <a:t>Docenten: </a:t>
            </a:r>
            <a:r>
              <a:rPr lang="nl-NL" dirty="0" err="1"/>
              <a:t>Alam</a:t>
            </a:r>
            <a:r>
              <a:rPr lang="nl-NL" dirty="0"/>
              <a:t> </a:t>
            </a:r>
            <a:r>
              <a:rPr lang="nl-NL" dirty="0" err="1"/>
              <a:t>Agha</a:t>
            </a:r>
            <a:r>
              <a:rPr lang="nl-NL" dirty="0"/>
              <a:t>, Maxim </a:t>
            </a:r>
            <a:r>
              <a:rPr lang="nl-NL" dirty="0" err="1"/>
              <a:t>verhoef</a:t>
            </a:r>
            <a:r>
              <a:rPr lang="nl-NL" dirty="0"/>
              <a:t> en Gino </a:t>
            </a:r>
            <a:r>
              <a:rPr lang="nl-NL" dirty="0" err="1"/>
              <a:t>Oten</a:t>
            </a:r>
            <a:endParaRPr lang="nl-NL" dirty="0"/>
          </a:p>
          <a:p>
            <a:r>
              <a:rPr lang="nl-NL" dirty="0"/>
              <a:t>Klas: PALVK0730V01</a:t>
            </a:r>
          </a:p>
        </p:txBody>
      </p:sp>
    </p:spTree>
    <p:extLst>
      <p:ext uri="{BB962C8B-B14F-4D97-AF65-F5344CB8AC3E}">
        <p14:creationId xmlns:p14="http://schemas.microsoft.com/office/powerpoint/2010/main" val="12499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897D3-AD77-45B0-9D33-277AF5B8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E626E-9B41-4AC3-96D0-9BB6FDF7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  <a:p>
            <a:r>
              <a:rPr lang="nl-NL" dirty="0"/>
              <a:t>De opdracht</a:t>
            </a:r>
          </a:p>
          <a:p>
            <a:r>
              <a:rPr lang="nl-NL" dirty="0"/>
              <a:t>Hoe ben ik hierop gekomen</a:t>
            </a:r>
          </a:p>
          <a:p>
            <a:r>
              <a:rPr lang="nl-NL" dirty="0"/>
              <a:t>Hoe ga ik tewerk</a:t>
            </a:r>
          </a:p>
          <a:p>
            <a:r>
              <a:rPr lang="nl-NL" dirty="0"/>
              <a:t>Van wie krijg ik hulp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1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A2734-A424-485A-B5E2-AFD77D0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D10A1F-119C-4B01-9775-3FD6E555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2 </a:t>
            </a:r>
            <a:r>
              <a:rPr lang="nl-NL" dirty="0" err="1"/>
              <a:t>servo</a:t>
            </a:r>
            <a:r>
              <a:rPr lang="nl-NL" dirty="0"/>
              <a:t> </a:t>
            </a:r>
            <a:r>
              <a:rPr lang="nl-NL" dirty="0" err="1"/>
              <a:t>morots</a:t>
            </a:r>
            <a:endParaRPr lang="nl-NL" dirty="0"/>
          </a:p>
          <a:p>
            <a:endParaRPr lang="nl-NL" dirty="0"/>
          </a:p>
          <a:p>
            <a:r>
              <a:rPr lang="nl-NL" dirty="0"/>
              <a:t>2 richtingen</a:t>
            </a:r>
          </a:p>
        </p:txBody>
      </p:sp>
    </p:spTree>
    <p:extLst>
      <p:ext uri="{BB962C8B-B14F-4D97-AF65-F5344CB8AC3E}">
        <p14:creationId xmlns:p14="http://schemas.microsoft.com/office/powerpoint/2010/main" val="21496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68175-6992-46FC-B90E-3A07C5AB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ben ik hier op gekomen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E3F08-345D-4AFF-AE63-CCC14918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Vorige opdrachten</a:t>
            </a:r>
          </a:p>
          <a:p>
            <a:endParaRPr lang="nl-NL" dirty="0"/>
          </a:p>
          <a:p>
            <a:r>
              <a:rPr lang="nl-NL" dirty="0"/>
              <a:t>combineren</a:t>
            </a:r>
          </a:p>
        </p:txBody>
      </p:sp>
    </p:spTree>
    <p:extLst>
      <p:ext uri="{BB962C8B-B14F-4D97-AF65-F5344CB8AC3E}">
        <p14:creationId xmlns:p14="http://schemas.microsoft.com/office/powerpoint/2010/main" val="41494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A6C51-E933-47AE-BDA7-491923DD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ga ik tewerk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A5F8A6-8D2F-43F7-B10F-5CDB4E22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Via </a:t>
            </a:r>
            <a:r>
              <a:rPr lang="nl-NL" dirty="0" err="1"/>
              <a:t>Arduino</a:t>
            </a:r>
            <a:r>
              <a:rPr lang="nl-NL" dirty="0"/>
              <a:t> programma</a:t>
            </a:r>
          </a:p>
        </p:txBody>
      </p:sp>
    </p:spTree>
    <p:extLst>
      <p:ext uri="{BB962C8B-B14F-4D97-AF65-F5344CB8AC3E}">
        <p14:creationId xmlns:p14="http://schemas.microsoft.com/office/powerpoint/2010/main" val="252541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5692B-52B2-413E-8802-A43146EB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 wie krijg ik hulp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8C5700-18BD-492F-BEDD-99896D4C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Gino Otten</a:t>
            </a:r>
          </a:p>
          <a:p>
            <a:endParaRPr lang="nl-NL" dirty="0"/>
          </a:p>
          <a:p>
            <a:r>
              <a:rPr lang="nl-NL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1876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CABB3-8EEA-47E8-8F67-1968EDC6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FF9711-BBCF-46C9-A7D4-17966F8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30" name="Picture 6" descr="That's all Folks! – Wow Look A Website">
            <a:extLst>
              <a:ext uri="{FF2B5EF4-FFF2-40B4-BE49-F238E27FC236}">
                <a16:creationId xmlns:a16="http://schemas.microsoft.com/office/drawing/2014/main" id="{AB5EE3D5-AD47-4F05-A2C8-A57827F0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1337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10141</TotalTime>
  <Words>72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Segment</vt:lpstr>
      <vt:lpstr>Zelf bedachte opdracht</vt:lpstr>
      <vt:lpstr>inleiding</vt:lpstr>
      <vt:lpstr>De opdracht</vt:lpstr>
      <vt:lpstr>Hoe ben ik hier op gekomen</vt:lpstr>
      <vt:lpstr>Hoe ga ik tewerk</vt:lpstr>
      <vt:lpstr>Van wie krijg ik hulp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Zelf bedachte opdracht</dc:title>
  <dc:creator>Youri Bischops</dc:creator>
  <cp:lastModifiedBy>Youri Bischops</cp:lastModifiedBy>
  <cp:revision>6</cp:revision>
  <dcterms:created xsi:type="dcterms:W3CDTF">2020-06-04T12:21:48Z</dcterms:created>
  <dcterms:modified xsi:type="dcterms:W3CDTF">2020-06-11T13:23:35Z</dcterms:modified>
</cp:coreProperties>
</file>