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nl-NL">
                <a:latin typeface="Arial"/>
              </a:rPr>
              <a:t>Klik om de opmaak van de titeltekst te bewerken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Klik om de opmaak van de overzichtstekst te bewerken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>
                <a:latin typeface="Arial"/>
              </a:rPr>
              <a:t>Tweede overzichtsniveau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Derde overzichtsniveau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>
                <a:latin typeface="Arial"/>
              </a:rPr>
              <a:t>Vierde overzichtsniveau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Vijfde overzichtsniveau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Zesde overzichtsniveau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Zevende overzichtsniveau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Klik om de opmaak van de overzichtstekst te bewerken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>
                <a:latin typeface="Arial"/>
              </a:rPr>
              <a:t>Tweede overzichtsniveau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Derde overzichtsniveau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>
                <a:latin typeface="Arial"/>
              </a:rPr>
              <a:t>Vierde overzichtsniveau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Vijfde overzichtsniveau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Zesde overzichtsniveau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Zevende overzichtsniveau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nl-NL">
                <a:latin typeface="Arial"/>
              </a:rPr>
              <a:t>Klik om de opmaak van de titeltekst te bewerken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Klik om de opmaak van de overzichtstekst te bewerken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>
                <a:latin typeface="Arial"/>
              </a:rPr>
              <a:t>Tweede overzichtsniveau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Derde overzichtsniveau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>
                <a:latin typeface="Arial"/>
              </a:rPr>
              <a:t>Vierde overzichtsniveau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Vijfde overzichtsniveau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Zesde overzichtsniveau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Zevende overzichtsniveau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nl-NL" sz="4400">
                <a:latin typeface="Arial"/>
              </a:rPr>
              <a:t>TwieTwiets project van Roy en Youri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442656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Twietwiets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TwietwietsUi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Twitterbot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73920" y="1769040"/>
            <a:ext cx="4383720" cy="438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nl-NL" sz="4400">
                <a:latin typeface="Arial"/>
              </a:rPr>
              <a:t>Twietwiets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442656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Probleem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Oplossing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5152680" y="1769040"/>
            <a:ext cx="4426560" cy="43837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2000"/>
            <a:ext cx="10080720" cy="74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07640" cy="74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nl-NL" sz="4400">
                <a:latin typeface="Arial"/>
              </a:rPr>
              <a:t>TwietwietUI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442656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Textbox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Probleem: twietwiet appenden to textbox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Oplossing: twietwiet indexeren en dan via een iteratie een string van een lijst maken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5152680" y="1769040"/>
            <a:ext cx="4426560" cy="43837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22364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79640" cy="79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