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9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C3A7-C46B-43AC-8A93-A54ADDAE4FD9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AAB7-EF8D-4594-BA34-4DE6A8808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31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C3A7-C46B-43AC-8A93-A54ADDAE4FD9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AAB7-EF8D-4594-BA34-4DE6A8808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80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C3A7-C46B-43AC-8A93-A54ADDAE4FD9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AAB7-EF8D-4594-BA34-4DE6A8808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33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C3A7-C46B-43AC-8A93-A54ADDAE4FD9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AAB7-EF8D-4594-BA34-4DE6A8808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23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C3A7-C46B-43AC-8A93-A54ADDAE4FD9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AAB7-EF8D-4594-BA34-4DE6A8808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04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C3A7-C46B-43AC-8A93-A54ADDAE4FD9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AAB7-EF8D-4594-BA34-4DE6A8808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13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C3A7-C46B-43AC-8A93-A54ADDAE4FD9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AAB7-EF8D-4594-BA34-4DE6A8808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26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C3A7-C46B-43AC-8A93-A54ADDAE4FD9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AAB7-EF8D-4594-BA34-4DE6A8808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90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C3A7-C46B-43AC-8A93-A54ADDAE4FD9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AAB7-EF8D-4594-BA34-4DE6A8808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3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C3A7-C46B-43AC-8A93-A54ADDAE4FD9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AAB7-EF8D-4594-BA34-4DE6A8808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69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C3A7-C46B-43AC-8A93-A54ADDAE4FD9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AAB7-EF8D-4594-BA34-4DE6A8808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36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5C3A7-C46B-43AC-8A93-A54ADDAE4FD9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2AAB7-EF8D-4594-BA34-4DE6A8808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69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52800" y="1122363"/>
            <a:ext cx="4689231" cy="2387600"/>
          </a:xfrm>
        </p:spPr>
        <p:txBody>
          <a:bodyPr/>
          <a:lstStyle/>
          <a:p>
            <a:r>
              <a:rPr lang="zh-CN" altLang="en-US" dirty="0" smtClean="0"/>
              <a:t>中间动画效果呈现链接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70029" y="2401980"/>
            <a:ext cx="5251939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/>
              <a:t>文章链接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3470029" y="3341505"/>
            <a:ext cx="5251939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/>
              <a:t>技术文章链接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3470029" y="1485428"/>
            <a:ext cx="5251939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/>
              <a:t>相册链接</a:t>
            </a:r>
            <a:endParaRPr lang="zh-CN" altLang="en-US" sz="3600" dirty="0"/>
          </a:p>
        </p:txBody>
      </p:sp>
      <p:sp>
        <p:nvSpPr>
          <p:cNvPr id="9" name="矩形 8"/>
          <p:cNvSpPr/>
          <p:nvPr/>
        </p:nvSpPr>
        <p:spPr>
          <a:xfrm>
            <a:off x="222740" y="691662"/>
            <a:ext cx="2450123" cy="2003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首页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归档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标签</a:t>
            </a:r>
            <a:endParaRPr lang="en-US" altLang="zh-CN" sz="2800" dirty="0" smtClean="0"/>
          </a:p>
          <a:p>
            <a:pPr algn="ctr"/>
            <a:r>
              <a:rPr lang="zh-CN" altLang="en-US" sz="2800" dirty="0"/>
              <a:t>搜索</a:t>
            </a:r>
          </a:p>
        </p:txBody>
      </p:sp>
      <p:sp>
        <p:nvSpPr>
          <p:cNvPr id="10" name="矩形 9"/>
          <p:cNvSpPr/>
          <p:nvPr/>
        </p:nvSpPr>
        <p:spPr>
          <a:xfrm flipV="1">
            <a:off x="445478" y="910403"/>
            <a:ext cx="293078" cy="308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46186" y="1392860"/>
            <a:ext cx="492369" cy="36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45477" y="1817384"/>
            <a:ext cx="492369" cy="36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45477" y="2289314"/>
            <a:ext cx="492369" cy="36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87213" y="3104420"/>
            <a:ext cx="2473568" cy="348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 smtClean="0"/>
              <a:t>作者名字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日志 分类 标签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91661" y="3509963"/>
            <a:ext cx="1365741" cy="919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头像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735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归档页面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                           </a:t>
            </a:r>
            <a:r>
              <a:rPr lang="zh-CN" altLang="en-US" dirty="0" smtClean="0"/>
              <a:t>时间线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70030" y="4142521"/>
            <a:ext cx="5251939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70030" y="4941277"/>
            <a:ext cx="5251939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 flipH="1">
            <a:off x="3470029" y="2157046"/>
            <a:ext cx="45719" cy="3892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62708" y="1496129"/>
            <a:ext cx="2450123" cy="2003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首页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归档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标签</a:t>
            </a:r>
            <a:endParaRPr lang="en-US" altLang="zh-CN" sz="2800" dirty="0" smtClean="0"/>
          </a:p>
          <a:p>
            <a:pPr algn="ctr"/>
            <a:r>
              <a:rPr lang="zh-CN" altLang="en-US" sz="2800" dirty="0"/>
              <a:t>搜索</a:t>
            </a:r>
          </a:p>
        </p:txBody>
      </p:sp>
      <p:sp>
        <p:nvSpPr>
          <p:cNvPr id="10" name="矩形 9"/>
          <p:cNvSpPr/>
          <p:nvPr/>
        </p:nvSpPr>
        <p:spPr>
          <a:xfrm>
            <a:off x="562708" y="3634461"/>
            <a:ext cx="2473568" cy="3260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 smtClean="0"/>
              <a:t>作者名字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日志 分类 标签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33916" y="3295834"/>
            <a:ext cx="5251939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89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标签页面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71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日志页面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89748"/>
            <a:ext cx="10515600" cy="435133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19199" y="2203938"/>
            <a:ext cx="1336431" cy="1078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与文章相关的图片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838200" y="3430099"/>
            <a:ext cx="1336431" cy="1078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与文章相关的图片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1430213" y="4143009"/>
            <a:ext cx="1336431" cy="1078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与文章相关的图片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2098429" y="4874236"/>
            <a:ext cx="1336431" cy="1078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与文章相关的图片</a:t>
            </a:r>
            <a:endParaRPr lang="zh-CN" altLang="en-US" sz="2000" dirty="0"/>
          </a:p>
        </p:txBody>
      </p:sp>
      <p:sp>
        <p:nvSpPr>
          <p:cNvPr id="10" name="圆角矩形 9"/>
          <p:cNvSpPr/>
          <p:nvPr/>
        </p:nvSpPr>
        <p:spPr>
          <a:xfrm>
            <a:off x="3431926" y="2359331"/>
            <a:ext cx="6951786" cy="686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文章链接</a:t>
            </a:r>
            <a:endParaRPr lang="zh-CN" altLang="en-US" sz="2000" dirty="0"/>
          </a:p>
        </p:txBody>
      </p:sp>
      <p:sp>
        <p:nvSpPr>
          <p:cNvPr id="11" name="圆角矩形 10"/>
          <p:cNvSpPr/>
          <p:nvPr/>
        </p:nvSpPr>
        <p:spPr>
          <a:xfrm>
            <a:off x="3856886" y="3456110"/>
            <a:ext cx="6951786" cy="686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文章链接</a:t>
            </a:r>
            <a:endParaRPr lang="zh-CN" altLang="en-US" sz="2000" dirty="0"/>
          </a:p>
        </p:txBody>
      </p:sp>
      <p:sp>
        <p:nvSpPr>
          <p:cNvPr id="12" name="圆角矩形 11"/>
          <p:cNvSpPr/>
          <p:nvPr/>
        </p:nvSpPr>
        <p:spPr>
          <a:xfrm>
            <a:off x="3912571" y="4385104"/>
            <a:ext cx="6951786" cy="686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文章链接</a:t>
            </a:r>
            <a:endParaRPr lang="zh-CN" altLang="en-US" sz="2000" dirty="0"/>
          </a:p>
        </p:txBody>
      </p:sp>
      <p:sp>
        <p:nvSpPr>
          <p:cNvPr id="13" name="圆角矩形 12"/>
          <p:cNvSpPr/>
          <p:nvPr/>
        </p:nvSpPr>
        <p:spPr>
          <a:xfrm>
            <a:off x="3915503" y="5221533"/>
            <a:ext cx="6951786" cy="686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文章链接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7993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分类页面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59877" y="2039815"/>
            <a:ext cx="2743200" cy="1500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洗牌动画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4223238" y="2039815"/>
            <a:ext cx="2743200" cy="1500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洗牌动画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7299081" y="2039815"/>
            <a:ext cx="2743200" cy="1500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洗牌动画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4375638" y="4108389"/>
            <a:ext cx="2743200" cy="1500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洗牌动画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1480038" y="4108389"/>
            <a:ext cx="2743200" cy="1500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洗牌动画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7315200" y="4001294"/>
            <a:ext cx="2743200" cy="1500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洗牌动画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5279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相册页面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06366" y="2133602"/>
            <a:ext cx="3212123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翻转动画  模糊动画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4586654" y="2157047"/>
            <a:ext cx="3212123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翻转动画  模糊动画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7977554" y="2157047"/>
            <a:ext cx="3212123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翻转动画  模糊动画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977554" y="4610345"/>
            <a:ext cx="3212123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翻转动画  模糊动画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4407877" y="4610345"/>
            <a:ext cx="3212123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翻转动画  模糊动画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838200" y="4610345"/>
            <a:ext cx="3212123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翻转动画  模糊动画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3422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110</Words>
  <Application>Microsoft Office PowerPoint</Application>
  <PresentationFormat>宽屏</PresentationFormat>
  <Paragraphs>50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中间动画效果呈现链接</vt:lpstr>
      <vt:lpstr>归档页面</vt:lpstr>
      <vt:lpstr>标签页面</vt:lpstr>
      <vt:lpstr>日志页面</vt:lpstr>
      <vt:lpstr>分类页面</vt:lpstr>
      <vt:lpstr>相册页面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中间动画效果呈现链接</dc:title>
  <dc:creator>yq</dc:creator>
  <cp:lastModifiedBy>yq</cp:lastModifiedBy>
  <cp:revision>9</cp:revision>
  <dcterms:created xsi:type="dcterms:W3CDTF">2017-05-11T01:00:07Z</dcterms:created>
  <dcterms:modified xsi:type="dcterms:W3CDTF">2017-05-12T02:21:43Z</dcterms:modified>
</cp:coreProperties>
</file>