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C9D66D-07F6-491A-8233-BCC0B884EF5C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BD4058-DD93-4E1C-BF11-FB3566272A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</a:t>
            </a:r>
            <a:r>
              <a:rPr lang="zh-CN" altLang="en-US" dirty="0" smtClean="0"/>
              <a:t>途</a:t>
            </a:r>
            <a:r>
              <a:rPr lang="en-US" altLang="zh-CN" dirty="0" smtClean="0"/>
              <a:t>APP </a:t>
            </a:r>
            <a:r>
              <a:rPr lang="en-US" altLang="zh-CN" dirty="0" err="1" smtClean="0"/>
              <a:t>StoryBoard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1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5292080" y="1191366"/>
            <a:ext cx="3394720" cy="4973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展现当前用户的行程信息。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新建按钮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行程名称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线路名称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行程感想（可修改）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按钮：行程，伙伴，费用，游记，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用户通过左右滑动来切换行程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E:\workspace\YourTour\documents\2015.6.30\旅游-首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1366"/>
            <a:ext cx="3600400" cy="51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8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</a:t>
            </a:r>
            <a:r>
              <a:rPr lang="en-US" altLang="zh-CN" dirty="0" smtClean="0"/>
              <a:t>-</a:t>
            </a:r>
            <a:r>
              <a:rPr lang="zh-CN" altLang="en-US" dirty="0"/>
              <a:t>行程规划</a:t>
            </a:r>
            <a:r>
              <a:rPr lang="en-US" altLang="zh-CN" dirty="0"/>
              <a:t>-</a:t>
            </a:r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5796136" y="1481328"/>
            <a:ext cx="289066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包含元素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日程选择框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目的地选择框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E:\workspace\YourTour\documents\2015.6.30\旅游-行程设置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2319"/>
            <a:ext cx="398410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行程规划</a:t>
            </a:r>
            <a:r>
              <a:rPr lang="en-US" altLang="zh-CN" dirty="0" smtClean="0"/>
              <a:t>-Step2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5796136" y="1481328"/>
            <a:ext cx="289066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包含元素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和线路定制选项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线路信息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线路图片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线路名称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推荐指数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旅游指数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最佳时间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人信息（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，昵称，达人等级，服务评价）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多达人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2420888"/>
            <a:ext cx="5328592" cy="252028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4000"/>
            <a:ext cx="5328592" cy="435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0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行程规划</a:t>
            </a:r>
            <a:r>
              <a:rPr lang="en-US" altLang="zh-CN" dirty="0" smtClean="0"/>
              <a:t>(3)-</a:t>
            </a:r>
            <a:r>
              <a:rPr lang="zh-CN" altLang="en-US" dirty="0" smtClean="0"/>
              <a:t>线路介绍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5796136" y="1481328"/>
            <a:ext cx="289066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包含元素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和线路定制选项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线路信息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线路图片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线路名称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推荐指数，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旅游指数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最佳时间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线路特点，推荐理由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景点信息，包括名称，图片，简介，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11256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0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行程规划</a:t>
            </a:r>
            <a:r>
              <a:rPr lang="en-US" altLang="zh-CN" dirty="0" smtClean="0"/>
              <a:t>(4)-</a:t>
            </a:r>
            <a:r>
              <a:rPr lang="zh-CN" altLang="en-US" dirty="0" smtClean="0"/>
              <a:t>行程定制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5796136" y="1481328"/>
            <a:ext cx="289066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包含元素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和线路定制选项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4000"/>
            <a:ext cx="5256584" cy="42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5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行程规划</a:t>
            </a:r>
            <a:r>
              <a:rPr lang="en-US" altLang="zh-CN" dirty="0" smtClean="0"/>
              <a:t>(5)-</a:t>
            </a:r>
            <a:r>
              <a:rPr lang="zh-CN" altLang="en-US" dirty="0" smtClean="0"/>
              <a:t>行程详情参考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5796136" y="1481328"/>
            <a:ext cx="289066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百度行程。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5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</TotalTime>
  <Words>198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质朴</vt:lpstr>
      <vt:lpstr>游途APP StoryBoard</vt:lpstr>
      <vt:lpstr>旅行-主界面</vt:lpstr>
      <vt:lpstr>旅行-行程规划-Step1</vt:lpstr>
      <vt:lpstr>旅行-行程规划-Step2</vt:lpstr>
      <vt:lpstr>旅行-行程规划(3)-线路介绍</vt:lpstr>
      <vt:lpstr>旅行-行程规划(4)-行程定制</vt:lpstr>
      <vt:lpstr>旅行-行程规划(5)-行程详情参考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游途UI设计</dc:title>
  <dc:creator>张林平</dc:creator>
  <cp:lastModifiedBy>张林平</cp:lastModifiedBy>
  <cp:revision>47</cp:revision>
  <dcterms:created xsi:type="dcterms:W3CDTF">2015-06-18T05:12:16Z</dcterms:created>
  <dcterms:modified xsi:type="dcterms:W3CDTF">2015-06-29T13:03:33Z</dcterms:modified>
</cp:coreProperties>
</file>