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3" r:id="rId10"/>
    <p:sldId id="269" r:id="rId11"/>
    <p:sldId id="270" r:id="rId12"/>
    <p:sldId id="278" r:id="rId13"/>
    <p:sldId id="271" r:id="rId14"/>
    <p:sldId id="279" r:id="rId15"/>
    <p:sldId id="268" r:id="rId16"/>
    <p:sldId id="266" r:id="rId17"/>
    <p:sldId id="265" r:id="rId18"/>
    <p:sldId id="272" r:id="rId19"/>
    <p:sldId id="275" r:id="rId20"/>
    <p:sldId id="273" r:id="rId21"/>
    <p:sldId id="274" r:id="rId22"/>
    <p:sldId id="276" r:id="rId23"/>
    <p:sldId id="280" r:id="rId24"/>
    <p:sldId id="277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游徒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2016-3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693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市场的机会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单一的旅游元素已经都做到了极致，机票、酒店、饭店、机票的</a:t>
            </a:r>
            <a:r>
              <a:rPr lang="en-US" altLang="zh-CN" dirty="0" smtClean="0"/>
              <a:t>ARPU</a:t>
            </a:r>
            <a:r>
              <a:rPr lang="zh-CN" altLang="en-US" dirty="0" smtClean="0"/>
              <a:t>值逐渐走低</a:t>
            </a:r>
            <a:endParaRPr lang="en-US" altLang="zh-CN" dirty="0" smtClean="0"/>
          </a:p>
          <a:p>
            <a:r>
              <a:rPr lang="zh-CN" altLang="en-US" dirty="0"/>
              <a:t>自助</a:t>
            </a:r>
            <a:r>
              <a:rPr lang="zh-CN" altLang="en-US" dirty="0" smtClean="0"/>
              <a:t>游已经占据了旅游市场的大半壁江山，但是只是简单的看游记，大多数用户很难确定自己的行程；就算到了当地，网上看来的资料和现实还是有差距，还有许多天气</a:t>
            </a:r>
            <a:r>
              <a:rPr lang="en-US" altLang="zh-CN" dirty="0" smtClean="0"/>
              <a:t>/</a:t>
            </a:r>
            <a:r>
              <a:rPr lang="zh-CN" altLang="en-US" dirty="0" smtClean="0"/>
              <a:t>交通等可变因素</a:t>
            </a:r>
            <a:endParaRPr lang="en-US" altLang="zh-CN" dirty="0" smtClean="0"/>
          </a:p>
          <a:p>
            <a:r>
              <a:rPr lang="zh-CN" altLang="en-US" dirty="0" smtClean="0"/>
              <a:t>导游行业主要是垄断旅游资源，如景点、酒店为主，吃回扣，真正到导游手里的回扣很低，主要是被公司吃去；部分导游也有达人情怀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942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OTA</a:t>
            </a:r>
            <a:r>
              <a:rPr lang="zh-CN" altLang="en-US" dirty="0" smtClean="0"/>
              <a:t>市场的机会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整个旅游业市场的投资规模已经超过万亿（旅游协会）</a:t>
            </a:r>
            <a:endParaRPr lang="en-US" altLang="zh-CN" dirty="0" smtClean="0"/>
          </a:p>
          <a:p>
            <a:r>
              <a:rPr lang="en-US" altLang="zh-CN" dirty="0" smtClean="0"/>
              <a:t>OTA</a:t>
            </a:r>
            <a:r>
              <a:rPr lang="zh-CN" altLang="en-US" dirty="0" smtClean="0"/>
              <a:t>市场在整个旅游市场的比重已经近</a:t>
            </a:r>
            <a:r>
              <a:rPr lang="en-US" altLang="zh-CN" dirty="0" smtClean="0"/>
              <a:t>10%</a:t>
            </a:r>
          </a:p>
          <a:p>
            <a:r>
              <a:rPr lang="en-US" altLang="zh-CN" dirty="0" smtClean="0"/>
              <a:t>2015</a:t>
            </a:r>
            <a:r>
              <a:rPr lang="zh-CN" altLang="en-US" dirty="0" smtClean="0"/>
              <a:t>年的大并购，逐渐形成了携程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去哪儿独大的局面，其他的综合性</a:t>
            </a:r>
            <a:r>
              <a:rPr lang="en-US" altLang="zh-CN" dirty="0" smtClean="0"/>
              <a:t>OTA</a:t>
            </a:r>
            <a:r>
              <a:rPr lang="zh-CN" altLang="en-US" dirty="0" smtClean="0"/>
              <a:t>，例如阿里旅行主要在做并购和流水，</a:t>
            </a:r>
            <a:endParaRPr lang="en-US" altLang="zh-CN" dirty="0" smtClean="0"/>
          </a:p>
          <a:p>
            <a:r>
              <a:rPr lang="zh-CN" altLang="en-US" dirty="0" smtClean="0"/>
              <a:t>他们希望通过将旅游资源扁平化来取代原来导游的功能。但是人文关怀往往是旅游过程中最为精彩的部分，俗话说：玩什么不重要，往往和谁玩才重要；讲述、沟通一站式的服务才是旅游的精髓</a:t>
            </a:r>
            <a:endParaRPr lang="en-US" altLang="zh-CN" dirty="0" smtClean="0"/>
          </a:p>
          <a:p>
            <a:r>
              <a:rPr lang="en-US" altLang="zh-CN" dirty="0"/>
              <a:t>OTA</a:t>
            </a:r>
            <a:r>
              <a:rPr lang="zh-CN" altLang="en-US" dirty="0" smtClean="0"/>
              <a:t>旅游投诉逐年上升，主要是</a:t>
            </a:r>
            <a:r>
              <a:rPr lang="en-US" altLang="zh-CN" dirty="0" smtClean="0"/>
              <a:t>OTA</a:t>
            </a:r>
            <a:r>
              <a:rPr lang="zh-CN" altLang="en-US" dirty="0" smtClean="0"/>
              <a:t>和他们复杂的下线体系之间的许多信息不对称，以及追求利益最大化造成的，用户觉得在</a:t>
            </a:r>
            <a:r>
              <a:rPr lang="en-US" altLang="zh-CN" dirty="0" smtClean="0"/>
              <a:t>OTA</a:t>
            </a:r>
            <a:r>
              <a:rPr lang="zh-CN" altLang="en-US" dirty="0" smtClean="0"/>
              <a:t>上预订完后，就没有后续服务了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38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市场在进一步细分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末端</a:t>
            </a:r>
            <a:r>
              <a:rPr lang="en-US" altLang="zh-CN" dirty="0" smtClean="0"/>
              <a:t>IP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r>
              <a:rPr lang="zh-CN" altLang="en-US" dirty="0" smtClean="0"/>
              <a:t>户外成为热点</a:t>
            </a:r>
            <a:endParaRPr lang="en-US" altLang="zh-CN" dirty="0" smtClean="0"/>
          </a:p>
          <a:p>
            <a:r>
              <a:rPr lang="zh-CN" altLang="en-US" dirty="0"/>
              <a:t>乡村</a:t>
            </a:r>
            <a:r>
              <a:rPr lang="zh-CN" altLang="en-US" dirty="0" smtClean="0"/>
              <a:t>旅游投资加大</a:t>
            </a:r>
            <a:endParaRPr lang="en-US" altLang="zh-CN" dirty="0" smtClean="0"/>
          </a:p>
          <a:p>
            <a:r>
              <a:rPr lang="zh-CN" altLang="en-US" dirty="0" smtClean="0"/>
              <a:t>目的地的基础设施建设趋于饱和</a:t>
            </a:r>
            <a:endParaRPr lang="en-US" altLang="zh-CN" dirty="0" smtClean="0"/>
          </a:p>
          <a:p>
            <a:r>
              <a:rPr lang="zh-CN" altLang="en-US" dirty="0" smtClean="0"/>
              <a:t>可是：游客还是不知道怎么玩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033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新兴市场的机会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自助游的</a:t>
            </a:r>
            <a:r>
              <a:rPr lang="en-US" altLang="zh-CN" dirty="0" smtClean="0"/>
              <a:t>OTA</a:t>
            </a:r>
            <a:r>
              <a:rPr lang="zh-CN" altLang="en-US" dirty="0" smtClean="0"/>
              <a:t>，主要还是卖线路，将游客卖给当地的地接社，换汤不换药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线路模式：指定线路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用户选择商品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人满就走，不满不走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上车睡觉，景点拍照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用户没有自主权，决定什么时候出行（受开团的限制）、玩什么（景点固定）、怎么玩（到点出发，按时集合）、和谁玩（都是陌生人）</a:t>
            </a:r>
            <a:endParaRPr lang="en-US" altLang="zh-CN" dirty="0" smtClean="0"/>
          </a:p>
          <a:p>
            <a:r>
              <a:rPr lang="zh-CN" altLang="en-US" dirty="0" smtClean="0"/>
              <a:t>一些以游记起家的</a:t>
            </a:r>
            <a:r>
              <a:rPr lang="en-US" altLang="zh-CN" dirty="0" smtClean="0"/>
              <a:t>OTA</a:t>
            </a:r>
            <a:r>
              <a:rPr lang="zh-CN" altLang="en-US" dirty="0" smtClean="0"/>
              <a:t>，没有盈利模式，也转向了卖线路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用户看游记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自己制定行程，或者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购买行程，与自助游</a:t>
            </a:r>
            <a:r>
              <a:rPr lang="en-US" altLang="zh-CN" dirty="0" smtClean="0"/>
              <a:t>OTA</a:t>
            </a:r>
            <a:r>
              <a:rPr lang="zh-CN" altLang="en-US" dirty="0" smtClean="0"/>
              <a:t>没差</a:t>
            </a:r>
            <a:endParaRPr lang="en-US" altLang="zh-CN" dirty="0" smtClean="0"/>
          </a:p>
          <a:p>
            <a:r>
              <a:rPr lang="zh-CN" altLang="en-US" dirty="0" smtClean="0"/>
              <a:t>当地人逐渐成为热点，但是：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没有监管机制，服务好不好看运气</a:t>
            </a:r>
            <a:endParaRPr lang="en-US" altLang="zh-CN" dirty="0" smtClean="0"/>
          </a:p>
          <a:p>
            <a:pPr lvl="1"/>
            <a:r>
              <a:rPr lang="zh-CN" altLang="en-US" dirty="0"/>
              <a:t>简单</a:t>
            </a:r>
            <a:r>
              <a:rPr lang="zh-CN" altLang="en-US" dirty="0" smtClean="0"/>
              <a:t>地磋商，没有类似</a:t>
            </a:r>
            <a:r>
              <a:rPr lang="en-US" altLang="zh-CN" dirty="0" smtClean="0"/>
              <a:t>UBER</a:t>
            </a:r>
            <a:r>
              <a:rPr lang="zh-CN" altLang="en-US" dirty="0" smtClean="0"/>
              <a:t>一样的行程展示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部分有制定行程功能，但是也没有事后跟踪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还是主要做一些境外游，一些对当地文化一知半解的留学生捞外快，不是当地人在服务</a:t>
            </a:r>
            <a:endParaRPr lang="en-US" altLang="zh-CN" dirty="0" smtClean="0"/>
          </a:p>
          <a:p>
            <a:r>
              <a:rPr lang="zh-CN" altLang="en-US" dirty="0"/>
              <a:t>垂直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OTA</a:t>
            </a:r>
            <a:r>
              <a:rPr lang="zh-CN" altLang="en-US" dirty="0" smtClean="0"/>
              <a:t>，逐渐在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达人才是最好的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聚合体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目的地需要人文化的推广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42191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旅游各</a:t>
            </a:r>
            <a:r>
              <a:rPr lang="zh-CN" altLang="en-US" dirty="0" smtClean="0"/>
              <a:t>要素面临的挑战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吃</a:t>
            </a:r>
            <a:endParaRPr lang="en-US" altLang="zh-CN" dirty="0" smtClean="0"/>
          </a:p>
          <a:p>
            <a:pPr lvl="1"/>
            <a:r>
              <a:rPr lang="zh-CN" altLang="en-US" dirty="0"/>
              <a:t>团</a:t>
            </a:r>
            <a:r>
              <a:rPr lang="zh-CN" altLang="en-US" dirty="0" smtClean="0"/>
              <a:t>餐不是游客所期待的，果腹而已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某评、某团商业化气息越来愈浓，本地人到底吃什么只有作为本地人的达人知道，所谓吃货达人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一些美食的传承，当地人才知道，例如徽菜的厨师以“胡姓”为佳，你知道吗？下次你去那些所谓正宗徽菜的饭店，可以大叫一声：“请问大厨贵姓？”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“舌尖上的中国”说的是饮食，但是大多数时间都是在说食材的获取，那些珍贵的食材的获取，你想不想体验一把？</a:t>
            </a:r>
            <a:endParaRPr lang="en-US" altLang="zh-CN" dirty="0" smtClean="0"/>
          </a:p>
          <a:p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机票、火车票、长途客运价格透明，可是到了本地怎么办，本地出租车普遍斩客现象严重，</a:t>
            </a:r>
            <a:r>
              <a:rPr lang="en-US" altLang="zh-CN" dirty="0" smtClean="0"/>
              <a:t>UBER</a:t>
            </a:r>
            <a:r>
              <a:rPr lang="zh-CN" altLang="en-US" dirty="0" smtClean="0"/>
              <a:t>只覆盖了一二级城市，达人可以来接送，一站式搞定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即时游客喜欢享受驾驶的乐趣，但是本地的部分道路，部分只有熟悉本地情况的司机才能胜任</a:t>
            </a:r>
            <a:endParaRPr lang="en-US" altLang="zh-CN" dirty="0" smtClean="0"/>
          </a:p>
          <a:p>
            <a:r>
              <a:rPr lang="zh-CN" altLang="en-US" dirty="0" smtClean="0"/>
              <a:t>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酒店已经扁平化，但是在线预订无法满足个性化的需求，例如为节省时间提前开房，但是前一批游客经常还未退房；加床、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、无烟层、</a:t>
            </a:r>
            <a:r>
              <a:rPr lang="en-US" altLang="zh-CN" dirty="0" smtClean="0"/>
              <a:t>King-size</a:t>
            </a:r>
            <a:r>
              <a:rPr lang="zh-CN" altLang="en-US" dirty="0" smtClean="0"/>
              <a:t>，还有一些非常特殊的订房需求，达人可以提前预先帮你搞定</a:t>
            </a:r>
            <a:endParaRPr lang="en-US" altLang="zh-CN" dirty="0" smtClean="0"/>
          </a:p>
          <a:p>
            <a:r>
              <a:rPr lang="zh-CN" altLang="en-US" dirty="0" smtClean="0"/>
              <a:t>玩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5A</a:t>
            </a:r>
            <a:r>
              <a:rPr lang="zh-CN" altLang="en-US" dirty="0" smtClean="0"/>
              <a:t>只是有些财团包装了一下的景点而已，资深游客才知道，其实更多的好玩的地方在民间，达人可以带你去，跟你说说那些地方老八辈的故事和传说</a:t>
            </a:r>
            <a:endParaRPr lang="en-US" altLang="zh-CN" dirty="0" smtClean="0"/>
          </a:p>
          <a:p>
            <a:r>
              <a:rPr lang="zh-CN" altLang="en-US" dirty="0" smtClean="0"/>
              <a:t>特产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那些从当地卖到你居住的城市的东西真的就是特产吗？一些好东西你不去当地是看不到的。例如问政山的笋，比安吉的更白更嫩；歙县的新鲜甘蔗口感比广东和湖南的要好；遂昌有种食品叫黄米果你知道怎么做的吗？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sz="3800" b="1" dirty="0">
                <a:solidFill>
                  <a:srgbClr val="FF0000"/>
                </a:solidFill>
              </a:rPr>
              <a:t>这</a:t>
            </a:r>
            <a:r>
              <a:rPr lang="zh-CN" altLang="en-US" sz="3800" b="1" dirty="0" smtClean="0">
                <a:solidFill>
                  <a:srgbClr val="FF0000"/>
                </a:solidFill>
              </a:rPr>
              <a:t>才是像当地人一样生活</a:t>
            </a:r>
            <a:endParaRPr lang="en-US" altLang="zh-CN" sz="3800" b="1" dirty="0" smtClean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019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旅行车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游客出行一般是先确定一个目的地，但是对于在目的地玩什么往往是盲目的</a:t>
            </a:r>
            <a:endParaRPr lang="en-US" altLang="zh-CN" dirty="0" smtClean="0"/>
          </a:p>
          <a:p>
            <a:r>
              <a:rPr lang="zh-CN" altLang="en-US" dirty="0" smtClean="0"/>
              <a:t>游客可以把浏览过程中感兴趣的玩点、达人、服务标注“想玩”，或者直接加入旅行车，用户点击行程开始后，自动进行智能行程匹配、服务预定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845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达人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达人圈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用户的行程可能未必一个达人就能搞定，需要达人之间互相帮助，或者多个达人为他量身定做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</a:t>
            </a:r>
            <a:r>
              <a:rPr lang="zh-CN" altLang="en-US" dirty="0"/>
              <a:t>达人</a:t>
            </a:r>
            <a:r>
              <a:rPr lang="zh-CN" altLang="en-US" dirty="0" smtClean="0"/>
              <a:t>和子达人</a:t>
            </a:r>
            <a:endParaRPr lang="en-US" altLang="zh-CN" dirty="0" smtClean="0"/>
          </a:p>
          <a:p>
            <a:r>
              <a:rPr lang="zh-CN" altLang="en-US" dirty="0" smtClean="0"/>
              <a:t>服务制定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接单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服务过程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服务结束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评价</a:t>
            </a:r>
            <a:endParaRPr lang="en-US" altLang="zh-CN" dirty="0" smtClean="0"/>
          </a:p>
          <a:p>
            <a:r>
              <a:rPr lang="zh-CN" altLang="en-US" dirty="0"/>
              <a:t>达</a:t>
            </a:r>
            <a:r>
              <a:rPr lang="zh-CN" altLang="en-US" dirty="0" smtClean="0"/>
              <a:t>人提供的服务可以是千变万化的，可以是衣食住行的其中一类，可以是全程陪同</a:t>
            </a:r>
            <a:endParaRPr lang="en-US" altLang="zh-CN" dirty="0" smtClean="0"/>
          </a:p>
          <a:p>
            <a:r>
              <a:rPr lang="zh-CN" altLang="en-US" dirty="0" smtClean="0"/>
              <a:t>明码标价，各取所需</a:t>
            </a:r>
            <a:endParaRPr lang="en-US" altLang="zh-CN" dirty="0" smtClean="0"/>
          </a:p>
          <a:p>
            <a:r>
              <a:rPr lang="zh-CN" altLang="en-US" dirty="0"/>
              <a:t>达</a:t>
            </a:r>
            <a:r>
              <a:rPr lang="zh-CN" altLang="en-US" dirty="0" smtClean="0"/>
              <a:t>人可以打上不同的标签：</a:t>
            </a:r>
            <a:endParaRPr lang="en-US" altLang="zh-CN" dirty="0" smtClean="0"/>
          </a:p>
          <a:p>
            <a:pPr lvl="1"/>
            <a:r>
              <a:rPr lang="zh-CN" altLang="en-US" dirty="0"/>
              <a:t>历史达</a:t>
            </a:r>
            <a:r>
              <a:rPr lang="zh-CN" altLang="en-US" dirty="0" smtClean="0"/>
              <a:t>人、美女达人、当地大叔、逗孩子乐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60296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商业模式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游客可以预定的服务包括：</a:t>
            </a:r>
            <a:endParaRPr lang="en-US" altLang="zh-CN" dirty="0" smtClean="0"/>
          </a:p>
          <a:p>
            <a:pPr lvl="1"/>
            <a:r>
              <a:rPr lang="zh-CN" altLang="en-US" dirty="0"/>
              <a:t>行程</a:t>
            </a:r>
            <a:r>
              <a:rPr lang="zh-CN" altLang="en-US" dirty="0" smtClean="0"/>
              <a:t>制定、代订、包车等简单服务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全程导游</a:t>
            </a:r>
            <a:endParaRPr lang="en-US" altLang="zh-CN" dirty="0" smtClean="0"/>
          </a:p>
          <a:p>
            <a:r>
              <a:rPr lang="zh-CN" altLang="en-US" dirty="0" smtClean="0"/>
              <a:t>游</a:t>
            </a:r>
            <a:r>
              <a:rPr lang="zh-CN" altLang="en-US" dirty="0" smtClean="0"/>
              <a:t>徒预收费（预售一笔旅游基金，每日费用日日清）</a:t>
            </a:r>
            <a:endParaRPr lang="en-US" altLang="zh-CN" dirty="0" smtClean="0"/>
          </a:p>
          <a:p>
            <a:r>
              <a:rPr lang="zh-CN" altLang="en-US" dirty="0"/>
              <a:t>代</a:t>
            </a:r>
            <a:r>
              <a:rPr lang="zh-CN" altLang="en-US" dirty="0" smtClean="0"/>
              <a:t>收费，代为预订机票、酒店、饭店等</a:t>
            </a:r>
            <a:endParaRPr lang="en-US" altLang="zh-CN" dirty="0" smtClean="0"/>
          </a:p>
          <a:p>
            <a:r>
              <a:rPr lang="zh-CN" altLang="en-US" dirty="0" smtClean="0"/>
              <a:t>旅游金融，提供短期旅游贷款</a:t>
            </a:r>
            <a:endParaRPr lang="en-US" altLang="zh-CN" dirty="0" smtClean="0"/>
          </a:p>
          <a:p>
            <a:r>
              <a:rPr lang="zh-CN" altLang="en-US" dirty="0" smtClean="0"/>
              <a:t>游徒积分兑换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630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景点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玩点</a:t>
            </a:r>
            <a:endParaRPr lang="en-US" altLang="zh-CN" dirty="0" smtClean="0"/>
          </a:p>
          <a:p>
            <a:pPr lvl="1"/>
            <a:r>
              <a:rPr lang="zh-CN" altLang="en-US" dirty="0"/>
              <a:t>像</a:t>
            </a:r>
            <a:r>
              <a:rPr lang="zh-CN" altLang="en-US" dirty="0" smtClean="0"/>
              <a:t>当地人一样生活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4A</a:t>
            </a:r>
            <a:r>
              <a:rPr lang="zh-CN" altLang="en-US" dirty="0" smtClean="0"/>
              <a:t>门票贵，要玩一些有参与感的活动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远离拥挤，爬野山，看祠堂，听故事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社戏、音乐节、庙会、赶集，体验原生态</a:t>
            </a:r>
            <a:endParaRPr lang="en-US" altLang="zh-CN" dirty="0" smtClean="0"/>
          </a:p>
          <a:p>
            <a:pPr lvl="1"/>
            <a:r>
              <a:rPr lang="zh-CN" altLang="en-US" dirty="0"/>
              <a:t>原始</a:t>
            </a:r>
            <a:r>
              <a:rPr lang="zh-CN" altLang="en-US" dirty="0" smtClean="0"/>
              <a:t>食材的获得和烹制，舌尖上的旅行</a:t>
            </a:r>
            <a:endParaRPr lang="en-US" altLang="zh-CN" dirty="0" smtClean="0"/>
          </a:p>
          <a:p>
            <a:r>
              <a:rPr lang="zh-CN" altLang="en-US" dirty="0" smtClean="0"/>
              <a:t>贴身的服务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可选服务内容，加入购物车，一站式搞定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互相评分，让无德游客和服务不好的达人无所遁形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行程定制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费用透明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全程陪游</a:t>
            </a:r>
            <a:endParaRPr lang="en-US" altLang="zh-CN" dirty="0" smtClean="0"/>
          </a:p>
          <a:p>
            <a:pPr lvl="1"/>
            <a:r>
              <a:rPr lang="zh-CN" altLang="en-US" dirty="0"/>
              <a:t>最重要的</a:t>
            </a:r>
            <a:r>
              <a:rPr lang="zh-CN" altLang="en-US" dirty="0" smtClean="0"/>
              <a:t>是一种面对面的人文关怀，让游客像当地人一样生活</a:t>
            </a:r>
            <a:endParaRPr lang="en-US" altLang="zh-CN" dirty="0" smtClean="0"/>
          </a:p>
          <a:p>
            <a:pPr marL="514350" indent="-457200"/>
            <a:r>
              <a:rPr lang="zh-CN" altLang="en-US" dirty="0"/>
              <a:t>游</a:t>
            </a:r>
            <a:r>
              <a:rPr lang="zh-CN" altLang="en-US" dirty="0" smtClean="0"/>
              <a:t>徒社区</a:t>
            </a:r>
            <a:endParaRPr lang="en-US" altLang="zh-CN" dirty="0" smtClean="0"/>
          </a:p>
          <a:p>
            <a:pPr marL="914400" lvl="1" indent="-457200"/>
            <a:r>
              <a:rPr lang="zh-CN" altLang="en-US" dirty="0"/>
              <a:t>各类</a:t>
            </a:r>
            <a:r>
              <a:rPr lang="zh-CN" altLang="en-US" dirty="0" smtClean="0"/>
              <a:t>问题的沟通，可以勘误，有参与感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足迹、晒一晒，带你装逼带你玩</a:t>
            </a:r>
            <a:endParaRPr lang="en-US" altLang="zh-CN" dirty="0" smtClean="0"/>
          </a:p>
          <a:p>
            <a:pPr marL="914400" lvl="1" indent="-457200"/>
            <a:r>
              <a:rPr lang="zh-CN" altLang="en-US" dirty="0"/>
              <a:t>达人圈，扩展自己的</a:t>
            </a:r>
            <a:r>
              <a:rPr lang="zh-CN" altLang="en-US" dirty="0" smtClean="0"/>
              <a:t>旅游资源</a:t>
            </a:r>
          </a:p>
        </p:txBody>
      </p:sp>
    </p:spTree>
    <p:extLst>
      <p:ext uri="{BB962C8B-B14F-4D97-AF65-F5344CB8AC3E}">
        <p14:creationId xmlns:p14="http://schemas.microsoft.com/office/powerpoint/2010/main" val="2419744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我们的社会效应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中国五千年的历史，但是旅游相关产业在</a:t>
            </a:r>
            <a:r>
              <a:rPr lang="en-US" altLang="zh-CN" dirty="0" smtClean="0"/>
              <a:t>GDP</a:t>
            </a:r>
            <a:r>
              <a:rPr lang="zh-CN" altLang="en-US" dirty="0" smtClean="0"/>
              <a:t>中的比例还不如埃及，旅游从一定的程度上是一种文化的推介，我们希望通过平台把中国悠久的文化让大众所知道</a:t>
            </a:r>
            <a:endParaRPr lang="en-US" altLang="zh-CN" dirty="0" smtClean="0"/>
          </a:p>
          <a:p>
            <a:r>
              <a:rPr lang="zh-CN" altLang="en-US" dirty="0" smtClean="0"/>
              <a:t>目的地的推介，需要达人的言传口授，玩的是情操，达人能把文化、饮食等各元素串在一起，进行综合的推广，特色推介，让当地的文化得到充分的体现</a:t>
            </a:r>
            <a:endParaRPr lang="en-US" altLang="zh-CN" dirty="0" smtClean="0"/>
          </a:p>
          <a:p>
            <a:r>
              <a:rPr lang="zh-CN" altLang="en-US" dirty="0" smtClean="0"/>
              <a:t>我们为达人创造了一个就业的机会，为达人和游客之间创造一个磋商的平台，我们是旅游界的</a:t>
            </a:r>
            <a:r>
              <a:rPr lang="en-US" altLang="zh-CN" dirty="0" smtClean="0"/>
              <a:t>UBER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5875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我们行进在旅游的途中，寻找自己内心深处那份不一样的东西，情感寄托的圣地。或许是文艺，或许是孤独，也许只是装逼。而我所追寻的是在陌生的地方的那种肆无忌惮！</a:t>
            </a:r>
            <a:endParaRPr lang="en-US" altLang="zh-CN" dirty="0" smtClean="0"/>
          </a:p>
          <a:p>
            <a:r>
              <a:rPr lang="zh-CN" altLang="en-US" dirty="0" smtClean="0"/>
              <a:t>在基督教的教义中，基督徒可以通过对圣地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耶路撒冷的朝拜获取内心的解脱，虔诚的忏悔，洗脱罪名。</a:t>
            </a:r>
            <a:endParaRPr lang="en-US" altLang="zh-CN" dirty="0" smtClean="0"/>
          </a:p>
          <a:p>
            <a:r>
              <a:rPr lang="zh-CN" altLang="en-US" dirty="0" smtClean="0"/>
              <a:t>旅游也是一种解脱，一种忏悔，将你从平日芸芸众生般的生活中解脱出来，忏悔你过去在世俗中所浪费的青春，追寻自我，找到你心中的圣地。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483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达人</a:t>
            </a:r>
            <a:r>
              <a:rPr lang="zh-CN" altLang="en-US" dirty="0" smtClean="0"/>
              <a:t>的来源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一些收入低下的当地地陪导游，希望能提高自己的生活地位，也有一定的情怀</a:t>
            </a:r>
            <a:endParaRPr lang="en-US" altLang="zh-CN" dirty="0" smtClean="0"/>
          </a:p>
          <a:p>
            <a:r>
              <a:rPr lang="zh-CN" altLang="en-US" dirty="0"/>
              <a:t>许多</a:t>
            </a:r>
            <a:r>
              <a:rPr lang="zh-CN" altLang="en-US" dirty="0" smtClean="0"/>
              <a:t>当地人都有一些资源，或者有许多亲戚，可以提供各种达人服务：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公务员、上班族周末带客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门票减免，景点解说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当地吃客玩家，欲把喜欢的东西当做职业</a:t>
            </a:r>
            <a:endParaRPr lang="en-US" altLang="zh-CN" dirty="0" smtClean="0"/>
          </a:p>
          <a:p>
            <a:pPr lvl="1"/>
            <a:r>
              <a:rPr lang="zh-CN" altLang="en-US" dirty="0"/>
              <a:t>农家</a:t>
            </a:r>
            <a:r>
              <a:rPr lang="zh-CN" altLang="en-US" dirty="0" smtClean="0"/>
              <a:t>乐老板，拓展业务</a:t>
            </a:r>
            <a:endParaRPr lang="en-US" altLang="zh-CN" dirty="0" smtClean="0"/>
          </a:p>
          <a:p>
            <a:r>
              <a:rPr lang="zh-CN" altLang="en-US" dirty="0" smtClean="0"/>
              <a:t>特色</a:t>
            </a:r>
            <a:r>
              <a:rPr lang="zh-CN" altLang="en-US" dirty="0"/>
              <a:t>民俗</a:t>
            </a:r>
            <a:r>
              <a:rPr lang="zh-CN" altLang="en-US" dirty="0" smtClean="0"/>
              <a:t>村的村长，能说会道</a:t>
            </a:r>
            <a:endParaRPr lang="en-US" altLang="zh-CN" dirty="0" smtClean="0"/>
          </a:p>
          <a:p>
            <a:r>
              <a:rPr lang="zh-CN" altLang="en-US" dirty="0" smtClean="0"/>
              <a:t>我们要做旅游界的</a:t>
            </a:r>
            <a:r>
              <a:rPr lang="en-US" altLang="zh-CN" dirty="0" smtClean="0"/>
              <a:t>UBER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227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30-45</a:t>
            </a:r>
            <a:r>
              <a:rPr lang="zh-CN" altLang="en-US" dirty="0" smtClean="0"/>
              <a:t>岁之间的中产阶级</a:t>
            </a:r>
            <a:endParaRPr lang="en-US" altLang="zh-CN" dirty="0" smtClean="0"/>
          </a:p>
          <a:p>
            <a:pPr lvl="1"/>
            <a:r>
              <a:rPr lang="zh-CN" altLang="en-US" dirty="0"/>
              <a:t>上有</a:t>
            </a:r>
            <a:r>
              <a:rPr lang="zh-CN" altLang="en-US" dirty="0" smtClean="0"/>
              <a:t>老，下有小，旅游需求旺盛</a:t>
            </a:r>
            <a:endParaRPr lang="en-US" altLang="zh-CN" dirty="0" smtClean="0"/>
          </a:p>
          <a:p>
            <a:pPr lvl="1"/>
            <a:r>
              <a:rPr lang="zh-CN" altLang="en-US" dirty="0"/>
              <a:t>有</a:t>
            </a:r>
            <a:r>
              <a:rPr lang="zh-CN" altLang="en-US" dirty="0" smtClean="0"/>
              <a:t>一定的经济基础，不会陷入比价的牛角尖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愿意为旅游服务买单</a:t>
            </a:r>
            <a:endParaRPr lang="en-US" altLang="zh-CN" dirty="0" smtClean="0"/>
          </a:p>
          <a:p>
            <a:r>
              <a:rPr lang="zh-CN" altLang="en-US" dirty="0" smtClean="0"/>
              <a:t>公司团建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不一样的团队建设</a:t>
            </a:r>
            <a:endParaRPr lang="en-US" altLang="zh-CN" dirty="0" smtClean="0"/>
          </a:p>
          <a:p>
            <a:pPr lvl="1"/>
            <a:r>
              <a:rPr lang="zh-CN" altLang="en-US" dirty="0"/>
              <a:t>定制</a:t>
            </a:r>
            <a:r>
              <a:rPr lang="zh-CN" altLang="en-US" dirty="0" smtClean="0"/>
              <a:t>化的内容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凝聚力强</a:t>
            </a:r>
            <a:endParaRPr lang="en-US" altLang="zh-CN" dirty="0" smtClean="0"/>
          </a:p>
          <a:p>
            <a:r>
              <a:rPr lang="zh-CN" altLang="en-US" dirty="0"/>
              <a:t>上午</a:t>
            </a:r>
            <a:r>
              <a:rPr lang="zh-CN" altLang="en-US" dirty="0" smtClean="0"/>
              <a:t>景点、下午体验，晚上开启夜生活模式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797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什么样的地方适合做为目的地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没有过度开发，</a:t>
            </a:r>
            <a:r>
              <a:rPr lang="en-US" altLang="zh-CN" dirty="0" smtClean="0"/>
              <a:t>4A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5A</a:t>
            </a:r>
            <a:r>
              <a:rPr lang="zh-CN" altLang="en-US" dirty="0" smtClean="0"/>
              <a:t>景点不多</a:t>
            </a:r>
            <a:endParaRPr lang="en-US" altLang="zh-CN" dirty="0" smtClean="0"/>
          </a:p>
          <a:p>
            <a:r>
              <a:rPr lang="zh-CN" altLang="en-US" dirty="0" smtClean="0"/>
              <a:t>公共交通不是很方便</a:t>
            </a:r>
            <a:endParaRPr lang="en-US" altLang="zh-CN" dirty="0" smtClean="0"/>
          </a:p>
          <a:p>
            <a:r>
              <a:rPr lang="zh-CN" altLang="en-US" u="sng" dirty="0" smtClean="0"/>
              <a:t>吃住行等周边设施不是特别完善</a:t>
            </a:r>
            <a:endParaRPr lang="en-US" altLang="zh-CN" u="sng" dirty="0" smtClean="0"/>
          </a:p>
          <a:p>
            <a:r>
              <a:rPr lang="zh-CN" altLang="en-US" dirty="0" smtClean="0"/>
              <a:t>有一定的历史人文背景</a:t>
            </a:r>
            <a:endParaRPr lang="en-US" altLang="zh-CN" dirty="0" smtClean="0"/>
          </a:p>
          <a:p>
            <a:r>
              <a:rPr lang="zh-CN" altLang="en-US" dirty="0" smtClean="0"/>
              <a:t>保存着一定的古老生活和饮食风俗</a:t>
            </a:r>
            <a:endParaRPr lang="en-US" altLang="zh-CN" dirty="0" smtClean="0"/>
          </a:p>
          <a:p>
            <a:r>
              <a:rPr lang="zh-CN" altLang="en-US" dirty="0" smtClean="0"/>
              <a:t>自然风光优美，空气清新，食物新鲜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109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达人和游客哪里来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加入爱玩人的群</a:t>
            </a:r>
            <a:endParaRPr lang="en-US" altLang="zh-CN" dirty="0" smtClean="0"/>
          </a:p>
          <a:p>
            <a:r>
              <a:rPr lang="zh-CN" altLang="en-US" dirty="0" smtClean="0"/>
              <a:t>当地达人推介会</a:t>
            </a:r>
            <a:endParaRPr lang="en-US" altLang="zh-CN" dirty="0" smtClean="0"/>
          </a:p>
          <a:p>
            <a:r>
              <a:rPr lang="zh-CN" altLang="en-US" dirty="0"/>
              <a:t>熟人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zh-CN" altLang="en-US" dirty="0"/>
              <a:t>达人培训</a:t>
            </a:r>
          </a:p>
        </p:txBody>
      </p:sp>
    </p:spTree>
    <p:extLst>
      <p:ext uri="{BB962C8B-B14F-4D97-AF65-F5344CB8AC3E}">
        <p14:creationId xmlns:p14="http://schemas.microsoft.com/office/powerpoint/2010/main" val="3567964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市场合作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新华网旅游社区</a:t>
            </a:r>
            <a:endParaRPr lang="en-US" altLang="zh-CN" dirty="0" smtClean="0"/>
          </a:p>
          <a:p>
            <a:r>
              <a:rPr lang="zh-CN" altLang="en-US" dirty="0"/>
              <a:t>华</a:t>
            </a:r>
            <a:r>
              <a:rPr lang="zh-CN" altLang="en-US" dirty="0" smtClean="0"/>
              <a:t>住</a:t>
            </a:r>
            <a:endParaRPr lang="en-US" altLang="zh-CN" dirty="0" smtClean="0"/>
          </a:p>
          <a:p>
            <a:r>
              <a:rPr lang="zh-CN" altLang="en-US" dirty="0" smtClean="0"/>
              <a:t>小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机器人</a:t>
            </a:r>
            <a:endParaRPr lang="en-US" altLang="zh-CN" dirty="0" smtClean="0"/>
          </a:p>
          <a:p>
            <a:r>
              <a:rPr lang="zh-CN" altLang="en-US" dirty="0"/>
              <a:t>微</a:t>
            </a:r>
            <a:r>
              <a:rPr lang="zh-CN" altLang="en-US" dirty="0" smtClean="0"/>
              <a:t>信打赏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64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驱动力</a:t>
            </a:r>
            <a:endParaRPr lang="en-US" altLang="zh-CN" dirty="0"/>
          </a:p>
          <a:p>
            <a:r>
              <a:rPr lang="zh-CN" altLang="en-US" dirty="0" smtClean="0"/>
              <a:t>游徒的类型</a:t>
            </a:r>
            <a:endParaRPr lang="en-US" altLang="zh-CN" dirty="0" smtClean="0"/>
          </a:p>
          <a:p>
            <a:r>
              <a:rPr lang="zh-CN" altLang="en-US" dirty="0" smtClean="0"/>
              <a:t>旅游</a:t>
            </a:r>
            <a:r>
              <a:rPr lang="zh-CN" altLang="en-US" dirty="0"/>
              <a:t>行业</a:t>
            </a:r>
            <a:r>
              <a:rPr lang="zh-CN" altLang="en-US" dirty="0" smtClean="0"/>
              <a:t>的演进，近期的变化和未来的趋势</a:t>
            </a:r>
            <a:endParaRPr lang="en-US" altLang="zh-CN" dirty="0" smtClean="0"/>
          </a:p>
          <a:p>
            <a:r>
              <a:rPr lang="zh-CN" altLang="en-US" dirty="0"/>
              <a:t>游</a:t>
            </a:r>
            <a:r>
              <a:rPr lang="zh-CN" altLang="en-US" dirty="0" smtClean="0"/>
              <a:t>徒的生产模式</a:t>
            </a:r>
            <a:endParaRPr lang="en-US" altLang="zh-CN" dirty="0" smtClean="0"/>
          </a:p>
          <a:p>
            <a:r>
              <a:rPr lang="zh-CN" altLang="en-US" dirty="0"/>
              <a:t>游</a:t>
            </a:r>
            <a:r>
              <a:rPr lang="zh-CN" altLang="en-US" dirty="0" smtClean="0"/>
              <a:t>徒的商业模式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旅游</a:t>
            </a:r>
            <a:r>
              <a:rPr lang="zh-CN" altLang="en-US" dirty="0" smtClean="0"/>
              <a:t>的驱动力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世界这么大，我想去看看（就是想出去）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书上</a:t>
            </a:r>
            <a:r>
              <a:rPr lang="zh-CN" altLang="en-US" dirty="0" smtClean="0"/>
              <a:t>写的东西，能不能实地看一下（有情怀）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别人去过</a:t>
            </a:r>
            <a:r>
              <a:rPr lang="zh-CN" altLang="en-US" dirty="0" smtClean="0"/>
              <a:t>了，我也想去（人有我有）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志同道合好友相聚（玩什么不重要，和谁玩才是重要的）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与</a:t>
            </a:r>
            <a:r>
              <a:rPr lang="zh-CN" altLang="en-US" dirty="0" smtClean="0"/>
              <a:t>家人同行，分享亲情（带孩子领略这个精彩的世界，带父母享受夕阳的美好）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我要去不一样</a:t>
            </a:r>
            <a:r>
              <a:rPr lang="zh-CN" altLang="en-US" dirty="0" smtClean="0"/>
              <a:t>的地方，好装逼（我最酷）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我</a:t>
            </a:r>
            <a:r>
              <a:rPr lang="zh-CN" altLang="en-US" dirty="0" smtClean="0"/>
              <a:t>喜欢徒步、开车、潜水、滑雪（这是我的爱好）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03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游徒的类型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自主型：不喜欢人云亦云，喜欢自己的事情自己做主，自己规划路线，自由行</a:t>
            </a:r>
            <a:endParaRPr lang="en-US" altLang="zh-CN" dirty="0" smtClean="0"/>
          </a:p>
          <a:p>
            <a:r>
              <a:rPr lang="zh-CN" altLang="en-US" dirty="0"/>
              <a:t>跟从</a:t>
            </a:r>
            <a:r>
              <a:rPr lang="zh-CN" altLang="en-US" dirty="0" smtClean="0"/>
              <a:t>型：不喜欢动脑筋，你们说去哪儿我就去哪儿，告诉我大概的行程，多少费用，多少时间即可，跟团游</a:t>
            </a:r>
            <a:endParaRPr lang="en-US" altLang="zh-CN" dirty="0" smtClean="0"/>
          </a:p>
          <a:p>
            <a:r>
              <a:rPr lang="zh-CN" altLang="en-US" dirty="0" smtClean="0"/>
              <a:t>经济型：反正我很多地方都没去过，有便宜的团我就去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63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旅游行业的演进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游客通过中青旅、国旅等传统旅游公司提供的旅游线路和报价，面对面签订旅游合同。</a:t>
            </a:r>
            <a:endParaRPr lang="en-US" altLang="zh-CN" dirty="0" smtClean="0"/>
          </a:p>
          <a:p>
            <a:r>
              <a:rPr lang="zh-CN" altLang="en-US" dirty="0"/>
              <a:t>艺</a:t>
            </a:r>
            <a:r>
              <a:rPr lang="zh-CN" altLang="en-US" dirty="0" smtClean="0"/>
              <a:t>龙、携程出现，线路和价格逐渐透明，还停留在跟团游</a:t>
            </a:r>
            <a:endParaRPr lang="en-US" altLang="zh-CN" dirty="0" smtClean="0"/>
          </a:p>
          <a:p>
            <a:r>
              <a:rPr lang="zh-CN" altLang="en-US" dirty="0" smtClean="0"/>
              <a:t>自助游出现，携程只提供到目的地的交通、景点门票和住宿，其他的部分游客自己确定</a:t>
            </a:r>
            <a:endParaRPr lang="en-US" altLang="zh-CN" dirty="0" smtClean="0"/>
          </a:p>
          <a:p>
            <a:r>
              <a:rPr lang="zh-CN" altLang="en-US" dirty="0"/>
              <a:t>驴</a:t>
            </a:r>
            <a:r>
              <a:rPr lang="zh-CN" altLang="en-US" dirty="0" smtClean="0"/>
              <a:t>妈妈等公司出现，自助游线路价格竞争进入白热化</a:t>
            </a:r>
            <a:endParaRPr lang="en-US" altLang="zh-CN" dirty="0" smtClean="0"/>
          </a:p>
          <a:p>
            <a:r>
              <a:rPr lang="zh-CN" altLang="en-US" dirty="0"/>
              <a:t>各</a:t>
            </a:r>
            <a:r>
              <a:rPr lang="zh-CN" altLang="en-US" dirty="0" smtClean="0"/>
              <a:t>领域</a:t>
            </a:r>
            <a:r>
              <a:rPr lang="zh-CN" altLang="en-US" dirty="0" smtClean="0"/>
              <a:t>细分垂直市场</a:t>
            </a:r>
            <a:r>
              <a:rPr lang="zh-CN" altLang="en-US" dirty="0" smtClean="0"/>
              <a:t>出现，机票、酒店、租车、景点、餐饮和游记，用户看了游记，自己制定形成，预订各类服务成为时尚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60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近期</a:t>
            </a:r>
            <a:r>
              <a:rPr lang="zh-CN" altLang="en-US" dirty="0" smtClean="0"/>
              <a:t>的新趋势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除了</a:t>
            </a:r>
            <a:r>
              <a:rPr lang="zh-CN" altLang="en-US" dirty="0"/>
              <a:t>机票、酒店、租车、景点、餐饮和</a:t>
            </a:r>
            <a:r>
              <a:rPr lang="zh-CN" altLang="en-US" dirty="0" smtClean="0"/>
              <a:t>游记等细分市场，也出现了一些新型的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LcParenR"/>
            </a:pPr>
            <a:r>
              <a:rPr lang="zh-CN" altLang="en-US" dirty="0" smtClean="0"/>
              <a:t>让游客跟着游的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，例如台湾的脆饼，杭州的收留我（很简单的拉手游戏，没有过程的管理，容易产生矛盾，完全取决于各自的信任，也没有盈利模式）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LcParenR"/>
            </a:pPr>
            <a:r>
              <a:rPr lang="zh-CN" altLang="en-US" dirty="0" smtClean="0"/>
              <a:t>帮助制定行程的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，穷游行程助手，游谱（行程的制定还是取决于游客的功课深度，否则还是两眼一抹黑）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08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旅游业的困境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服务提供商（旅游公司、</a:t>
            </a:r>
            <a:r>
              <a:rPr lang="en-US" altLang="zh-CN" dirty="0" smtClean="0"/>
              <a:t>OTA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陷入价格竞争的泥沼</a:t>
            </a:r>
            <a:endParaRPr lang="en-US" altLang="zh-CN" dirty="0" smtClean="0"/>
          </a:p>
          <a:p>
            <a:pPr lvl="1"/>
            <a:r>
              <a:rPr lang="zh-CN" altLang="en-US" dirty="0"/>
              <a:t>低价</a:t>
            </a:r>
            <a:r>
              <a:rPr lang="zh-CN" altLang="en-US" dirty="0" smtClean="0"/>
              <a:t>团感觉就是购物团</a:t>
            </a:r>
            <a:endParaRPr lang="en-US" altLang="zh-CN" dirty="0" smtClean="0"/>
          </a:p>
          <a:p>
            <a:pPr lvl="1"/>
            <a:r>
              <a:rPr lang="zh-CN" altLang="en-US" dirty="0"/>
              <a:t>住</a:t>
            </a:r>
            <a:r>
              <a:rPr lang="zh-CN" altLang="en-US" dirty="0" smtClean="0"/>
              <a:t>的、吃的都不好</a:t>
            </a:r>
            <a:endParaRPr lang="en-US" altLang="zh-CN" dirty="0" smtClean="0"/>
          </a:p>
          <a:p>
            <a:r>
              <a:rPr lang="zh-CN" altLang="en-US" dirty="0" smtClean="0"/>
              <a:t>导游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游客潜意识觉得导游斩客，主要靠提成，尤其是低价团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老师被导游赶着跑</a:t>
            </a:r>
            <a:endParaRPr lang="en-US" altLang="zh-CN" dirty="0" smtClean="0"/>
          </a:p>
          <a:p>
            <a:r>
              <a:rPr lang="zh-CN" altLang="en-US" dirty="0" smtClean="0"/>
              <a:t>游客</a:t>
            </a:r>
            <a:endParaRPr lang="en-US" altLang="zh-CN" dirty="0" smtClean="0"/>
          </a:p>
          <a:p>
            <a:pPr lvl="1"/>
            <a:r>
              <a:rPr lang="zh-CN" altLang="en-US" dirty="0"/>
              <a:t>跟团</a:t>
            </a:r>
            <a:r>
              <a:rPr lang="zh-CN" altLang="en-US" dirty="0" smtClean="0"/>
              <a:t>游是老年团，我要自助游，导游肯定斩我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喜欢自助游，自己做攻略好累，最好能拷贝一份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好多地方看的很好看，可是看不懂啊，最好有人讲一讲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8627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自助游客的困惑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到了目的地，不停的看地图，找地方，询问和沟通花了太多的时间</a:t>
            </a:r>
            <a:endParaRPr lang="en-US" altLang="zh-CN" dirty="0"/>
          </a:p>
          <a:p>
            <a:pPr lvl="2"/>
            <a:r>
              <a:rPr lang="zh-CN" altLang="en-US" dirty="0" smtClean="0"/>
              <a:t>附近有什么好玩的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房间</a:t>
            </a:r>
            <a:r>
              <a:rPr lang="zh-CN" altLang="en-US" dirty="0"/>
              <a:t>和网上展示的也不太一样</a:t>
            </a:r>
            <a:endParaRPr lang="en-US" altLang="zh-CN" dirty="0"/>
          </a:p>
          <a:p>
            <a:pPr lvl="2"/>
            <a:r>
              <a:rPr lang="zh-CN" altLang="en-US" dirty="0"/>
              <a:t>每天不知道吃什么，头疼</a:t>
            </a:r>
            <a:endParaRPr lang="en-US" altLang="zh-CN" dirty="0"/>
          </a:p>
          <a:p>
            <a:pPr lvl="2"/>
            <a:r>
              <a:rPr lang="zh-CN" altLang="en-US" dirty="0" smtClean="0"/>
              <a:t>怎么从机场</a:t>
            </a:r>
            <a:r>
              <a:rPr lang="en-US" altLang="zh-CN" dirty="0" smtClean="0"/>
              <a:t>/</a:t>
            </a:r>
            <a:r>
              <a:rPr lang="zh-CN" altLang="en-US" dirty="0" smtClean="0"/>
              <a:t>火车站到宾馆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能不能有人给我全程讲讲当地的文化、传说故事，什么东西好吃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交通是个大问题，坐公共交通有时间限制，不能尽情的玩，自己开车又太累，开了怕玩不动了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4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11241</TotalTime>
  <Words>2336</Words>
  <Application>Microsoft Office PowerPoint</Application>
  <PresentationFormat>全屏显示(4:3)</PresentationFormat>
  <Paragraphs>178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游徒</vt:lpstr>
      <vt:lpstr>前言</vt:lpstr>
      <vt:lpstr>目录</vt:lpstr>
      <vt:lpstr>旅游的驱动力</vt:lpstr>
      <vt:lpstr>游徒的类型</vt:lpstr>
      <vt:lpstr>旅游行业的演进</vt:lpstr>
      <vt:lpstr>近期的新趋势</vt:lpstr>
      <vt:lpstr>旅游业的困境 </vt:lpstr>
      <vt:lpstr>自助游客的困惑</vt:lpstr>
      <vt:lpstr>市场的机会</vt:lpstr>
      <vt:lpstr>OTA市场的机会</vt:lpstr>
      <vt:lpstr>市场在进一步细分</vt:lpstr>
      <vt:lpstr>新兴市场的机会</vt:lpstr>
      <vt:lpstr>旅游各要素面临的挑战</vt:lpstr>
      <vt:lpstr>旅行车</vt:lpstr>
      <vt:lpstr>达人</vt:lpstr>
      <vt:lpstr>商业模式</vt:lpstr>
      <vt:lpstr>我们的特点</vt:lpstr>
      <vt:lpstr>我们的社会效应</vt:lpstr>
      <vt:lpstr>达人的来源</vt:lpstr>
      <vt:lpstr>客户定位</vt:lpstr>
      <vt:lpstr>什么样的地方适合做为目的地</vt:lpstr>
      <vt:lpstr>达人和游客哪里来</vt:lpstr>
      <vt:lpstr>市场合作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游徒</dc:title>
  <dc:creator>Frank Fang</dc:creator>
  <cp:lastModifiedBy>Frank Fang</cp:lastModifiedBy>
  <cp:revision>57</cp:revision>
  <dcterms:created xsi:type="dcterms:W3CDTF">2016-02-19T02:11:58Z</dcterms:created>
  <dcterms:modified xsi:type="dcterms:W3CDTF">2016-03-04T04:19:04Z</dcterms:modified>
</cp:coreProperties>
</file>