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6"/>
  </p:normalViewPr>
  <p:slideViewPr>
    <p:cSldViewPr snapToGrid="0" snapToObjects="1">
      <p:cViewPr varScale="1">
        <p:scale>
          <a:sx n="156" d="100"/>
          <a:sy n="156" d="100"/>
        </p:scale>
        <p:origin x="-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08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129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913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5123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38593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5294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958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897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566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93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541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115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26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4348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91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325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233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1247E6-9EBD-A741-AA34-637F63AAC404}" type="datetimeFigureOut">
              <a:rPr lang="en-FR" smtClean="0"/>
              <a:t>12/05/2021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8098D7-812D-F447-A301-6187A72D64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83674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CF7F27-5B80-7443-998D-F63CB178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38" y="1793421"/>
            <a:ext cx="5776724" cy="3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CC7-F7B2-8742-8002-C130C675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Veille Technologique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0471-D388-B146-8E2A-3C0E0E25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Prestations de services</a:t>
            </a:r>
          </a:p>
          <a:p>
            <a:r>
              <a:rPr lang="en-FR" dirty="0"/>
              <a:t>Propositions de services &amp; Mise en relations</a:t>
            </a:r>
          </a:p>
          <a:p>
            <a:r>
              <a:rPr lang="en-FR" dirty="0"/>
              <a:t>Services, clients, relation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1997F-5D62-1241-B78B-BE866D71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61" y="4895850"/>
            <a:ext cx="3162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0EB3-DAF4-754F-AF9A-0B1C879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Outils utiles a notre éveille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DDE-B07B-524F-99A8-13ACC567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Google Alert</a:t>
            </a:r>
          </a:p>
          <a:p>
            <a:pPr lvl="1"/>
            <a:r>
              <a:rPr lang="en-GB" dirty="0"/>
              <a:t>E</a:t>
            </a:r>
            <a:r>
              <a:rPr lang="en-FR" dirty="0"/>
              <a:t>chelle mondial</a:t>
            </a:r>
          </a:p>
          <a:p>
            <a:pPr lvl="1"/>
            <a:r>
              <a:rPr lang="en-GB" dirty="0"/>
              <a:t>G</a:t>
            </a:r>
            <a:r>
              <a:rPr lang="en-FR" dirty="0"/>
              <a:t>ratuit</a:t>
            </a:r>
          </a:p>
          <a:p>
            <a:pPr lvl="1"/>
            <a:r>
              <a:rPr lang="en-GB" dirty="0"/>
              <a:t>S</a:t>
            </a:r>
            <a:r>
              <a:rPr lang="en-FR" dirty="0"/>
              <a:t>imple a utilisé</a:t>
            </a:r>
          </a:p>
          <a:p>
            <a:pPr lvl="1"/>
            <a:r>
              <a:rPr lang="en-FR" dirty="0"/>
              <a:t>Assez personnallisable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DAAA9-814C-4E4F-93AC-33924D18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61" y="4895850"/>
            <a:ext cx="31623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01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{FFBD929B-2FC2-9D47-A2E6-CC82E8E9FF24}tf10001063</Template>
  <TotalTime>6</TotalTime>
  <Words>35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PowerPoint Presentation</vt:lpstr>
      <vt:lpstr>Veille Technologique</vt:lpstr>
      <vt:lpstr>Outils utiles a notre éveille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2021-05-12T09:09:06Z</dcterms:created>
  <dcterms:modified xsi:type="dcterms:W3CDTF">2021-05-12T09:15:54Z</dcterms:modified>
</cp:coreProperties>
</file>