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3" r:id="rId11"/>
    <p:sldId id="265" r:id="rId12"/>
    <p:sldId id="267" r:id="rId13"/>
  </p:sldIdLst>
  <p:sldSz cx="9144000" cy="5143500" type="screen16x9"/>
  <p:notesSz cx="6858000" cy="9144000"/>
  <p:embeddedFontLst>
    <p:embeddedFont>
      <p:font typeface="Lato" panose="02010600030101010101" charset="0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5EC2224-BFB0-419F-B50C-B2B98B2DCA2E}">
  <a:tblStyle styleId="{95EC2224-BFB0-419F-B50C-B2B98B2DCA2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C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16212010014@fudan.edu.c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ffman_cod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s.uci.edu/~dan/pubs/DataCompression.html" TargetMode="External"/><Relationship Id="rId5" Type="http://schemas.openxmlformats.org/officeDocument/2006/relationships/hyperlink" Target="www.utdallas.edu/~daescu/huffman.ppt" TargetMode="External"/><Relationship Id="rId4" Type="http://schemas.openxmlformats.org/officeDocument/2006/relationships/hyperlink" Target="https://www.siggraph.org/education/materials/HyperGraph/video/mpeg/mpegfaq/huffman_tutori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PROJECT-1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Compression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Deadline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Upload </a:t>
            </a:r>
            <a:r>
              <a:rPr lang="en-US" altLang="zh-CN" dirty="0"/>
              <a:t>a zip</a:t>
            </a:r>
            <a:r>
              <a:rPr lang="zh-CN" dirty="0"/>
              <a:t> file to FTP server before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dirty="0">
                <a:solidFill>
                  <a:srgbClr val="FF0000"/>
                </a:solidFill>
              </a:rPr>
              <a:t>201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dirty="0">
                <a:solidFill>
                  <a:srgbClr val="FF0000"/>
                </a:solidFill>
              </a:rPr>
              <a:t>/1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dirty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dirty="0">
                <a:solidFill>
                  <a:srgbClr val="FF0000"/>
                </a:solidFill>
              </a:rPr>
              <a:t>  23:59 (GMT+08:00)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Interview before 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</a:t>
            </a:r>
            <a:r>
              <a:rPr lang="zh-CN" dirty="0">
                <a:solidFill>
                  <a:srgbClr val="FF0000"/>
                </a:solidFill>
              </a:rPr>
              <a:t>201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dirty="0">
                <a:solidFill>
                  <a:srgbClr val="FF0000"/>
                </a:solidFill>
              </a:rPr>
              <a:t>/1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dirty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8  21:00</a:t>
            </a:r>
            <a:endParaRPr lang="zh-CN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No Plagiarism &amp; No </a:t>
            </a:r>
            <a:r>
              <a:rPr lang="en-US" altLang="zh-CN" dirty="0" err="1"/>
              <a:t>Extention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Interview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Room 110  Software Building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Appointment in advance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zh-CN"/>
              <a:t>SMS 	188-1826-5747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zh-CN"/>
              <a:t>email 	</a:t>
            </a:r>
            <a:r>
              <a:rPr lang="zh-CN" u="sng">
                <a:solidFill>
                  <a:schemeClr val="hlink"/>
                </a:solidFill>
                <a:hlinkClick r:id="rId3"/>
              </a:rPr>
              <a:t>16212010014@fudan.edu.cn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zh-CN"/>
              <a:t>WeChat</a:t>
            </a:r>
          </a:p>
        </p:txBody>
      </p:sp>
      <p:sp>
        <p:nvSpPr>
          <p:cNvPr id="117" name="Shape 117"/>
          <p:cNvSpPr/>
          <p:nvPr/>
        </p:nvSpPr>
        <p:spPr>
          <a:xfrm rot="5400000">
            <a:off x="5747825" y="1445150"/>
            <a:ext cx="2404200" cy="2404200"/>
          </a:xfrm>
          <a:prstGeom prst="corner">
            <a:avLst>
              <a:gd name="adj1" fmla="val 50000"/>
              <a:gd name="adj2" fmla="val 502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6385025" y="1944425"/>
            <a:ext cx="1129800" cy="5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2"/>
                </a:solidFill>
              </a:rPr>
              <a:t>Room 110</a:t>
            </a:r>
          </a:p>
        </p:txBody>
      </p:sp>
      <p:cxnSp>
        <p:nvCxnSpPr>
          <p:cNvPr id="119" name="Shape 119"/>
          <p:cNvCxnSpPr>
            <a:stCxn id="117" idx="0"/>
            <a:endCxn id="117" idx="0"/>
          </p:cNvCxnSpPr>
          <p:nvPr/>
        </p:nvCxnSpPr>
        <p:spPr>
          <a:xfrm>
            <a:off x="6348875" y="38493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>
            <a:stCxn id="117" idx="0"/>
            <a:endCxn id="117" idx="0"/>
          </p:cNvCxnSpPr>
          <p:nvPr/>
        </p:nvCxnSpPr>
        <p:spPr>
          <a:xfrm>
            <a:off x="6348875" y="38493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 flipH="1">
            <a:off x="6348900" y="3534100"/>
            <a:ext cx="624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6765900" y="3520925"/>
            <a:ext cx="157800" cy="3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3" name="Shape 123"/>
          <p:cNvSpPr/>
          <p:nvPr/>
        </p:nvSpPr>
        <p:spPr>
          <a:xfrm>
            <a:off x="5811181" y="2727835"/>
            <a:ext cx="446700" cy="4566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98E8A-22DA-4137-AE20-CE071290434A}"/>
              </a:ext>
            </a:extLst>
          </p:cNvPr>
          <p:cNvSpPr txBox="1"/>
          <p:nvPr/>
        </p:nvSpPr>
        <p:spPr>
          <a:xfrm>
            <a:off x="6348900" y="354157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Reference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https://en.wikipedia.org/wiki/Huffman_coding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https://www.siggraph.org/education/materials/HyperGraph/video/mpeg/mpegfaq/huffman_tutorial.html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5"/>
              </a:rPr>
              <a:t>www.utdallas.edu/~daescu/huffman.ppt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zh-CN" u="sng">
                <a:solidFill>
                  <a:schemeClr val="hlink"/>
                </a:solidFill>
                <a:hlinkClick r:id="rId6"/>
              </a:rPr>
              <a:t>http://www.ics.uci.edu/~dan/pubs/DataCompression.html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Appendix - Huffman Coding: A CS2 Assignment (on FTP server)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Target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altLang="zh-CN" dirty="0"/>
              <a:t>F</a:t>
            </a:r>
            <a:r>
              <a:rPr lang="zh-CN" dirty="0"/>
              <a:t>ile compressin</a:t>
            </a:r>
            <a:r>
              <a:rPr lang="en-US" altLang="zh-CN" dirty="0"/>
              <a:t>g and decompressing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US" altLang="zh-CN" dirty="0"/>
              <a:t>U</a:t>
            </a:r>
            <a:r>
              <a:rPr lang="zh-CN" dirty="0"/>
              <a:t>sing Huffman Coding</a:t>
            </a:r>
            <a:endParaRPr lang="en-US" altLang="zh-CN" dirty="0"/>
          </a:p>
          <a:p>
            <a:pPr lvl="0" indent="457200">
              <a:spcBef>
                <a:spcPts val="0"/>
              </a:spcBef>
              <a:buNone/>
            </a:pPr>
            <a:r>
              <a:rPr lang="zh-CN" dirty="0"/>
              <a:t>JAVA</a:t>
            </a:r>
            <a:r>
              <a:rPr lang="en-US" altLang="zh-CN" dirty="0"/>
              <a:t> </a:t>
            </a:r>
            <a:endParaRPr lang="zh-CN"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Time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201</a:t>
            </a:r>
            <a:r>
              <a:rPr lang="en-US" altLang="zh-CN" dirty="0"/>
              <a:t>7</a:t>
            </a:r>
            <a:r>
              <a:rPr lang="zh-CN" dirty="0"/>
              <a:t>/</a:t>
            </a:r>
            <a:r>
              <a:rPr lang="en-US" altLang="zh-CN" dirty="0"/>
              <a:t>10</a:t>
            </a:r>
            <a:r>
              <a:rPr lang="zh-CN" dirty="0"/>
              <a:t>/</a:t>
            </a:r>
            <a:r>
              <a:rPr lang="en-US" altLang="zh-CN" dirty="0"/>
              <a:t>11</a:t>
            </a:r>
            <a:r>
              <a:rPr lang="zh-CN" dirty="0"/>
              <a:t>-201</a:t>
            </a:r>
            <a:r>
              <a:rPr lang="en-US" altLang="zh-CN" dirty="0"/>
              <a:t>7</a:t>
            </a:r>
            <a:r>
              <a:rPr lang="zh-CN" dirty="0"/>
              <a:t>/1</a:t>
            </a:r>
            <a:r>
              <a:rPr lang="en-US" altLang="zh-CN" dirty="0"/>
              <a:t>1/1</a:t>
            </a:r>
            <a:endParaRPr lang="zh-CN" dirty="0"/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Motivation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Information stored and transmitted as bits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With Compression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Save storage space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Save transmission bandwidth and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Huffman Coding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Standard Encoding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ASCII - 7 bits per character ( 8 bits for Extended ASCII )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“MISSISSIPPI RIVER” 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17 characters * 7 bits = 119 bits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Huffman Coding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	46 bits in total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Huffman Coding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5" name="Shape 85" descr="Huffman_huff_demo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487" y="1152475"/>
            <a:ext cx="4209024" cy="36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233500" y="4703900"/>
            <a:ext cx="4677000" cy="3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https://en.wikipedia.org/wiki/File:Huffman_huff_demo.gif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Your Job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dirty="0"/>
              <a:t>A runnable tool that can compress and decompress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single file with size from several kilobytes to several gigabytes</a:t>
            </a:r>
          </a:p>
          <a:p>
            <a:pPr lvl="0">
              <a:spcBef>
                <a:spcPts val="0"/>
              </a:spcBef>
              <a:buNone/>
            </a:pPr>
            <a:r>
              <a:rPr lang="zh-CN" dirty="0"/>
              <a:t>	folder with multiple files</a:t>
            </a:r>
            <a:r>
              <a:rPr lang="en-US" altLang="zh-CN" dirty="0"/>
              <a:t> or subfolders into a single file</a:t>
            </a:r>
            <a:endParaRPr lang="zh-CN" dirty="0"/>
          </a:p>
          <a:p>
            <a:pPr lvl="0" rtl="0">
              <a:spcBef>
                <a:spcPts val="0"/>
              </a:spcBef>
              <a:buNone/>
            </a:pPr>
            <a:r>
              <a:rPr lang="zh-CN" dirty="0"/>
              <a:t>	empty file and empty folder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CN" dirty="0"/>
              <a:t>User-friendly GUI with a User Manual</a:t>
            </a:r>
            <a:endParaRPr lang="en-US" altLang="zh-CN" dirty="0"/>
          </a:p>
          <a:p>
            <a:pPr marL="0" lvl="0" indent="0" rtl="0">
              <a:spcBef>
                <a:spcPts val="0"/>
              </a:spcBef>
              <a:buNone/>
            </a:pPr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2A7A-FD19-4F8A-86A4-DEA03CE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D076-4BD2-48BE-B0D6-A588D35C2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document with:</a:t>
            </a:r>
          </a:p>
          <a:p>
            <a:r>
              <a:rPr lang="en-US" dirty="0"/>
              <a:t> 	How you implement this tool and how you optimize</a:t>
            </a:r>
          </a:p>
          <a:p>
            <a:r>
              <a:rPr lang="en-US" dirty="0"/>
              <a:t>	Performance test result for each provided test case </a:t>
            </a:r>
          </a:p>
          <a:p>
            <a:r>
              <a:rPr lang="en-US" dirty="0"/>
              <a:t>		Testcase No. + Time + Compression Rate</a:t>
            </a:r>
          </a:p>
          <a:p>
            <a:r>
              <a:rPr lang="en-US" dirty="0"/>
              <a:t>		Your computer configuration</a:t>
            </a:r>
          </a:p>
          <a:p>
            <a:r>
              <a:rPr lang="en-US" dirty="0"/>
              <a:t>	Bonus: Comparison with WinRAR, </a:t>
            </a:r>
            <a:r>
              <a:rPr lang="en-US" dirty="0" err="1"/>
              <a:t>HaoZip</a:t>
            </a:r>
            <a:r>
              <a:rPr lang="en-US" dirty="0"/>
              <a:t>, 7Zip,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Points</a:t>
            </a:r>
          </a:p>
        </p:txBody>
      </p:sp>
      <p:graphicFrame>
        <p:nvGraphicFramePr>
          <p:cNvPr id="98" name="Shape 98"/>
          <p:cNvGraphicFramePr/>
          <p:nvPr>
            <p:extLst>
              <p:ext uri="{D42A27DB-BD31-4B8C-83A1-F6EECF244321}">
                <p14:modId xmlns:p14="http://schemas.microsoft.com/office/powerpoint/2010/main" val="2013316551"/>
              </p:ext>
            </p:extLst>
          </p:nvPr>
        </p:nvGraphicFramePr>
        <p:xfrm>
          <a:off x="952500" y="1238250"/>
          <a:ext cx="7239000" cy="2743020"/>
        </p:xfrm>
        <a:graphic>
          <a:graphicData uri="http://schemas.openxmlformats.org/drawingml/2006/table">
            <a:tbl>
              <a:tblPr>
                <a:noFill/>
                <a:tableStyleId>{95EC2224-BFB0-419F-B50C-B2B98B2DCA2E}</a:tableStyleId>
              </a:tblPr>
              <a:tblGrid>
                <a:gridCol w="492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file compressi</a:t>
                      </a:r>
                      <a:r>
                        <a:rPr lang="en-US" alt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ng</a:t>
                      </a: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&amp; decompressin</a:t>
                      </a:r>
                      <a:r>
                        <a:rPr lang="en-US" alt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dirty="0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Folder compressin</a:t>
                      </a:r>
                      <a:r>
                        <a:rPr lang="en-US" alt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&amp; decompressin</a:t>
                      </a:r>
                      <a:r>
                        <a:rPr lang="en-US" alt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lang="zh-CN" sz="1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dirty="0">
                          <a:solidFill>
                            <a:schemeClr val="dk2"/>
                          </a:solidFill>
                        </a:rPr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Performance (Time &amp; Rate)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dirty="0">
                          <a:solidFill>
                            <a:schemeClr val="dk2"/>
                          </a:solidFill>
                        </a:rPr>
                        <a:t>15</a:t>
                      </a:r>
                      <a:endParaRPr lang="en-US" altLang="zh-CN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 design &amp; User Manual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dirty="0">
                          <a:solidFill>
                            <a:schemeClr val="dk2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dk2"/>
                          </a:solidFill>
                        </a:rPr>
                        <a:t>0</a:t>
                      </a:r>
                      <a:endParaRPr lang="zh-CN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802502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Development Documentation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 dirty="0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Bonus: </a:t>
                      </a:r>
                      <a:r>
                        <a:rPr lang="zh-CN" sz="1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Comparison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>
                          <a:solidFill>
                            <a:schemeClr val="dk2"/>
                          </a:solidFill>
                        </a:rPr>
                        <a:t>5</a:t>
                      </a:r>
                      <a:endParaRPr lang="zh-CN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Submission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163020100XX_NAME.zip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dirty="0"/>
              <a:t>Executable jar file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	S</a:t>
            </a:r>
            <a:r>
              <a:rPr lang="zh-CN" dirty="0"/>
              <a:t>ource code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dirty="0"/>
              <a:t>User Manual</a:t>
            </a:r>
            <a:endParaRPr lang="en-US" altLang="zh-CN" dirty="0"/>
          </a:p>
          <a:p>
            <a:pPr lvl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dirty="0"/>
              <a:t>Development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宋体</vt:lpstr>
      <vt:lpstr>Playfair Display</vt:lpstr>
      <vt:lpstr>Arial</vt:lpstr>
      <vt:lpstr>coral</vt:lpstr>
      <vt:lpstr>PROJECT-1</vt:lpstr>
      <vt:lpstr>Overview</vt:lpstr>
      <vt:lpstr>Motivation</vt:lpstr>
      <vt:lpstr>Huffman Coding</vt:lpstr>
      <vt:lpstr>Huffman Coding</vt:lpstr>
      <vt:lpstr>Your Job</vt:lpstr>
      <vt:lpstr>Your Job</vt:lpstr>
      <vt:lpstr>Points</vt:lpstr>
      <vt:lpstr>Submission</vt:lpstr>
      <vt:lpstr>Deadline</vt:lpstr>
      <vt:lpstr>Interview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cp:lastModifiedBy>ss li</cp:lastModifiedBy>
  <cp:revision>8</cp:revision>
  <dcterms:modified xsi:type="dcterms:W3CDTF">2017-10-10T12:30:30Z</dcterms:modified>
</cp:coreProperties>
</file>